
<file path=[Content_Types].xml><?xml version="1.0" encoding="utf-8"?>
<Types xmlns="http://schemas.openxmlformats.org/package/2006/content-types">
  <Default Extension="bin" ContentType="application/vnd.openxmlformats-officedocument.oleObject"/>
  <Default Extension="docx" ContentType="application/vnd.openxmlformats-officedocument.wordprocessingml.documen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5.xml" ContentType="application/vnd.openxmlformats-officedocument.theme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6.xml" ContentType="application/vnd.openxmlformats-officedocument.theme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7.xml" ContentType="application/vnd.openxmlformats-officedocument.theme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8.xml" ContentType="application/vnd.openxmlformats-officedocument.theme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9.xml" ContentType="application/vnd.openxmlformats-officedocument.theme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theme/theme10.xml" ContentType="application/vnd.openxmlformats-officedocument.theme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theme/theme11.xml" ContentType="application/vnd.openxmlformats-officedocument.theme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heme/theme12.xml" ContentType="application/vnd.openxmlformats-officedocument.theme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theme/theme13.xml" ContentType="application/vnd.openxmlformats-officedocument.theme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theme/theme14.xml" ContentType="application/vnd.openxmlformats-officedocument.theme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theme/theme15.xml" ContentType="application/vnd.openxmlformats-officedocument.theme+xml"/>
  <Override PartName="/ppt/theme/theme1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9" r:id="rId2"/>
    <p:sldMasterId id="2147483729" r:id="rId3"/>
    <p:sldMasterId id="2147483738" r:id="rId4"/>
    <p:sldMasterId id="2147483755" r:id="rId5"/>
    <p:sldMasterId id="2147483791" r:id="rId6"/>
    <p:sldMasterId id="2147483796" r:id="rId7"/>
    <p:sldMasterId id="2147483806" r:id="rId8"/>
    <p:sldMasterId id="2147483811" r:id="rId9"/>
    <p:sldMasterId id="2147483843" r:id="rId10"/>
    <p:sldMasterId id="2147483855" r:id="rId11"/>
    <p:sldMasterId id="2147483866" r:id="rId12"/>
    <p:sldMasterId id="2147483872" r:id="rId13"/>
    <p:sldMasterId id="2147483892" r:id="rId14"/>
    <p:sldMasterId id="2147483914" r:id="rId15"/>
  </p:sldMasterIdLst>
  <p:notesMasterIdLst>
    <p:notesMasterId r:id="rId65"/>
  </p:notesMasterIdLst>
  <p:sldIdLst>
    <p:sldId id="256" r:id="rId16"/>
    <p:sldId id="504" r:id="rId17"/>
    <p:sldId id="2147308911" r:id="rId18"/>
    <p:sldId id="2147471764" r:id="rId19"/>
    <p:sldId id="2147471767" r:id="rId20"/>
    <p:sldId id="2147471763" r:id="rId21"/>
    <p:sldId id="2147308969" r:id="rId22"/>
    <p:sldId id="1867" r:id="rId23"/>
    <p:sldId id="2147471760" r:id="rId24"/>
    <p:sldId id="494" r:id="rId25"/>
    <p:sldId id="2147471768" r:id="rId26"/>
    <p:sldId id="2147308971" r:id="rId27"/>
    <p:sldId id="655" r:id="rId28"/>
    <p:sldId id="2147308985" r:id="rId29"/>
    <p:sldId id="740" r:id="rId30"/>
    <p:sldId id="2147308986" r:id="rId31"/>
    <p:sldId id="2147471765" r:id="rId32"/>
    <p:sldId id="2147308987" r:id="rId33"/>
    <p:sldId id="2147308983" r:id="rId34"/>
    <p:sldId id="2147471654" r:id="rId35"/>
    <p:sldId id="2147471762" r:id="rId36"/>
    <p:sldId id="2147471761" r:id="rId37"/>
    <p:sldId id="2147308994" r:id="rId38"/>
    <p:sldId id="2147308993" r:id="rId39"/>
    <p:sldId id="266" r:id="rId40"/>
    <p:sldId id="2147308992" r:id="rId41"/>
    <p:sldId id="2147471681" r:id="rId42"/>
    <p:sldId id="409" r:id="rId43"/>
    <p:sldId id="2147471641" r:id="rId44"/>
    <p:sldId id="2147308984" r:id="rId45"/>
    <p:sldId id="259" r:id="rId46"/>
    <p:sldId id="2147308988" r:id="rId47"/>
    <p:sldId id="467" r:id="rId48"/>
    <p:sldId id="312" r:id="rId49"/>
    <p:sldId id="468" r:id="rId50"/>
    <p:sldId id="471" r:id="rId51"/>
    <p:sldId id="469" r:id="rId52"/>
    <p:sldId id="472" r:id="rId53"/>
    <p:sldId id="470" r:id="rId54"/>
    <p:sldId id="473" r:id="rId55"/>
    <p:sldId id="463" r:id="rId56"/>
    <p:sldId id="392" r:id="rId57"/>
    <p:sldId id="394" r:id="rId58"/>
    <p:sldId id="2147308990" r:id="rId59"/>
    <p:sldId id="305" r:id="rId60"/>
    <p:sldId id="306" r:id="rId61"/>
    <p:sldId id="307" r:id="rId62"/>
    <p:sldId id="315" r:id="rId63"/>
    <p:sldId id="373" r:id="rId64"/>
  </p:sldIdLst>
  <p:sldSz cx="12192000" cy="6858000"/>
  <p:notesSz cx="6797675" cy="9926638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sektion" id="{454AE4BC-B66C-4C75-813A-C55C80C338C9}">
          <p14:sldIdLst>
            <p14:sldId id="256"/>
            <p14:sldId id="504"/>
            <p14:sldId id="2147308911"/>
            <p14:sldId id="2147471764"/>
            <p14:sldId id="2147471767"/>
            <p14:sldId id="2147471763"/>
            <p14:sldId id="2147308969"/>
            <p14:sldId id="1867"/>
            <p14:sldId id="2147471760"/>
            <p14:sldId id="494"/>
            <p14:sldId id="2147471768"/>
            <p14:sldId id="2147308971"/>
            <p14:sldId id="655"/>
            <p14:sldId id="2147308985"/>
            <p14:sldId id="740"/>
            <p14:sldId id="2147308986"/>
            <p14:sldId id="2147471765"/>
            <p14:sldId id="2147308987"/>
            <p14:sldId id="2147308983"/>
            <p14:sldId id="2147471654"/>
            <p14:sldId id="2147471762"/>
            <p14:sldId id="2147471761"/>
            <p14:sldId id="2147308994"/>
            <p14:sldId id="2147308993"/>
            <p14:sldId id="266"/>
            <p14:sldId id="2147308992"/>
            <p14:sldId id="2147471681"/>
            <p14:sldId id="409"/>
            <p14:sldId id="2147471641"/>
            <p14:sldId id="2147308984"/>
            <p14:sldId id="259"/>
            <p14:sldId id="2147308988"/>
            <p14:sldId id="467"/>
            <p14:sldId id="312"/>
            <p14:sldId id="468"/>
            <p14:sldId id="471"/>
            <p14:sldId id="469"/>
            <p14:sldId id="472"/>
            <p14:sldId id="470"/>
            <p14:sldId id="473"/>
            <p14:sldId id="463"/>
            <p14:sldId id="392"/>
            <p14:sldId id="394"/>
            <p14:sldId id="2147308990"/>
            <p14:sldId id="305"/>
            <p14:sldId id="306"/>
            <p14:sldId id="307"/>
            <p14:sldId id="315"/>
            <p14:sldId id="37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emlayout 2 - Marker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706" autoAdjust="0"/>
    <p:restoredTop sz="94660"/>
  </p:normalViewPr>
  <p:slideViewPr>
    <p:cSldViewPr snapToGrid="0">
      <p:cViewPr varScale="1">
        <p:scale>
          <a:sx n="100" d="100"/>
          <a:sy n="100" d="100"/>
        </p:scale>
        <p:origin x="114" y="31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1.xml"/><Relationship Id="rId21" Type="http://schemas.openxmlformats.org/officeDocument/2006/relationships/slide" Target="slides/slide6.xml"/><Relationship Id="rId42" Type="http://schemas.openxmlformats.org/officeDocument/2006/relationships/slide" Target="slides/slide27.xml"/><Relationship Id="rId47" Type="http://schemas.openxmlformats.org/officeDocument/2006/relationships/slide" Target="slides/slide32.xml"/><Relationship Id="rId63" Type="http://schemas.openxmlformats.org/officeDocument/2006/relationships/slide" Target="slides/slide48.xml"/><Relationship Id="rId68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.xml"/><Relationship Id="rId29" Type="http://schemas.openxmlformats.org/officeDocument/2006/relationships/slide" Target="slides/slide14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9.xml"/><Relationship Id="rId32" Type="http://schemas.openxmlformats.org/officeDocument/2006/relationships/slide" Target="slides/slide17.xml"/><Relationship Id="rId37" Type="http://schemas.openxmlformats.org/officeDocument/2006/relationships/slide" Target="slides/slide22.xml"/><Relationship Id="rId40" Type="http://schemas.openxmlformats.org/officeDocument/2006/relationships/slide" Target="slides/slide25.xml"/><Relationship Id="rId45" Type="http://schemas.openxmlformats.org/officeDocument/2006/relationships/slide" Target="slides/slide30.xml"/><Relationship Id="rId53" Type="http://schemas.openxmlformats.org/officeDocument/2006/relationships/slide" Target="slides/slide38.xml"/><Relationship Id="rId58" Type="http://schemas.openxmlformats.org/officeDocument/2006/relationships/slide" Target="slides/slide43.xml"/><Relationship Id="rId66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6.xml"/><Relationship Id="rId19" Type="http://schemas.openxmlformats.org/officeDocument/2006/relationships/slide" Target="slides/slide4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7.xml"/><Relationship Id="rId27" Type="http://schemas.openxmlformats.org/officeDocument/2006/relationships/slide" Target="slides/slide12.xml"/><Relationship Id="rId30" Type="http://schemas.openxmlformats.org/officeDocument/2006/relationships/slide" Target="slides/slide15.xml"/><Relationship Id="rId35" Type="http://schemas.openxmlformats.org/officeDocument/2006/relationships/slide" Target="slides/slide20.xml"/><Relationship Id="rId43" Type="http://schemas.openxmlformats.org/officeDocument/2006/relationships/slide" Target="slides/slide28.xml"/><Relationship Id="rId48" Type="http://schemas.openxmlformats.org/officeDocument/2006/relationships/slide" Target="slides/slide33.xml"/><Relationship Id="rId56" Type="http://schemas.openxmlformats.org/officeDocument/2006/relationships/slide" Target="slides/slide41.xml"/><Relationship Id="rId64" Type="http://schemas.openxmlformats.org/officeDocument/2006/relationships/slide" Target="slides/slide49.xml"/><Relationship Id="rId69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2.xml"/><Relationship Id="rId25" Type="http://schemas.openxmlformats.org/officeDocument/2006/relationships/slide" Target="slides/slide10.xml"/><Relationship Id="rId33" Type="http://schemas.openxmlformats.org/officeDocument/2006/relationships/slide" Target="slides/slide18.xml"/><Relationship Id="rId38" Type="http://schemas.openxmlformats.org/officeDocument/2006/relationships/slide" Target="slides/slide23.xml"/><Relationship Id="rId46" Type="http://schemas.openxmlformats.org/officeDocument/2006/relationships/slide" Target="slides/slide31.xml"/><Relationship Id="rId59" Type="http://schemas.openxmlformats.org/officeDocument/2006/relationships/slide" Target="slides/slide44.xml"/><Relationship Id="rId67" Type="http://schemas.openxmlformats.org/officeDocument/2006/relationships/viewProps" Target="viewProps.xml"/><Relationship Id="rId20" Type="http://schemas.openxmlformats.org/officeDocument/2006/relationships/slide" Target="slides/slide5.xml"/><Relationship Id="rId41" Type="http://schemas.openxmlformats.org/officeDocument/2006/relationships/slide" Target="slides/slide26.xml"/><Relationship Id="rId54" Type="http://schemas.openxmlformats.org/officeDocument/2006/relationships/slide" Target="slides/slide39.xml"/><Relationship Id="rId62" Type="http://schemas.openxmlformats.org/officeDocument/2006/relationships/slide" Target="slides/slide47.xml"/><Relationship Id="rId7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8.xml"/><Relationship Id="rId28" Type="http://schemas.openxmlformats.org/officeDocument/2006/relationships/slide" Target="slides/slide13.xml"/><Relationship Id="rId36" Type="http://schemas.openxmlformats.org/officeDocument/2006/relationships/slide" Target="slides/slide21.xml"/><Relationship Id="rId49" Type="http://schemas.openxmlformats.org/officeDocument/2006/relationships/slide" Target="slides/slide34.xml"/><Relationship Id="rId57" Type="http://schemas.openxmlformats.org/officeDocument/2006/relationships/slide" Target="slides/slide42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6.xml"/><Relationship Id="rId44" Type="http://schemas.openxmlformats.org/officeDocument/2006/relationships/slide" Target="slides/slide29.xml"/><Relationship Id="rId52" Type="http://schemas.openxmlformats.org/officeDocument/2006/relationships/slide" Target="slides/slide37.xml"/><Relationship Id="rId60" Type="http://schemas.openxmlformats.org/officeDocument/2006/relationships/slide" Target="slides/slide45.xml"/><Relationship Id="rId65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3.xml"/><Relationship Id="rId39" Type="http://schemas.openxmlformats.org/officeDocument/2006/relationships/slide" Target="slides/slide24.xml"/><Relationship Id="rId34" Type="http://schemas.openxmlformats.org/officeDocument/2006/relationships/slide" Target="slides/slide19.xml"/><Relationship Id="rId50" Type="http://schemas.openxmlformats.org/officeDocument/2006/relationships/slide" Target="slides/slide35.xml"/><Relationship Id="rId55" Type="http://schemas.openxmlformats.org/officeDocument/2006/relationships/slide" Target="slides/slide4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mil Solvind" userId="e90a48f4-1cf5-48a2-a964-a4aae31414c1" providerId="ADAL" clId="{42C7080A-448B-4C44-9661-CF11DC9899CA}"/>
    <pc:docChg chg="undo custSel addSld delSld modSld sldOrd modSection modNotesMaster">
      <pc:chgData name="Emil Solvind" userId="e90a48f4-1cf5-48a2-a964-a4aae31414c1" providerId="ADAL" clId="{42C7080A-448B-4C44-9661-CF11DC9899CA}" dt="2026-05-22T06:23:29.575" v="947" actId="26606"/>
      <pc:docMkLst>
        <pc:docMk/>
      </pc:docMkLst>
      <pc:sldChg chg="modSp mod">
        <pc:chgData name="Emil Solvind" userId="e90a48f4-1cf5-48a2-a964-a4aae31414c1" providerId="ADAL" clId="{42C7080A-448B-4C44-9661-CF11DC9899CA}" dt="2026-05-04T11:59:45.229" v="6" actId="20577"/>
        <pc:sldMkLst>
          <pc:docMk/>
          <pc:sldMk cId="978948870" sldId="256"/>
        </pc:sldMkLst>
        <pc:spChg chg="mod">
          <ac:chgData name="Emil Solvind" userId="e90a48f4-1cf5-48a2-a964-a4aae31414c1" providerId="ADAL" clId="{42C7080A-448B-4C44-9661-CF11DC9899CA}" dt="2026-05-04T11:59:45.229" v="6" actId="20577"/>
          <ac:spMkLst>
            <pc:docMk/>
            <pc:sldMk cId="978948870" sldId="256"/>
            <ac:spMk id="3" creationId="{CE5BF6C3-7E5F-4F97-A443-E94353FEDA53}"/>
          </ac:spMkLst>
        </pc:spChg>
      </pc:sldChg>
      <pc:sldChg chg="ord">
        <pc:chgData name="Emil Solvind" userId="e90a48f4-1cf5-48a2-a964-a4aae31414c1" providerId="ADAL" clId="{42C7080A-448B-4C44-9661-CF11DC9899CA}" dt="2026-05-05T09:24:38.397" v="754"/>
        <pc:sldMkLst>
          <pc:docMk/>
          <pc:sldMk cId="979239400" sldId="259"/>
        </pc:sldMkLst>
      </pc:sldChg>
      <pc:sldChg chg="add del">
        <pc:chgData name="Emil Solvind" userId="e90a48f4-1cf5-48a2-a964-a4aae31414c1" providerId="ADAL" clId="{42C7080A-448B-4C44-9661-CF11DC9899CA}" dt="2026-05-05T08:19:31.975" v="188"/>
        <pc:sldMkLst>
          <pc:docMk/>
          <pc:sldMk cId="2498208801" sldId="266"/>
        </pc:sldMkLst>
      </pc:sldChg>
      <pc:sldChg chg="delSp add mod">
        <pc:chgData name="Emil Solvind" userId="e90a48f4-1cf5-48a2-a964-a4aae31414c1" providerId="ADAL" clId="{42C7080A-448B-4C44-9661-CF11DC9899CA}" dt="2026-05-05T07:00:29.071" v="184" actId="21"/>
        <pc:sldMkLst>
          <pc:docMk/>
          <pc:sldMk cId="207801612" sldId="305"/>
        </pc:sldMkLst>
      </pc:sldChg>
      <pc:sldChg chg="add">
        <pc:chgData name="Emil Solvind" userId="e90a48f4-1cf5-48a2-a964-a4aae31414c1" providerId="ADAL" clId="{42C7080A-448B-4C44-9661-CF11DC9899CA}" dt="2026-05-04T12:03:32.990" v="54"/>
        <pc:sldMkLst>
          <pc:docMk/>
          <pc:sldMk cId="815603553" sldId="306"/>
        </pc:sldMkLst>
      </pc:sldChg>
      <pc:sldChg chg="add">
        <pc:chgData name="Emil Solvind" userId="e90a48f4-1cf5-48a2-a964-a4aae31414c1" providerId="ADAL" clId="{42C7080A-448B-4C44-9661-CF11DC9899CA}" dt="2026-05-04T12:03:32.990" v="54"/>
        <pc:sldMkLst>
          <pc:docMk/>
          <pc:sldMk cId="1806481851" sldId="307"/>
        </pc:sldMkLst>
      </pc:sldChg>
      <pc:sldChg chg="add">
        <pc:chgData name="Emil Solvind" userId="e90a48f4-1cf5-48a2-a964-a4aae31414c1" providerId="ADAL" clId="{42C7080A-448B-4C44-9661-CF11DC9899CA}" dt="2026-05-04T12:03:32.990" v="54"/>
        <pc:sldMkLst>
          <pc:docMk/>
          <pc:sldMk cId="3485243885" sldId="312"/>
        </pc:sldMkLst>
      </pc:sldChg>
      <pc:sldChg chg="add">
        <pc:chgData name="Emil Solvind" userId="e90a48f4-1cf5-48a2-a964-a4aae31414c1" providerId="ADAL" clId="{42C7080A-448B-4C44-9661-CF11DC9899CA}" dt="2026-05-04T12:03:32.990" v="54"/>
        <pc:sldMkLst>
          <pc:docMk/>
          <pc:sldMk cId="1156090135" sldId="315"/>
        </pc:sldMkLst>
      </pc:sldChg>
      <pc:sldChg chg="delSp add mod">
        <pc:chgData name="Emil Solvind" userId="e90a48f4-1cf5-48a2-a964-a4aae31414c1" providerId="ADAL" clId="{42C7080A-448B-4C44-9661-CF11DC9899CA}" dt="2026-05-05T07:00:12.052" v="183" actId="21"/>
        <pc:sldMkLst>
          <pc:docMk/>
          <pc:sldMk cId="1558283181" sldId="392"/>
        </pc:sldMkLst>
      </pc:sldChg>
      <pc:sldChg chg="add">
        <pc:chgData name="Emil Solvind" userId="e90a48f4-1cf5-48a2-a964-a4aae31414c1" providerId="ADAL" clId="{42C7080A-448B-4C44-9661-CF11DC9899CA}" dt="2026-05-04T12:03:32.990" v="54"/>
        <pc:sldMkLst>
          <pc:docMk/>
          <pc:sldMk cId="3983318319" sldId="394"/>
        </pc:sldMkLst>
      </pc:sldChg>
      <pc:sldChg chg="add">
        <pc:chgData name="Emil Solvind" userId="e90a48f4-1cf5-48a2-a964-a4aae31414c1" providerId="ADAL" clId="{42C7080A-448B-4C44-9661-CF11DC9899CA}" dt="2026-05-04T12:16:53.243" v="56"/>
        <pc:sldMkLst>
          <pc:docMk/>
          <pc:sldMk cId="739178758" sldId="409"/>
        </pc:sldMkLst>
      </pc:sldChg>
      <pc:sldChg chg="add">
        <pc:chgData name="Emil Solvind" userId="e90a48f4-1cf5-48a2-a964-a4aae31414c1" providerId="ADAL" clId="{42C7080A-448B-4C44-9661-CF11DC9899CA}" dt="2026-05-04T12:03:32.990" v="54"/>
        <pc:sldMkLst>
          <pc:docMk/>
          <pc:sldMk cId="1108289804" sldId="463"/>
        </pc:sldMkLst>
      </pc:sldChg>
      <pc:sldChg chg="add">
        <pc:chgData name="Emil Solvind" userId="e90a48f4-1cf5-48a2-a964-a4aae31414c1" providerId="ADAL" clId="{42C7080A-448B-4C44-9661-CF11DC9899CA}" dt="2026-05-04T12:03:32.990" v="54"/>
        <pc:sldMkLst>
          <pc:docMk/>
          <pc:sldMk cId="2499115459" sldId="467"/>
        </pc:sldMkLst>
      </pc:sldChg>
      <pc:sldChg chg="add">
        <pc:chgData name="Emil Solvind" userId="e90a48f4-1cf5-48a2-a964-a4aae31414c1" providerId="ADAL" clId="{42C7080A-448B-4C44-9661-CF11DC9899CA}" dt="2026-05-04T12:03:32.990" v="54"/>
        <pc:sldMkLst>
          <pc:docMk/>
          <pc:sldMk cId="3650037054" sldId="468"/>
        </pc:sldMkLst>
      </pc:sldChg>
      <pc:sldChg chg="add">
        <pc:chgData name="Emil Solvind" userId="e90a48f4-1cf5-48a2-a964-a4aae31414c1" providerId="ADAL" clId="{42C7080A-448B-4C44-9661-CF11DC9899CA}" dt="2026-05-04T12:03:32.990" v="54"/>
        <pc:sldMkLst>
          <pc:docMk/>
          <pc:sldMk cId="552881182" sldId="469"/>
        </pc:sldMkLst>
      </pc:sldChg>
      <pc:sldChg chg="delSp add mod">
        <pc:chgData name="Emil Solvind" userId="e90a48f4-1cf5-48a2-a964-a4aae31414c1" providerId="ADAL" clId="{42C7080A-448B-4C44-9661-CF11DC9899CA}" dt="2026-05-05T07:00:00.063" v="182" actId="21"/>
        <pc:sldMkLst>
          <pc:docMk/>
          <pc:sldMk cId="1750684316" sldId="470"/>
        </pc:sldMkLst>
      </pc:sldChg>
      <pc:sldChg chg="modSp add mod">
        <pc:chgData name="Emil Solvind" userId="e90a48f4-1cf5-48a2-a964-a4aae31414c1" providerId="ADAL" clId="{42C7080A-448B-4C44-9661-CF11DC9899CA}" dt="2026-05-05T06:59:26.705" v="179" actId="20577"/>
        <pc:sldMkLst>
          <pc:docMk/>
          <pc:sldMk cId="2036985533" sldId="471"/>
        </pc:sldMkLst>
        <pc:spChg chg="mod">
          <ac:chgData name="Emil Solvind" userId="e90a48f4-1cf5-48a2-a964-a4aae31414c1" providerId="ADAL" clId="{42C7080A-448B-4C44-9661-CF11DC9899CA}" dt="2026-05-05T06:59:26.705" v="179" actId="20577"/>
          <ac:spMkLst>
            <pc:docMk/>
            <pc:sldMk cId="2036985533" sldId="471"/>
            <ac:spMk id="3" creationId="{C17C578D-E798-951C-FAE6-15E327A45B3F}"/>
          </ac:spMkLst>
        </pc:spChg>
      </pc:sldChg>
      <pc:sldChg chg="delSp modSp add mod">
        <pc:chgData name="Emil Solvind" userId="e90a48f4-1cf5-48a2-a964-a4aae31414c1" providerId="ADAL" clId="{42C7080A-448B-4C44-9661-CF11DC9899CA}" dt="2026-05-05T06:59:18.119" v="177" actId="20577"/>
        <pc:sldMkLst>
          <pc:docMk/>
          <pc:sldMk cId="20709305" sldId="472"/>
        </pc:sldMkLst>
        <pc:spChg chg="mod">
          <ac:chgData name="Emil Solvind" userId="e90a48f4-1cf5-48a2-a964-a4aae31414c1" providerId="ADAL" clId="{42C7080A-448B-4C44-9661-CF11DC9899CA}" dt="2026-05-05T06:59:18.119" v="177" actId="20577"/>
          <ac:spMkLst>
            <pc:docMk/>
            <pc:sldMk cId="20709305" sldId="472"/>
            <ac:spMk id="3" creationId="{913CC21F-6DB4-7930-9F1D-D222BB2D9D40}"/>
          </ac:spMkLst>
        </pc:spChg>
      </pc:sldChg>
      <pc:sldChg chg="modSp add mod">
        <pc:chgData name="Emil Solvind" userId="e90a48f4-1cf5-48a2-a964-a4aae31414c1" providerId="ADAL" clId="{42C7080A-448B-4C44-9661-CF11DC9899CA}" dt="2026-05-05T06:59:34.223" v="181" actId="27636"/>
        <pc:sldMkLst>
          <pc:docMk/>
          <pc:sldMk cId="2374800639" sldId="473"/>
        </pc:sldMkLst>
        <pc:spChg chg="mod">
          <ac:chgData name="Emil Solvind" userId="e90a48f4-1cf5-48a2-a964-a4aae31414c1" providerId="ADAL" clId="{42C7080A-448B-4C44-9661-CF11DC9899CA}" dt="2026-05-05T06:59:34.223" v="181" actId="27636"/>
          <ac:spMkLst>
            <pc:docMk/>
            <pc:sldMk cId="2374800639" sldId="473"/>
            <ac:spMk id="3" creationId="{5E38EB11-CCD6-6CB5-DA27-B97E00A4192B}"/>
          </ac:spMkLst>
        </pc:spChg>
      </pc:sldChg>
      <pc:sldChg chg="addSp delSp modSp add mod">
        <pc:chgData name="Emil Solvind" userId="e90a48f4-1cf5-48a2-a964-a4aae31414c1" providerId="ADAL" clId="{42C7080A-448B-4C44-9661-CF11DC9899CA}" dt="2026-05-05T12:02:23.002" v="811" actId="1076"/>
        <pc:sldMkLst>
          <pc:docMk/>
          <pc:sldMk cId="3889280552" sldId="494"/>
        </pc:sldMkLst>
        <pc:spChg chg="mod">
          <ac:chgData name="Emil Solvind" userId="e90a48f4-1cf5-48a2-a964-a4aae31414c1" providerId="ADAL" clId="{42C7080A-448B-4C44-9661-CF11DC9899CA}" dt="2026-05-04T12:43:41.408" v="174" actId="20577"/>
          <ac:spMkLst>
            <pc:docMk/>
            <pc:sldMk cId="3889280552" sldId="494"/>
            <ac:spMk id="2" creationId="{39462324-7EF1-4F62-ACD5-67B457538559}"/>
          </ac:spMkLst>
        </pc:spChg>
        <pc:graphicFrameChg chg="add mod">
          <ac:chgData name="Emil Solvind" userId="e90a48f4-1cf5-48a2-a964-a4aae31414c1" providerId="ADAL" clId="{42C7080A-448B-4C44-9661-CF11DC9899CA}" dt="2026-05-05T12:02:23.002" v="811" actId="1076"/>
          <ac:graphicFrameMkLst>
            <pc:docMk/>
            <pc:sldMk cId="3889280552" sldId="494"/>
            <ac:graphicFrameMk id="3" creationId="{4313B7BC-4FDB-340F-1BF8-20FBF05AC7AE}"/>
          </ac:graphicFrameMkLst>
        </pc:graphicFrameChg>
      </pc:sldChg>
      <pc:sldChg chg="addSp delSp modSp add mod">
        <pc:chgData name="Emil Solvind" userId="e90a48f4-1cf5-48a2-a964-a4aae31414c1" providerId="ADAL" clId="{42C7080A-448B-4C44-9661-CF11DC9899CA}" dt="2026-05-11T06:58:58.199" v="921" actId="26606"/>
        <pc:sldMkLst>
          <pc:docMk/>
          <pc:sldMk cId="1780163366" sldId="655"/>
        </pc:sldMkLst>
        <pc:spChg chg="add">
          <ac:chgData name="Emil Solvind" userId="e90a48f4-1cf5-48a2-a964-a4aae31414c1" providerId="ADAL" clId="{42C7080A-448B-4C44-9661-CF11DC9899CA}" dt="2026-05-11T06:58:58.199" v="921" actId="26606"/>
          <ac:spMkLst>
            <pc:docMk/>
            <pc:sldMk cId="1780163366" sldId="655"/>
            <ac:spMk id="310" creationId="{32BC26D8-82FB-445E-AA49-62A77D7C1EE0}"/>
          </ac:spMkLst>
        </pc:spChg>
        <pc:spChg chg="add">
          <ac:chgData name="Emil Solvind" userId="e90a48f4-1cf5-48a2-a964-a4aae31414c1" providerId="ADAL" clId="{42C7080A-448B-4C44-9661-CF11DC9899CA}" dt="2026-05-11T06:58:58.199" v="921" actId="26606"/>
          <ac:spMkLst>
            <pc:docMk/>
            <pc:sldMk cId="1780163366" sldId="655"/>
            <ac:spMk id="312" creationId="{CB44330D-EA18-4254-AA95-EB49948539B8}"/>
          </ac:spMkLst>
        </pc:spChg>
        <pc:picChg chg="add mod">
          <ac:chgData name="Emil Solvind" userId="e90a48f4-1cf5-48a2-a964-a4aae31414c1" providerId="ADAL" clId="{42C7080A-448B-4C44-9661-CF11DC9899CA}" dt="2026-05-11T06:58:58.199" v="921" actId="26606"/>
          <ac:picMkLst>
            <pc:docMk/>
            <pc:sldMk cId="1780163366" sldId="655"/>
            <ac:picMk id="3" creationId="{F95E7810-7472-7736-B739-130AA106D592}"/>
          </ac:picMkLst>
        </pc:picChg>
      </pc:sldChg>
      <pc:sldChg chg="add">
        <pc:chgData name="Emil Solvind" userId="e90a48f4-1cf5-48a2-a964-a4aae31414c1" providerId="ADAL" clId="{42C7080A-448B-4C44-9661-CF11DC9899CA}" dt="2026-05-04T12:02:09.741" v="35"/>
        <pc:sldMkLst>
          <pc:docMk/>
          <pc:sldMk cId="2873876345" sldId="1867"/>
        </pc:sldMkLst>
      </pc:sldChg>
      <pc:sldChg chg="modSp mod">
        <pc:chgData name="Emil Solvind" userId="e90a48f4-1cf5-48a2-a964-a4aae31414c1" providerId="ADAL" clId="{42C7080A-448B-4C44-9661-CF11DC9899CA}" dt="2026-05-04T12:00:18.618" v="9" actId="113"/>
        <pc:sldMkLst>
          <pc:docMk/>
          <pc:sldMk cId="931735341" sldId="2147308911"/>
        </pc:sldMkLst>
        <pc:spChg chg="mod">
          <ac:chgData name="Emil Solvind" userId="e90a48f4-1cf5-48a2-a964-a4aae31414c1" providerId="ADAL" clId="{42C7080A-448B-4C44-9661-CF11DC9899CA}" dt="2026-05-04T12:00:18.618" v="9" actId="113"/>
          <ac:spMkLst>
            <pc:docMk/>
            <pc:sldMk cId="931735341" sldId="2147308911"/>
            <ac:spMk id="27" creationId="{D4754DB8-2A24-D154-8BB0-85ADB8099E03}"/>
          </ac:spMkLst>
        </pc:spChg>
      </pc:sldChg>
      <pc:sldChg chg="modSp add mod">
        <pc:chgData name="Emil Solvind" userId="e90a48f4-1cf5-48a2-a964-a4aae31414c1" providerId="ADAL" clId="{42C7080A-448B-4C44-9661-CF11DC9899CA}" dt="2026-05-05T09:14:09.751" v="744" actId="20577"/>
        <pc:sldMkLst>
          <pc:docMk/>
          <pc:sldMk cId="800265600" sldId="2147308969"/>
        </pc:sldMkLst>
        <pc:spChg chg="mod">
          <ac:chgData name="Emil Solvind" userId="e90a48f4-1cf5-48a2-a964-a4aae31414c1" providerId="ADAL" clId="{42C7080A-448B-4C44-9661-CF11DC9899CA}" dt="2026-05-05T09:13:54.428" v="741" actId="27636"/>
          <ac:spMkLst>
            <pc:docMk/>
            <pc:sldMk cId="800265600" sldId="2147308969"/>
            <ac:spMk id="3" creationId="{24E32893-3D47-3236-5509-0377BF4BA4C5}"/>
          </ac:spMkLst>
        </pc:spChg>
        <pc:spChg chg="mod">
          <ac:chgData name="Emil Solvind" userId="e90a48f4-1cf5-48a2-a964-a4aae31414c1" providerId="ADAL" clId="{42C7080A-448B-4C44-9661-CF11DC9899CA}" dt="2026-05-05T09:14:09.751" v="744" actId="20577"/>
          <ac:spMkLst>
            <pc:docMk/>
            <pc:sldMk cId="800265600" sldId="2147308969"/>
            <ac:spMk id="4" creationId="{DE6F6EFE-D8E7-10D6-B3E9-93B29C9B7221}"/>
          </ac:spMkLst>
        </pc:spChg>
      </pc:sldChg>
      <pc:sldChg chg="modSp add mod">
        <pc:chgData name="Emil Solvind" userId="e90a48f4-1cf5-48a2-a964-a4aae31414c1" providerId="ADAL" clId="{42C7080A-448B-4C44-9661-CF11DC9899CA}" dt="2026-05-11T06:46:54.062" v="849" actId="20577"/>
        <pc:sldMkLst>
          <pc:docMk/>
          <pc:sldMk cId="2708282362" sldId="2147308971"/>
        </pc:sldMkLst>
        <pc:spChg chg="mod">
          <ac:chgData name="Emil Solvind" userId="e90a48f4-1cf5-48a2-a964-a4aae31414c1" providerId="ADAL" clId="{42C7080A-448B-4C44-9661-CF11DC9899CA}" dt="2026-05-04T12:04:06.275" v="55" actId="400"/>
          <ac:spMkLst>
            <pc:docMk/>
            <pc:sldMk cId="2708282362" sldId="2147308971"/>
            <ac:spMk id="3" creationId="{537417D5-43A4-C730-4725-398F86994A80}"/>
          </ac:spMkLst>
        </pc:spChg>
        <pc:spChg chg="mod">
          <ac:chgData name="Emil Solvind" userId="e90a48f4-1cf5-48a2-a964-a4aae31414c1" providerId="ADAL" clId="{42C7080A-448B-4C44-9661-CF11DC9899CA}" dt="2026-05-11T06:46:54.062" v="849" actId="20577"/>
          <ac:spMkLst>
            <pc:docMk/>
            <pc:sldMk cId="2708282362" sldId="2147308971"/>
            <ac:spMk id="4" creationId="{17F44909-DA8A-6FDC-9483-A47FAEE9DE7F}"/>
          </ac:spMkLst>
        </pc:spChg>
      </pc:sldChg>
      <pc:sldChg chg="add ord">
        <pc:chgData name="Emil Solvind" userId="e90a48f4-1cf5-48a2-a964-a4aae31414c1" providerId="ADAL" clId="{42C7080A-448B-4C44-9661-CF11DC9899CA}" dt="2026-05-05T08:19:39.319" v="190"/>
        <pc:sldMkLst>
          <pc:docMk/>
          <pc:sldMk cId="4098587241" sldId="2147308983"/>
        </pc:sldMkLst>
      </pc:sldChg>
      <pc:sldChg chg="add del ord">
        <pc:chgData name="Emil Solvind" userId="e90a48f4-1cf5-48a2-a964-a4aae31414c1" providerId="ADAL" clId="{42C7080A-448B-4C44-9661-CF11DC9899CA}" dt="2026-05-05T09:24:46.171" v="756"/>
        <pc:sldMkLst>
          <pc:docMk/>
          <pc:sldMk cId="2322094356" sldId="2147308984"/>
        </pc:sldMkLst>
      </pc:sldChg>
      <pc:sldChg chg="modSp add mod ord">
        <pc:chgData name="Emil Solvind" userId="e90a48f4-1cf5-48a2-a964-a4aae31414c1" providerId="ADAL" clId="{42C7080A-448B-4C44-9661-CF11DC9899CA}" dt="2026-05-04T12:00:39.921" v="14" actId="113"/>
        <pc:sldMkLst>
          <pc:docMk/>
          <pc:sldMk cId="646791226" sldId="2147308985"/>
        </pc:sldMkLst>
        <pc:spChg chg="mod">
          <ac:chgData name="Emil Solvind" userId="e90a48f4-1cf5-48a2-a964-a4aae31414c1" providerId="ADAL" clId="{42C7080A-448B-4C44-9661-CF11DC9899CA}" dt="2026-05-04T12:00:39.921" v="14" actId="113"/>
          <ac:spMkLst>
            <pc:docMk/>
            <pc:sldMk cId="646791226" sldId="2147308985"/>
            <ac:spMk id="27" creationId="{96492863-1891-26F4-CC47-F538BD6E68CB}"/>
          </ac:spMkLst>
        </pc:spChg>
      </pc:sldChg>
      <pc:sldChg chg="modSp add mod ord">
        <pc:chgData name="Emil Solvind" userId="e90a48f4-1cf5-48a2-a964-a4aae31414c1" providerId="ADAL" clId="{42C7080A-448B-4C44-9661-CF11DC9899CA}" dt="2026-05-04T12:00:55.502" v="20" actId="113"/>
        <pc:sldMkLst>
          <pc:docMk/>
          <pc:sldMk cId="3976635810" sldId="2147308986"/>
        </pc:sldMkLst>
        <pc:spChg chg="mod">
          <ac:chgData name="Emil Solvind" userId="e90a48f4-1cf5-48a2-a964-a4aae31414c1" providerId="ADAL" clId="{42C7080A-448B-4C44-9661-CF11DC9899CA}" dt="2026-05-04T12:00:55.502" v="20" actId="113"/>
          <ac:spMkLst>
            <pc:docMk/>
            <pc:sldMk cId="3976635810" sldId="2147308986"/>
            <ac:spMk id="27" creationId="{7645ADCE-FC53-7F84-DDFA-C23B3A04A6CE}"/>
          </ac:spMkLst>
        </pc:spChg>
      </pc:sldChg>
      <pc:sldChg chg="modSp add mod">
        <pc:chgData name="Emil Solvind" userId="e90a48f4-1cf5-48a2-a964-a4aae31414c1" providerId="ADAL" clId="{42C7080A-448B-4C44-9661-CF11DC9899CA}" dt="2026-05-04T12:01:11.008" v="24" actId="113"/>
        <pc:sldMkLst>
          <pc:docMk/>
          <pc:sldMk cId="3936454931" sldId="2147308987"/>
        </pc:sldMkLst>
        <pc:spChg chg="mod">
          <ac:chgData name="Emil Solvind" userId="e90a48f4-1cf5-48a2-a964-a4aae31414c1" providerId="ADAL" clId="{42C7080A-448B-4C44-9661-CF11DC9899CA}" dt="2026-05-04T12:01:11.008" v="24" actId="113"/>
          <ac:spMkLst>
            <pc:docMk/>
            <pc:sldMk cId="3936454931" sldId="2147308987"/>
            <ac:spMk id="27" creationId="{0923AF20-5369-72DF-9CC7-7D547955F77A}"/>
          </ac:spMkLst>
        </pc:spChg>
      </pc:sldChg>
      <pc:sldChg chg="modSp add mod ord">
        <pc:chgData name="Emil Solvind" userId="e90a48f4-1cf5-48a2-a964-a4aae31414c1" providerId="ADAL" clId="{42C7080A-448B-4C44-9661-CF11DC9899CA}" dt="2026-05-04T12:01:29.728" v="29" actId="113"/>
        <pc:sldMkLst>
          <pc:docMk/>
          <pc:sldMk cId="3489249846" sldId="2147308988"/>
        </pc:sldMkLst>
        <pc:spChg chg="mod">
          <ac:chgData name="Emil Solvind" userId="e90a48f4-1cf5-48a2-a964-a4aae31414c1" providerId="ADAL" clId="{42C7080A-448B-4C44-9661-CF11DC9899CA}" dt="2026-05-04T12:01:29.728" v="29" actId="113"/>
          <ac:spMkLst>
            <pc:docMk/>
            <pc:sldMk cId="3489249846" sldId="2147308988"/>
            <ac:spMk id="27" creationId="{9202B4DE-E741-D0B1-398D-3E56A21880E1}"/>
          </ac:spMkLst>
        </pc:spChg>
      </pc:sldChg>
      <pc:sldChg chg="add">
        <pc:chgData name="Emil Solvind" userId="e90a48f4-1cf5-48a2-a964-a4aae31414c1" providerId="ADAL" clId="{42C7080A-448B-4C44-9661-CF11DC9899CA}" dt="2026-05-04T12:03:32.990" v="54"/>
        <pc:sldMkLst>
          <pc:docMk/>
          <pc:sldMk cId="1674068665" sldId="2147308990"/>
        </pc:sldMkLst>
      </pc:sldChg>
      <pc:sldChg chg="add">
        <pc:chgData name="Emil Solvind" userId="e90a48f4-1cf5-48a2-a964-a4aae31414c1" providerId="ADAL" clId="{42C7080A-448B-4C44-9661-CF11DC9899CA}" dt="2026-05-05T08:19:31.975" v="188"/>
        <pc:sldMkLst>
          <pc:docMk/>
          <pc:sldMk cId="1281175587" sldId="2147308992"/>
        </pc:sldMkLst>
      </pc:sldChg>
      <pc:sldChg chg="modSp add mod">
        <pc:chgData name="Emil Solvind" userId="e90a48f4-1cf5-48a2-a964-a4aae31414c1" providerId="ADAL" clId="{42C7080A-448B-4C44-9661-CF11DC9899CA}" dt="2026-05-05T08:22:43.094" v="206" actId="6549"/>
        <pc:sldMkLst>
          <pc:docMk/>
          <pc:sldMk cId="301984212" sldId="2147308993"/>
        </pc:sldMkLst>
        <pc:spChg chg="mod">
          <ac:chgData name="Emil Solvind" userId="e90a48f4-1cf5-48a2-a964-a4aae31414c1" providerId="ADAL" clId="{42C7080A-448B-4C44-9661-CF11DC9899CA}" dt="2026-05-05T08:22:38.555" v="205" actId="27636"/>
          <ac:spMkLst>
            <pc:docMk/>
            <pc:sldMk cId="301984212" sldId="2147308993"/>
            <ac:spMk id="12" creationId="{CEABE209-ED99-27C8-940E-7BE6167A7DB7}"/>
          </ac:spMkLst>
        </pc:spChg>
        <pc:spChg chg="mod">
          <ac:chgData name="Emil Solvind" userId="e90a48f4-1cf5-48a2-a964-a4aae31414c1" providerId="ADAL" clId="{42C7080A-448B-4C44-9661-CF11DC9899CA}" dt="2026-05-05T08:22:43.094" v="206" actId="6549"/>
          <ac:spMkLst>
            <pc:docMk/>
            <pc:sldMk cId="301984212" sldId="2147308993"/>
            <ac:spMk id="14" creationId="{B86BC4B6-6831-7DDF-9AF2-787897FD1A6D}"/>
          </ac:spMkLst>
        </pc:spChg>
      </pc:sldChg>
      <pc:sldChg chg="addSp delSp modSp add mod">
        <pc:chgData name="Emil Solvind" userId="e90a48f4-1cf5-48a2-a964-a4aae31414c1" providerId="ADAL" clId="{42C7080A-448B-4C44-9661-CF11DC9899CA}" dt="2026-05-05T08:32:09.993" v="303" actId="20577"/>
        <pc:sldMkLst>
          <pc:docMk/>
          <pc:sldMk cId="164109673" sldId="2147308994"/>
        </pc:sldMkLst>
        <pc:spChg chg="add mod">
          <ac:chgData name="Emil Solvind" userId="e90a48f4-1cf5-48a2-a964-a4aae31414c1" providerId="ADAL" clId="{42C7080A-448B-4C44-9661-CF11DC9899CA}" dt="2026-05-05T08:32:09.993" v="303" actId="20577"/>
          <ac:spMkLst>
            <pc:docMk/>
            <pc:sldMk cId="164109673" sldId="2147308994"/>
            <ac:spMk id="10" creationId="{D65FBA54-7895-D9DF-B26C-4802066138E5}"/>
          </ac:spMkLst>
        </pc:spChg>
      </pc:sldChg>
      <pc:sldChg chg="add">
        <pc:chgData name="Emil Solvind" userId="e90a48f4-1cf5-48a2-a964-a4aae31414c1" providerId="ADAL" clId="{42C7080A-448B-4C44-9661-CF11DC9899CA}" dt="2026-05-04T12:16:53.243" v="56"/>
        <pc:sldMkLst>
          <pc:docMk/>
          <pc:sldMk cId="304045158" sldId="2147471641"/>
        </pc:sldMkLst>
      </pc:sldChg>
      <pc:sldChg chg="add">
        <pc:chgData name="Emil Solvind" userId="e90a48f4-1cf5-48a2-a964-a4aae31414c1" providerId="ADAL" clId="{42C7080A-448B-4C44-9661-CF11DC9899CA}" dt="2026-05-04T12:16:53.243" v="56"/>
        <pc:sldMkLst>
          <pc:docMk/>
          <pc:sldMk cId="1203138404" sldId="2147471654"/>
        </pc:sldMkLst>
      </pc:sldChg>
      <pc:sldChg chg="add">
        <pc:chgData name="Emil Solvind" userId="e90a48f4-1cf5-48a2-a964-a4aae31414c1" providerId="ADAL" clId="{42C7080A-448B-4C44-9661-CF11DC9899CA}" dt="2026-05-04T12:16:53.243" v="56"/>
        <pc:sldMkLst>
          <pc:docMk/>
          <pc:sldMk cId="3711552906" sldId="2147471681"/>
        </pc:sldMkLst>
      </pc:sldChg>
      <pc:sldChg chg="addSp delSp modSp new mod setBg">
        <pc:chgData name="Emil Solvind" userId="e90a48f4-1cf5-48a2-a964-a4aae31414c1" providerId="ADAL" clId="{42C7080A-448B-4C44-9661-CF11DC9899CA}" dt="2026-05-06T07:00:18.638" v="813" actId="6549"/>
        <pc:sldMkLst>
          <pc:docMk/>
          <pc:sldMk cId="1583171559" sldId="2147471760"/>
        </pc:sldMkLst>
        <pc:spChg chg="mod">
          <ac:chgData name="Emil Solvind" userId="e90a48f4-1cf5-48a2-a964-a4aae31414c1" providerId="ADAL" clId="{42C7080A-448B-4C44-9661-CF11DC9899CA}" dt="2026-05-04T12:30:51.046" v="169" actId="26606"/>
          <ac:spMkLst>
            <pc:docMk/>
            <pc:sldMk cId="1583171559" sldId="2147471760"/>
            <ac:spMk id="2" creationId="{00273EB4-023B-9C72-573E-0BD0E717D1F6}"/>
          </ac:spMkLst>
        </pc:spChg>
        <pc:spChg chg="mod">
          <ac:chgData name="Emil Solvind" userId="e90a48f4-1cf5-48a2-a964-a4aae31414c1" providerId="ADAL" clId="{42C7080A-448B-4C44-9661-CF11DC9899CA}" dt="2026-05-06T07:00:18.638" v="813" actId="6549"/>
          <ac:spMkLst>
            <pc:docMk/>
            <pc:sldMk cId="1583171559" sldId="2147471760"/>
            <ac:spMk id="3" creationId="{097A64AD-23DA-5960-1706-EC48DC80CC5F}"/>
          </ac:spMkLst>
        </pc:spChg>
        <pc:spChg chg="mod">
          <ac:chgData name="Emil Solvind" userId="e90a48f4-1cf5-48a2-a964-a4aae31414c1" providerId="ADAL" clId="{42C7080A-448B-4C44-9661-CF11DC9899CA}" dt="2026-05-04T12:31:28.544" v="170" actId="113"/>
          <ac:spMkLst>
            <pc:docMk/>
            <pc:sldMk cId="1583171559" sldId="2147471760"/>
            <ac:spMk id="4" creationId="{5F91214A-D058-3EEE-9813-342D25049F1D}"/>
          </ac:spMkLst>
        </pc:spChg>
      </pc:sldChg>
      <pc:sldChg chg="add">
        <pc:chgData name="Emil Solvind" userId="e90a48f4-1cf5-48a2-a964-a4aae31414c1" providerId="ADAL" clId="{42C7080A-448B-4C44-9661-CF11DC9899CA}" dt="2026-05-05T08:19:31.975" v="188"/>
        <pc:sldMkLst>
          <pc:docMk/>
          <pc:sldMk cId="3974208537" sldId="2147471761"/>
        </pc:sldMkLst>
      </pc:sldChg>
      <pc:sldChg chg="add ord">
        <pc:chgData name="Emil Solvind" userId="e90a48f4-1cf5-48a2-a964-a4aae31414c1" providerId="ADAL" clId="{42C7080A-448B-4C44-9661-CF11DC9899CA}" dt="2026-05-05T08:19:57.904" v="193"/>
        <pc:sldMkLst>
          <pc:docMk/>
          <pc:sldMk cId="4175274221" sldId="2147471762"/>
        </pc:sldMkLst>
      </pc:sldChg>
      <pc:sldChg chg="addSp delSp modSp new mod ord setBg">
        <pc:chgData name="Emil Solvind" userId="e90a48f4-1cf5-48a2-a964-a4aae31414c1" providerId="ADAL" clId="{42C7080A-448B-4C44-9661-CF11DC9899CA}" dt="2026-05-11T07:07:54.935" v="932"/>
        <pc:sldMkLst>
          <pc:docMk/>
          <pc:sldMk cId="1027221663" sldId="2147471763"/>
        </pc:sldMkLst>
        <pc:spChg chg="add">
          <ac:chgData name="Emil Solvind" userId="e90a48f4-1cf5-48a2-a964-a4aae31414c1" providerId="ADAL" clId="{42C7080A-448B-4C44-9661-CF11DC9899CA}" dt="2026-05-05T09:21:32.293" v="748" actId="26606"/>
          <ac:spMkLst>
            <pc:docMk/>
            <pc:sldMk cId="1027221663" sldId="2147471763"/>
            <ac:spMk id="17" creationId="{AB8C311F-7253-4AED-9701-7FC0708C41C7}"/>
          </ac:spMkLst>
        </pc:spChg>
        <pc:spChg chg="add">
          <ac:chgData name="Emil Solvind" userId="e90a48f4-1cf5-48a2-a964-a4aae31414c1" providerId="ADAL" clId="{42C7080A-448B-4C44-9661-CF11DC9899CA}" dt="2026-05-05T09:21:32.293" v="748" actId="26606"/>
          <ac:spMkLst>
            <pc:docMk/>
            <pc:sldMk cId="1027221663" sldId="2147471763"/>
            <ac:spMk id="19" creationId="{E2384209-CB15-4CDF-9D31-C44FD9A3F20D}"/>
          </ac:spMkLst>
        </pc:spChg>
        <pc:spChg chg="add">
          <ac:chgData name="Emil Solvind" userId="e90a48f4-1cf5-48a2-a964-a4aae31414c1" providerId="ADAL" clId="{42C7080A-448B-4C44-9661-CF11DC9899CA}" dt="2026-05-05T09:21:32.293" v="748" actId="26606"/>
          <ac:spMkLst>
            <pc:docMk/>
            <pc:sldMk cId="1027221663" sldId="2147471763"/>
            <ac:spMk id="21" creationId="{2633B3B5-CC90-43F0-8714-D31D1F3F0209}"/>
          </ac:spMkLst>
        </pc:spChg>
        <pc:spChg chg="add">
          <ac:chgData name="Emil Solvind" userId="e90a48f4-1cf5-48a2-a964-a4aae31414c1" providerId="ADAL" clId="{42C7080A-448B-4C44-9661-CF11DC9899CA}" dt="2026-05-05T09:21:32.293" v="748" actId="26606"/>
          <ac:spMkLst>
            <pc:docMk/>
            <pc:sldMk cId="1027221663" sldId="2147471763"/>
            <ac:spMk id="23" creationId="{A8D57A06-A426-446D-B02C-A2DC6B62E45E}"/>
          </ac:spMkLst>
        </pc:spChg>
        <pc:picChg chg="add mod ord">
          <ac:chgData name="Emil Solvind" userId="e90a48f4-1cf5-48a2-a964-a4aae31414c1" providerId="ADAL" clId="{42C7080A-448B-4C44-9661-CF11DC9899CA}" dt="2026-05-05T09:21:32.293" v="748" actId="26606"/>
          <ac:picMkLst>
            <pc:docMk/>
            <pc:sldMk cId="1027221663" sldId="2147471763"/>
            <ac:picMk id="5" creationId="{E4EDE404-5813-D2E8-E581-B1C61FADEFAE}"/>
          </ac:picMkLst>
        </pc:picChg>
      </pc:sldChg>
      <pc:sldChg chg="addSp delSp modSp new mod setBg">
        <pc:chgData name="Emil Solvind" userId="e90a48f4-1cf5-48a2-a964-a4aae31414c1" providerId="ADAL" clId="{42C7080A-448B-4C44-9661-CF11DC9899CA}" dt="2026-05-05T09:21:20.093" v="747" actId="26606"/>
        <pc:sldMkLst>
          <pc:docMk/>
          <pc:sldMk cId="131294836" sldId="2147471764"/>
        </pc:sldMkLst>
        <pc:spChg chg="add">
          <ac:chgData name="Emil Solvind" userId="e90a48f4-1cf5-48a2-a964-a4aae31414c1" providerId="ADAL" clId="{42C7080A-448B-4C44-9661-CF11DC9899CA}" dt="2026-05-05T09:21:20.093" v="747" actId="26606"/>
          <ac:spMkLst>
            <pc:docMk/>
            <pc:sldMk cId="131294836" sldId="2147471764"/>
            <ac:spMk id="10" creationId="{32BC26D8-82FB-445E-AA49-62A77D7C1EE0}"/>
          </ac:spMkLst>
        </pc:spChg>
        <pc:spChg chg="add">
          <ac:chgData name="Emil Solvind" userId="e90a48f4-1cf5-48a2-a964-a4aae31414c1" providerId="ADAL" clId="{42C7080A-448B-4C44-9661-CF11DC9899CA}" dt="2026-05-05T09:21:20.093" v="747" actId="26606"/>
          <ac:spMkLst>
            <pc:docMk/>
            <pc:sldMk cId="131294836" sldId="2147471764"/>
            <ac:spMk id="12" creationId="{CB44330D-EA18-4254-AA95-EB49948539B8}"/>
          </ac:spMkLst>
        </pc:spChg>
        <pc:picChg chg="add mod ord">
          <ac:chgData name="Emil Solvind" userId="e90a48f4-1cf5-48a2-a964-a4aae31414c1" providerId="ADAL" clId="{42C7080A-448B-4C44-9661-CF11DC9899CA}" dt="2026-05-05T09:21:20.093" v="747" actId="26606"/>
          <ac:picMkLst>
            <pc:docMk/>
            <pc:sldMk cId="131294836" sldId="2147471764"/>
            <ac:picMk id="5" creationId="{24FF01D7-EFB0-93AF-34E3-0F7AED904D8C}"/>
          </ac:picMkLst>
        </pc:picChg>
      </pc:sldChg>
      <pc:sldChg chg="addSp delSp modSp new mod setBg">
        <pc:chgData name="Emil Solvind" userId="e90a48f4-1cf5-48a2-a964-a4aae31414c1" providerId="ADAL" clId="{42C7080A-448B-4C44-9661-CF11DC9899CA}" dt="2026-05-11T07:07:17.315" v="930" actId="26606"/>
        <pc:sldMkLst>
          <pc:docMk/>
          <pc:sldMk cId="114575770" sldId="2147471765"/>
        </pc:sldMkLst>
        <pc:spChg chg="mod">
          <ac:chgData name="Emil Solvind" userId="e90a48f4-1cf5-48a2-a964-a4aae31414c1" providerId="ADAL" clId="{42C7080A-448B-4C44-9661-CF11DC9899CA}" dt="2026-05-11T07:07:17.315" v="930" actId="26606"/>
          <ac:spMkLst>
            <pc:docMk/>
            <pc:sldMk cId="114575770" sldId="2147471765"/>
            <ac:spMk id="2" creationId="{44BF6B91-3469-BD33-3A8B-B5AFCAA54E8B}"/>
          </ac:spMkLst>
        </pc:spChg>
        <pc:spChg chg="add">
          <ac:chgData name="Emil Solvind" userId="e90a48f4-1cf5-48a2-a964-a4aae31414c1" providerId="ADAL" clId="{42C7080A-448B-4C44-9661-CF11DC9899CA}" dt="2026-05-11T07:07:17.315" v="930" actId="26606"/>
          <ac:spMkLst>
            <pc:docMk/>
            <pc:sldMk cId="114575770" sldId="2147471765"/>
            <ac:spMk id="2057" creationId="{6753252F-4873-4F63-801D-CC719279A7D5}"/>
          </ac:spMkLst>
        </pc:spChg>
        <pc:spChg chg="add">
          <ac:chgData name="Emil Solvind" userId="e90a48f4-1cf5-48a2-a964-a4aae31414c1" providerId="ADAL" clId="{42C7080A-448B-4C44-9661-CF11DC9899CA}" dt="2026-05-11T07:07:17.315" v="930" actId="26606"/>
          <ac:spMkLst>
            <pc:docMk/>
            <pc:sldMk cId="114575770" sldId="2147471765"/>
            <ac:spMk id="2059" creationId="{047C8CCB-F95D-4249-92DD-651249D3535A}"/>
          </ac:spMkLst>
        </pc:spChg>
        <pc:picChg chg="add mod">
          <ac:chgData name="Emil Solvind" userId="e90a48f4-1cf5-48a2-a964-a4aae31414c1" providerId="ADAL" clId="{42C7080A-448B-4C44-9661-CF11DC9899CA}" dt="2026-05-11T07:07:17.315" v="930" actId="26606"/>
          <ac:picMkLst>
            <pc:docMk/>
            <pc:sldMk cId="114575770" sldId="2147471765"/>
            <ac:picMk id="2052" creationId="{4BCE8C83-B32D-D542-C6FC-40CC0AD41CAD}"/>
          </ac:picMkLst>
        </pc:picChg>
      </pc:sldChg>
      <pc:sldChg chg="addSp delSp modSp new mod setBg">
        <pc:chgData name="Emil Solvind" userId="e90a48f4-1cf5-48a2-a964-a4aae31414c1" providerId="ADAL" clId="{42C7080A-448B-4C44-9661-CF11DC9899CA}" dt="2026-05-11T07:00:20.737" v="924" actId="255"/>
        <pc:sldMkLst>
          <pc:docMk/>
          <pc:sldMk cId="599279872" sldId="2147471767"/>
        </pc:sldMkLst>
        <pc:spChg chg="mod">
          <ac:chgData name="Emil Solvind" userId="e90a48f4-1cf5-48a2-a964-a4aae31414c1" providerId="ADAL" clId="{42C7080A-448B-4C44-9661-CF11DC9899CA}" dt="2026-05-11T07:00:09.206" v="923" actId="113"/>
          <ac:spMkLst>
            <pc:docMk/>
            <pc:sldMk cId="599279872" sldId="2147471767"/>
            <ac:spMk id="2" creationId="{84686F56-62BC-FAEE-12AE-56F97D1F9A62}"/>
          </ac:spMkLst>
        </pc:spChg>
        <pc:spChg chg="mod ord">
          <ac:chgData name="Emil Solvind" userId="e90a48f4-1cf5-48a2-a964-a4aae31414c1" providerId="ADAL" clId="{42C7080A-448B-4C44-9661-CF11DC9899CA}" dt="2026-05-11T07:00:20.737" v="924" actId="255"/>
          <ac:spMkLst>
            <pc:docMk/>
            <pc:sldMk cId="599279872" sldId="2147471767"/>
            <ac:spMk id="3" creationId="{2A6AFCE9-55C5-A8E8-5F55-7EED28091BAD}"/>
          </ac:spMkLst>
        </pc:spChg>
        <pc:spChg chg="add">
          <ac:chgData name="Emil Solvind" userId="e90a48f4-1cf5-48a2-a964-a4aae31414c1" providerId="ADAL" clId="{42C7080A-448B-4C44-9661-CF11DC9899CA}" dt="2026-05-11T07:00:02.634" v="922" actId="26606"/>
          <ac:spMkLst>
            <pc:docMk/>
            <pc:sldMk cId="599279872" sldId="2147471767"/>
            <ac:spMk id="1065" creationId="{151F3819-4351-4730-8E02-40BF286E0E4A}"/>
          </ac:spMkLst>
        </pc:spChg>
        <pc:spChg chg="add">
          <ac:chgData name="Emil Solvind" userId="e90a48f4-1cf5-48a2-a964-a4aae31414c1" providerId="ADAL" clId="{42C7080A-448B-4C44-9661-CF11DC9899CA}" dt="2026-05-11T07:00:02.634" v="922" actId="26606"/>
          <ac:spMkLst>
            <pc:docMk/>
            <pc:sldMk cId="599279872" sldId="2147471767"/>
            <ac:spMk id="1067" creationId="{7DAE5130-F148-4C5A-A6CB-48165DC767C5}"/>
          </ac:spMkLst>
        </pc:spChg>
        <pc:picChg chg="add mod">
          <ac:chgData name="Emil Solvind" userId="e90a48f4-1cf5-48a2-a964-a4aae31414c1" providerId="ADAL" clId="{42C7080A-448B-4C44-9661-CF11DC9899CA}" dt="2026-05-11T07:00:02.634" v="922" actId="26606"/>
          <ac:picMkLst>
            <pc:docMk/>
            <pc:sldMk cId="599279872" sldId="2147471767"/>
            <ac:picMk id="9" creationId="{F979D23A-8D78-62AC-0AC6-FCED6427C6C5}"/>
          </ac:picMkLst>
        </pc:picChg>
        <pc:picChg chg="add mod ord">
          <ac:chgData name="Emil Solvind" userId="e90a48f4-1cf5-48a2-a964-a4aae31414c1" providerId="ADAL" clId="{42C7080A-448B-4C44-9661-CF11DC9899CA}" dt="2026-05-11T07:00:02.634" v="922" actId="26606"/>
          <ac:picMkLst>
            <pc:docMk/>
            <pc:sldMk cId="599279872" sldId="2147471767"/>
            <ac:picMk id="1026" creationId="{FDD0718D-8674-CEAF-E105-9B0F5D4F36BC}"/>
          </ac:picMkLst>
        </pc:picChg>
      </pc:sldChg>
      <pc:sldChg chg="addSp delSp modSp new mod setBg">
        <pc:chgData name="Emil Solvind" userId="e90a48f4-1cf5-48a2-a964-a4aae31414c1" providerId="ADAL" clId="{42C7080A-448B-4C44-9661-CF11DC9899CA}" dt="2026-05-22T06:23:29.575" v="947" actId="26606"/>
        <pc:sldMkLst>
          <pc:docMk/>
          <pc:sldMk cId="1347242722" sldId="2147471768"/>
        </pc:sldMkLst>
        <pc:spChg chg="add">
          <ac:chgData name="Emil Solvind" userId="e90a48f4-1cf5-48a2-a964-a4aae31414c1" providerId="ADAL" clId="{42C7080A-448B-4C44-9661-CF11DC9899CA}" dt="2026-05-22T06:23:29.575" v="947" actId="26606"/>
          <ac:spMkLst>
            <pc:docMk/>
            <pc:sldMk cId="1347242722" sldId="2147471768"/>
            <ac:spMk id="9" creationId="{42A4FC2C-047E-45A5-965D-8E1E3BF09BC6}"/>
          </ac:spMkLst>
        </pc:spChg>
        <pc:graphicFrameChg chg="add del mod">
          <ac:chgData name="Emil Solvind" userId="e90a48f4-1cf5-48a2-a964-a4aae31414c1" providerId="ADAL" clId="{42C7080A-448B-4C44-9661-CF11DC9899CA}" dt="2026-05-22T06:23:17.127" v="944" actId="478"/>
          <ac:graphicFrameMkLst>
            <pc:docMk/>
            <pc:sldMk cId="1347242722" sldId="2147471768"/>
            <ac:graphicFrameMk id="2" creationId="{30F57E44-9200-09F8-8653-1BCEBFB0AD05}"/>
          </ac:graphicFrameMkLst>
        </pc:graphicFrameChg>
        <pc:picChg chg="add mod">
          <ac:chgData name="Emil Solvind" userId="e90a48f4-1cf5-48a2-a964-a4aae31414c1" providerId="ADAL" clId="{42C7080A-448B-4C44-9661-CF11DC9899CA}" dt="2026-05-22T06:23:29.575" v="947" actId="26606"/>
          <ac:picMkLst>
            <pc:docMk/>
            <pc:sldMk cId="1347242722" sldId="2147471768"/>
            <ac:picMk id="4" creationId="{1BDD2821-466F-F734-75EC-B9AADAF38416}"/>
          </ac:picMkLst>
        </pc:picChg>
      </pc:sldChg>
      <pc:sldMasterChg chg="delSldLayout">
        <pc:chgData name="Emil Solvind" userId="e90a48f4-1cf5-48a2-a964-a4aae31414c1" providerId="ADAL" clId="{42C7080A-448B-4C44-9661-CF11DC9899CA}" dt="2026-05-04T12:02:27.667" v="52" actId="47"/>
        <pc:sldMasterMkLst>
          <pc:docMk/>
          <pc:sldMasterMk cId="2307824678" sldId="2147483855"/>
        </pc:sldMasterMkLst>
      </pc:sldMasterChg>
      <pc:sldMasterChg chg="delSldLayout">
        <pc:chgData name="Emil Solvind" userId="e90a48f4-1cf5-48a2-a964-a4aae31414c1" providerId="ADAL" clId="{42C7080A-448B-4C44-9661-CF11DC9899CA}" dt="2026-05-04T12:02:26.012" v="50" actId="47"/>
        <pc:sldMasterMkLst>
          <pc:docMk/>
          <pc:sldMasterMk cId="850836715" sldId="2147483866"/>
        </pc:sldMasterMkLst>
      </pc:sldMasterChg>
      <pc:sldMasterChg chg="delSldLayout">
        <pc:chgData name="Emil Solvind" userId="e90a48f4-1cf5-48a2-a964-a4aae31414c1" providerId="ADAL" clId="{42C7080A-448B-4C44-9661-CF11DC9899CA}" dt="2026-05-05T09:24:21.906" v="749" actId="47"/>
        <pc:sldMasterMkLst>
          <pc:docMk/>
          <pc:sldMasterMk cId="2466093894" sldId="2147483892"/>
        </pc:sldMasterMkLst>
      </pc:sldMaster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'Ark1'!$B$1</c:f>
              <c:strCache>
                <c:ptCount val="1"/>
                <c:pt idx="0">
                  <c:v>Fuldtids norm</c:v>
                </c:pt>
              </c:strCache>
            </c:strRef>
          </c:tx>
          <c:dPt>
            <c:idx val="0"/>
            <c:bubble3D val="0"/>
            <c:explosion val="21"/>
            <c:spPr>
              <a:solidFill>
                <a:schemeClr val="accent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2-052E-4053-8AB8-B3B15CD75E0C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052E-4053-8AB8-B3B15CD75E0C}"/>
              </c:ext>
            </c:extLst>
          </c:dPt>
          <c:dLbls>
            <c:dLbl>
              <c:idx val="0"/>
              <c:layout>
                <c:manualLayout>
                  <c:x val="7.1461158579951556E-2"/>
                  <c:y val="0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33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6914675583961009"/>
                      <c:h val="0.25563661833269685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2-052E-4053-8AB8-B3B15CD75E0C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52E-4053-8AB8-B3B15CD75E0C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'Ark1'!$A$3:$A$3</c:f>
              <c:strCache>
                <c:ptCount val="1"/>
                <c:pt idx="0">
                  <c:v>FØR OK26: Merearbejde
EFTER OK26: Overarbejde </c:v>
                </c:pt>
              </c:strCache>
            </c:strRef>
          </c:cat>
          <c:val>
            <c:numRef>
              <c:f>'Ark1'!$B$2:$B$3</c:f>
              <c:numCache>
                <c:formatCode>General</c:formatCode>
                <c:ptCount val="2"/>
                <c:pt idx="0">
                  <c:v>2</c:v>
                </c:pt>
                <c:pt idx="1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52E-4053-8AB8-B3B15CD75E0C}"/>
            </c:ext>
          </c:extLst>
        </c:ser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da-DK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2" Type="http://schemas.openxmlformats.org/officeDocument/2006/relationships/image" Target="../media/image49.svg"/><Relationship Id="rId1" Type="http://schemas.openxmlformats.org/officeDocument/2006/relationships/image" Target="../media/image48.svg"/><Relationship Id="rId6" Type="http://schemas.openxmlformats.org/officeDocument/2006/relationships/image" Target="../media/image53.svg"/><Relationship Id="rId5" Type="http://schemas.openxmlformats.org/officeDocument/2006/relationships/image" Target="../media/image52.svg"/><Relationship Id="rId4" Type="http://schemas.openxmlformats.org/officeDocument/2006/relationships/image" Target="../media/image51.sv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2" Type="http://schemas.openxmlformats.org/officeDocument/2006/relationships/image" Target="../media/image49.svg"/><Relationship Id="rId1" Type="http://schemas.openxmlformats.org/officeDocument/2006/relationships/image" Target="../media/image48.svg"/><Relationship Id="rId6" Type="http://schemas.openxmlformats.org/officeDocument/2006/relationships/image" Target="../media/image53.svg"/><Relationship Id="rId5" Type="http://schemas.openxmlformats.org/officeDocument/2006/relationships/image" Target="../media/image52.svg"/><Relationship Id="rId4" Type="http://schemas.openxmlformats.org/officeDocument/2006/relationships/image" Target="../media/image51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4469582-F9F5-49E2-9956-9EFE51372E1C}" type="doc">
      <dgm:prSet loTypeId="urn:microsoft.com/office/officeart/2005/8/layout/vList2" loCatId="list" qsTypeId="urn:microsoft.com/office/officeart/2005/8/quickstyle/simple2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EE7681DD-9D89-4A42-B944-43A86096CAFA}">
      <dgm:prSet/>
      <dgm:spPr/>
      <dgm:t>
        <a:bodyPr/>
        <a:lstStyle/>
        <a:p>
          <a:r>
            <a:rPr lang="da-DK" dirty="0"/>
            <a:t>En klub for de nærmeste kollegaer – altså dem på din </a:t>
          </a:r>
          <a:r>
            <a:rPr lang="da-DK" dirty="0" err="1"/>
            <a:t>arbjedsplads</a:t>
          </a:r>
          <a:endParaRPr lang="en-US" dirty="0"/>
        </a:p>
      </dgm:t>
    </dgm:pt>
    <dgm:pt modelId="{F3A5DC96-8FB1-497F-8816-E23CAB8914A1}" type="parTrans" cxnId="{5C70FFD7-6941-491A-83F5-C3A6F3F658CB}">
      <dgm:prSet/>
      <dgm:spPr/>
      <dgm:t>
        <a:bodyPr/>
        <a:lstStyle/>
        <a:p>
          <a:endParaRPr lang="en-US"/>
        </a:p>
      </dgm:t>
    </dgm:pt>
    <dgm:pt modelId="{794CA300-A67F-48F4-B240-2670E48483D9}" type="sibTrans" cxnId="{5C70FFD7-6941-491A-83F5-C3A6F3F658CB}">
      <dgm:prSet/>
      <dgm:spPr/>
      <dgm:t>
        <a:bodyPr/>
        <a:lstStyle/>
        <a:p>
          <a:endParaRPr lang="en-US"/>
        </a:p>
      </dgm:t>
    </dgm:pt>
    <dgm:pt modelId="{C88165A0-1D16-4A5A-8C74-9B9A73012D1E}">
      <dgm:prSet/>
      <dgm:spPr/>
      <dgm:t>
        <a:bodyPr/>
        <a:lstStyle/>
        <a:p>
          <a:r>
            <a:rPr lang="da-DK" dirty="0"/>
            <a:t>Et klubmøde er lig med et møde i foreningen </a:t>
          </a:r>
        </a:p>
        <a:p>
          <a:r>
            <a:rPr lang="da-DK" dirty="0"/>
            <a:t>(så der er penge at hente)</a:t>
          </a:r>
          <a:endParaRPr lang="en-US" dirty="0"/>
        </a:p>
      </dgm:t>
    </dgm:pt>
    <dgm:pt modelId="{35D7C625-786F-4B7D-8BF3-893181AA6CFD}" type="parTrans" cxnId="{A63A8153-F81C-4201-80F0-83D7D8D8D598}">
      <dgm:prSet/>
      <dgm:spPr/>
      <dgm:t>
        <a:bodyPr/>
        <a:lstStyle/>
        <a:p>
          <a:endParaRPr lang="en-US"/>
        </a:p>
      </dgm:t>
    </dgm:pt>
    <dgm:pt modelId="{C8569284-9BAC-482C-92DF-8ACCEE41C0BA}" type="sibTrans" cxnId="{A63A8153-F81C-4201-80F0-83D7D8D8D598}">
      <dgm:prSet/>
      <dgm:spPr/>
      <dgm:t>
        <a:bodyPr/>
        <a:lstStyle/>
        <a:p>
          <a:endParaRPr lang="en-US"/>
        </a:p>
      </dgm:t>
    </dgm:pt>
    <dgm:pt modelId="{C57C437D-0EEE-4279-88BA-5CA647B1F70E}">
      <dgm:prSet/>
      <dgm:spPr/>
      <dgm:t>
        <a:bodyPr/>
        <a:lstStyle/>
        <a:p>
          <a:r>
            <a:rPr lang="da-DK" dirty="0"/>
            <a:t>Meget uformelt og kræver kun en mail til områdeformanden og at folk er medlem</a:t>
          </a:r>
          <a:endParaRPr lang="en-US" dirty="0"/>
        </a:p>
      </dgm:t>
    </dgm:pt>
    <dgm:pt modelId="{7A44B941-9FAF-4BAE-BC0C-A8E431032B10}" type="parTrans" cxnId="{F3DF2ADD-62F9-4526-94CC-8CC6E0A01382}">
      <dgm:prSet/>
      <dgm:spPr/>
      <dgm:t>
        <a:bodyPr/>
        <a:lstStyle/>
        <a:p>
          <a:endParaRPr lang="en-US"/>
        </a:p>
      </dgm:t>
    </dgm:pt>
    <dgm:pt modelId="{2A31F10D-FA3E-428A-AAAC-223188E0CE1A}" type="sibTrans" cxnId="{F3DF2ADD-62F9-4526-94CC-8CC6E0A01382}">
      <dgm:prSet/>
      <dgm:spPr/>
      <dgm:t>
        <a:bodyPr/>
        <a:lstStyle/>
        <a:p>
          <a:endParaRPr lang="en-US"/>
        </a:p>
      </dgm:t>
    </dgm:pt>
    <dgm:pt modelId="{ABFE22A1-2C8B-4A7A-83FD-BB29621D6783}">
      <dgm:prSet/>
      <dgm:spPr/>
      <dgm:t>
        <a:bodyPr/>
        <a:lstStyle/>
        <a:p>
          <a:r>
            <a:rPr lang="da-DK"/>
            <a:t>Man kan sætte alt på dagsorden – både det faglige, arbejdsfællesskabet eller det sociale fællesskab på arbejdspladsen. </a:t>
          </a:r>
          <a:endParaRPr lang="en-US"/>
        </a:p>
      </dgm:t>
    </dgm:pt>
    <dgm:pt modelId="{6732FDD0-9622-428B-B77D-68BA1E6B156B}" type="parTrans" cxnId="{7193D24B-0929-4343-869D-23ADC6BC4BD1}">
      <dgm:prSet/>
      <dgm:spPr/>
      <dgm:t>
        <a:bodyPr/>
        <a:lstStyle/>
        <a:p>
          <a:endParaRPr lang="en-US"/>
        </a:p>
      </dgm:t>
    </dgm:pt>
    <dgm:pt modelId="{007F2DBE-AFE3-4EAB-8AF7-F83C248D47DF}" type="sibTrans" cxnId="{7193D24B-0929-4343-869D-23ADC6BC4BD1}">
      <dgm:prSet/>
      <dgm:spPr/>
      <dgm:t>
        <a:bodyPr/>
        <a:lstStyle/>
        <a:p>
          <a:endParaRPr lang="en-US"/>
        </a:p>
      </dgm:t>
    </dgm:pt>
    <dgm:pt modelId="{472488B0-EB26-4437-A895-C6C995889698}" type="pres">
      <dgm:prSet presAssocID="{44469582-F9F5-49E2-9956-9EFE51372E1C}" presName="linear" presStyleCnt="0">
        <dgm:presLayoutVars>
          <dgm:animLvl val="lvl"/>
          <dgm:resizeHandles val="exact"/>
        </dgm:presLayoutVars>
      </dgm:prSet>
      <dgm:spPr/>
    </dgm:pt>
    <dgm:pt modelId="{BE23D251-9CC4-475E-9221-F507627946B7}" type="pres">
      <dgm:prSet presAssocID="{EE7681DD-9D89-4A42-B944-43A86096CAFA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69E08230-8D4D-437A-933F-BE5F8621F3B4}" type="pres">
      <dgm:prSet presAssocID="{794CA300-A67F-48F4-B240-2670E48483D9}" presName="spacer" presStyleCnt="0"/>
      <dgm:spPr/>
    </dgm:pt>
    <dgm:pt modelId="{85EE620A-BD19-4C05-85FF-3F5C40BF3120}" type="pres">
      <dgm:prSet presAssocID="{C88165A0-1D16-4A5A-8C74-9B9A73012D1E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959405B7-6FE5-4DD8-98D3-CE22697788E6}" type="pres">
      <dgm:prSet presAssocID="{C8569284-9BAC-482C-92DF-8ACCEE41C0BA}" presName="spacer" presStyleCnt="0"/>
      <dgm:spPr/>
    </dgm:pt>
    <dgm:pt modelId="{3540D516-C36E-448D-84F9-8054B40432C3}" type="pres">
      <dgm:prSet presAssocID="{C57C437D-0EEE-4279-88BA-5CA647B1F70E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9AC3F2F5-3B37-4E7D-A508-A49E532E4F8D}" type="pres">
      <dgm:prSet presAssocID="{2A31F10D-FA3E-428A-AAAC-223188E0CE1A}" presName="spacer" presStyleCnt="0"/>
      <dgm:spPr/>
    </dgm:pt>
    <dgm:pt modelId="{E5413C2B-2120-4BDF-8CD4-8EBA12858D81}" type="pres">
      <dgm:prSet presAssocID="{ABFE22A1-2C8B-4A7A-83FD-BB29621D6783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7193D24B-0929-4343-869D-23ADC6BC4BD1}" srcId="{44469582-F9F5-49E2-9956-9EFE51372E1C}" destId="{ABFE22A1-2C8B-4A7A-83FD-BB29621D6783}" srcOrd="3" destOrd="0" parTransId="{6732FDD0-9622-428B-B77D-68BA1E6B156B}" sibTransId="{007F2DBE-AFE3-4EAB-8AF7-F83C248D47DF}"/>
    <dgm:cxn modelId="{A63A8153-F81C-4201-80F0-83D7D8D8D598}" srcId="{44469582-F9F5-49E2-9956-9EFE51372E1C}" destId="{C88165A0-1D16-4A5A-8C74-9B9A73012D1E}" srcOrd="1" destOrd="0" parTransId="{35D7C625-786F-4B7D-8BF3-893181AA6CFD}" sibTransId="{C8569284-9BAC-482C-92DF-8ACCEE41C0BA}"/>
    <dgm:cxn modelId="{3501CE56-625B-4D93-A1A8-A88AF6F39AD6}" type="presOf" srcId="{C57C437D-0EEE-4279-88BA-5CA647B1F70E}" destId="{3540D516-C36E-448D-84F9-8054B40432C3}" srcOrd="0" destOrd="0" presId="urn:microsoft.com/office/officeart/2005/8/layout/vList2"/>
    <dgm:cxn modelId="{04BFBD82-1B7D-45F0-920C-3534B2213F06}" type="presOf" srcId="{44469582-F9F5-49E2-9956-9EFE51372E1C}" destId="{472488B0-EB26-4437-A895-C6C995889698}" srcOrd="0" destOrd="0" presId="urn:microsoft.com/office/officeart/2005/8/layout/vList2"/>
    <dgm:cxn modelId="{73599389-E7A4-460E-95F9-A02540E6E9C1}" type="presOf" srcId="{ABFE22A1-2C8B-4A7A-83FD-BB29621D6783}" destId="{E5413C2B-2120-4BDF-8CD4-8EBA12858D81}" srcOrd="0" destOrd="0" presId="urn:microsoft.com/office/officeart/2005/8/layout/vList2"/>
    <dgm:cxn modelId="{375C469F-016D-4618-841A-D5A8E6DD1F29}" type="presOf" srcId="{EE7681DD-9D89-4A42-B944-43A86096CAFA}" destId="{BE23D251-9CC4-475E-9221-F507627946B7}" srcOrd="0" destOrd="0" presId="urn:microsoft.com/office/officeart/2005/8/layout/vList2"/>
    <dgm:cxn modelId="{2F7745BD-F257-4BBE-AB22-F5EA0220F3F1}" type="presOf" srcId="{C88165A0-1D16-4A5A-8C74-9B9A73012D1E}" destId="{85EE620A-BD19-4C05-85FF-3F5C40BF3120}" srcOrd="0" destOrd="0" presId="urn:microsoft.com/office/officeart/2005/8/layout/vList2"/>
    <dgm:cxn modelId="{5C70FFD7-6941-491A-83F5-C3A6F3F658CB}" srcId="{44469582-F9F5-49E2-9956-9EFE51372E1C}" destId="{EE7681DD-9D89-4A42-B944-43A86096CAFA}" srcOrd="0" destOrd="0" parTransId="{F3A5DC96-8FB1-497F-8816-E23CAB8914A1}" sibTransId="{794CA300-A67F-48F4-B240-2670E48483D9}"/>
    <dgm:cxn modelId="{F3DF2ADD-62F9-4526-94CC-8CC6E0A01382}" srcId="{44469582-F9F5-49E2-9956-9EFE51372E1C}" destId="{C57C437D-0EEE-4279-88BA-5CA647B1F70E}" srcOrd="2" destOrd="0" parTransId="{7A44B941-9FAF-4BAE-BC0C-A8E431032B10}" sibTransId="{2A31F10D-FA3E-428A-AAAC-223188E0CE1A}"/>
    <dgm:cxn modelId="{14DC2CF4-4CF5-4AAC-9FC7-74773CFD2527}" type="presParOf" srcId="{472488B0-EB26-4437-A895-C6C995889698}" destId="{BE23D251-9CC4-475E-9221-F507627946B7}" srcOrd="0" destOrd="0" presId="urn:microsoft.com/office/officeart/2005/8/layout/vList2"/>
    <dgm:cxn modelId="{0EAC7F2E-5703-40E4-B5E4-E40E6CE56AF7}" type="presParOf" srcId="{472488B0-EB26-4437-A895-C6C995889698}" destId="{69E08230-8D4D-437A-933F-BE5F8621F3B4}" srcOrd="1" destOrd="0" presId="urn:microsoft.com/office/officeart/2005/8/layout/vList2"/>
    <dgm:cxn modelId="{CDEB2333-C6EA-435C-9487-96C38C477F35}" type="presParOf" srcId="{472488B0-EB26-4437-A895-C6C995889698}" destId="{85EE620A-BD19-4C05-85FF-3F5C40BF3120}" srcOrd="2" destOrd="0" presId="urn:microsoft.com/office/officeart/2005/8/layout/vList2"/>
    <dgm:cxn modelId="{4C48D76D-9A59-479A-95D8-E5DD34FD68AC}" type="presParOf" srcId="{472488B0-EB26-4437-A895-C6C995889698}" destId="{959405B7-6FE5-4DD8-98D3-CE22697788E6}" srcOrd="3" destOrd="0" presId="urn:microsoft.com/office/officeart/2005/8/layout/vList2"/>
    <dgm:cxn modelId="{9026EF78-61F6-467E-9EE3-56C83D3120CA}" type="presParOf" srcId="{472488B0-EB26-4437-A895-C6C995889698}" destId="{3540D516-C36E-448D-84F9-8054B40432C3}" srcOrd="4" destOrd="0" presId="urn:microsoft.com/office/officeart/2005/8/layout/vList2"/>
    <dgm:cxn modelId="{6E52510A-ED82-4919-BC4E-9010D53ECB11}" type="presParOf" srcId="{472488B0-EB26-4437-A895-C6C995889698}" destId="{9AC3F2F5-3B37-4E7D-A508-A49E532E4F8D}" srcOrd="5" destOrd="0" presId="urn:microsoft.com/office/officeart/2005/8/layout/vList2"/>
    <dgm:cxn modelId="{1A3C8BEC-9246-45BD-9948-85A86B25E1EF}" type="presParOf" srcId="{472488B0-EB26-4437-A895-C6C995889698}" destId="{E5413C2B-2120-4BDF-8CD4-8EBA12858D81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CB1F63A-0AC7-4791-98CC-05DADB6468B5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F4437CA-6785-4094-8C8E-C088CDC5AFAA}">
      <dgm:prSet/>
      <dgm:spPr/>
      <dgm:t>
        <a:bodyPr/>
        <a:lstStyle/>
        <a:p>
          <a:r>
            <a:rPr lang="da-DK" b="1"/>
            <a:t>Netværk</a:t>
          </a:r>
          <a:endParaRPr lang="en-US"/>
        </a:p>
      </dgm:t>
    </dgm:pt>
    <dgm:pt modelId="{F899F251-218D-4B45-8429-D4DC8A167703}" type="parTrans" cxnId="{DB353180-76D9-4D82-A09D-FD91555999DB}">
      <dgm:prSet/>
      <dgm:spPr/>
      <dgm:t>
        <a:bodyPr/>
        <a:lstStyle/>
        <a:p>
          <a:endParaRPr lang="en-US"/>
        </a:p>
      </dgm:t>
    </dgm:pt>
    <dgm:pt modelId="{31962C22-A5BF-42BC-A39B-4E96D41C949E}" type="sibTrans" cxnId="{DB353180-76D9-4D82-A09D-FD91555999DB}">
      <dgm:prSet/>
      <dgm:spPr/>
      <dgm:t>
        <a:bodyPr/>
        <a:lstStyle/>
        <a:p>
          <a:endParaRPr lang="en-US"/>
        </a:p>
      </dgm:t>
    </dgm:pt>
    <dgm:pt modelId="{F6198FE0-50AB-43C9-9F3D-656D949DFDF2}">
      <dgm:prSet/>
      <dgm:spPr/>
      <dgm:t>
        <a:bodyPr/>
        <a:lstStyle/>
        <a:p>
          <a:r>
            <a:rPr lang="da-DK" dirty="0"/>
            <a:t>Uformel forum, som kan samles om de faglige emner, som der er fælles interesse for. </a:t>
          </a:r>
          <a:endParaRPr lang="en-US" dirty="0"/>
        </a:p>
      </dgm:t>
    </dgm:pt>
    <dgm:pt modelId="{B4EC54B7-907D-446A-9178-7E78F015BE41}" type="parTrans" cxnId="{53D52B43-F28A-4004-B4ED-96B141EAB518}">
      <dgm:prSet/>
      <dgm:spPr/>
      <dgm:t>
        <a:bodyPr/>
        <a:lstStyle/>
        <a:p>
          <a:endParaRPr lang="en-US"/>
        </a:p>
      </dgm:t>
    </dgm:pt>
    <dgm:pt modelId="{302DC760-8F39-41C7-BCD8-B1B2032E8A5F}" type="sibTrans" cxnId="{53D52B43-F28A-4004-B4ED-96B141EAB518}">
      <dgm:prSet/>
      <dgm:spPr/>
      <dgm:t>
        <a:bodyPr/>
        <a:lstStyle/>
        <a:p>
          <a:endParaRPr lang="en-US"/>
        </a:p>
      </dgm:t>
    </dgm:pt>
    <dgm:pt modelId="{733C27A0-9C99-45C5-95D2-8CC6B507F08D}">
      <dgm:prSet/>
      <dgm:spPr/>
      <dgm:t>
        <a:bodyPr/>
        <a:lstStyle/>
        <a:p>
          <a:r>
            <a:rPr lang="da-DK" dirty="0"/>
            <a:t>Netværk kan hurtigt sættes i søen og kan nemt opløses, hvis formålet er udtjent</a:t>
          </a:r>
          <a:endParaRPr lang="en-US" dirty="0"/>
        </a:p>
      </dgm:t>
    </dgm:pt>
    <dgm:pt modelId="{96DFF759-7E70-4D98-98FC-9993F020C007}" type="parTrans" cxnId="{8DC4850E-737C-46F6-A68D-68A8563221EC}">
      <dgm:prSet/>
      <dgm:spPr/>
      <dgm:t>
        <a:bodyPr/>
        <a:lstStyle/>
        <a:p>
          <a:endParaRPr lang="en-US"/>
        </a:p>
      </dgm:t>
    </dgm:pt>
    <dgm:pt modelId="{03976852-5EA6-4CC8-A58A-3D1A55B35018}" type="sibTrans" cxnId="{8DC4850E-737C-46F6-A68D-68A8563221EC}">
      <dgm:prSet/>
      <dgm:spPr/>
      <dgm:t>
        <a:bodyPr/>
        <a:lstStyle/>
        <a:p>
          <a:endParaRPr lang="en-US"/>
        </a:p>
      </dgm:t>
    </dgm:pt>
    <dgm:pt modelId="{2C955D97-66EA-4F22-A810-78E232403424}" type="pres">
      <dgm:prSet presAssocID="{0CB1F63A-0AC7-4791-98CC-05DADB6468B5}" presName="linear" presStyleCnt="0">
        <dgm:presLayoutVars>
          <dgm:animLvl val="lvl"/>
          <dgm:resizeHandles val="exact"/>
        </dgm:presLayoutVars>
      </dgm:prSet>
      <dgm:spPr/>
    </dgm:pt>
    <dgm:pt modelId="{B4D64BA0-B138-42C9-A5CB-F566EEE464D6}" type="pres">
      <dgm:prSet presAssocID="{BF4437CA-6785-4094-8C8E-C088CDC5AFAA}" presName="parentText" presStyleLbl="node1" presStyleIdx="0" presStyleCnt="3" custLinFactNeighborX="-1247" custLinFactNeighborY="-13149">
        <dgm:presLayoutVars>
          <dgm:chMax val="0"/>
          <dgm:bulletEnabled val="1"/>
        </dgm:presLayoutVars>
      </dgm:prSet>
      <dgm:spPr/>
    </dgm:pt>
    <dgm:pt modelId="{DF4DE466-0C07-459B-9E6E-EF6875EEC54E}" type="pres">
      <dgm:prSet presAssocID="{31962C22-A5BF-42BC-A39B-4E96D41C949E}" presName="spacer" presStyleCnt="0"/>
      <dgm:spPr/>
    </dgm:pt>
    <dgm:pt modelId="{6C64F7D6-18D0-4295-B18C-B970EC15254A}" type="pres">
      <dgm:prSet presAssocID="{F6198FE0-50AB-43C9-9F3D-656D949DFDF2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B501D925-8828-4BF9-8D5F-241D962D9DD0}" type="pres">
      <dgm:prSet presAssocID="{302DC760-8F39-41C7-BCD8-B1B2032E8A5F}" presName="spacer" presStyleCnt="0"/>
      <dgm:spPr/>
    </dgm:pt>
    <dgm:pt modelId="{B64B028B-8A60-4BFE-8B85-FE43FB2D5C41}" type="pres">
      <dgm:prSet presAssocID="{733C27A0-9C99-45C5-95D2-8CC6B507F08D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8DC4850E-737C-46F6-A68D-68A8563221EC}" srcId="{0CB1F63A-0AC7-4791-98CC-05DADB6468B5}" destId="{733C27A0-9C99-45C5-95D2-8CC6B507F08D}" srcOrd="2" destOrd="0" parTransId="{96DFF759-7E70-4D98-98FC-9993F020C007}" sibTransId="{03976852-5EA6-4CC8-A58A-3D1A55B35018}"/>
    <dgm:cxn modelId="{677B4B1E-45D4-4EF9-8A6A-35B6F95A3ED2}" type="presOf" srcId="{BF4437CA-6785-4094-8C8E-C088CDC5AFAA}" destId="{B4D64BA0-B138-42C9-A5CB-F566EEE464D6}" srcOrd="0" destOrd="0" presId="urn:microsoft.com/office/officeart/2005/8/layout/vList2"/>
    <dgm:cxn modelId="{53D52B43-F28A-4004-B4ED-96B141EAB518}" srcId="{0CB1F63A-0AC7-4791-98CC-05DADB6468B5}" destId="{F6198FE0-50AB-43C9-9F3D-656D949DFDF2}" srcOrd="1" destOrd="0" parTransId="{B4EC54B7-907D-446A-9178-7E78F015BE41}" sibTransId="{302DC760-8F39-41C7-BCD8-B1B2032E8A5F}"/>
    <dgm:cxn modelId="{27E00D69-49D2-4A97-857E-ADAEFA3A0F7C}" type="presOf" srcId="{733C27A0-9C99-45C5-95D2-8CC6B507F08D}" destId="{B64B028B-8A60-4BFE-8B85-FE43FB2D5C41}" srcOrd="0" destOrd="0" presId="urn:microsoft.com/office/officeart/2005/8/layout/vList2"/>
    <dgm:cxn modelId="{FFA49F4A-1845-41ED-ADE0-13D476013DB1}" type="presOf" srcId="{0CB1F63A-0AC7-4791-98CC-05DADB6468B5}" destId="{2C955D97-66EA-4F22-A810-78E232403424}" srcOrd="0" destOrd="0" presId="urn:microsoft.com/office/officeart/2005/8/layout/vList2"/>
    <dgm:cxn modelId="{DB353180-76D9-4D82-A09D-FD91555999DB}" srcId="{0CB1F63A-0AC7-4791-98CC-05DADB6468B5}" destId="{BF4437CA-6785-4094-8C8E-C088CDC5AFAA}" srcOrd="0" destOrd="0" parTransId="{F899F251-218D-4B45-8429-D4DC8A167703}" sibTransId="{31962C22-A5BF-42BC-A39B-4E96D41C949E}"/>
    <dgm:cxn modelId="{077AB4B3-29BC-4B92-B0A3-825B1114D8A0}" type="presOf" srcId="{F6198FE0-50AB-43C9-9F3D-656D949DFDF2}" destId="{6C64F7D6-18D0-4295-B18C-B970EC15254A}" srcOrd="0" destOrd="0" presId="urn:microsoft.com/office/officeart/2005/8/layout/vList2"/>
    <dgm:cxn modelId="{B33785DD-ADD8-490E-A5A3-FF223316019B}" type="presParOf" srcId="{2C955D97-66EA-4F22-A810-78E232403424}" destId="{B4D64BA0-B138-42C9-A5CB-F566EEE464D6}" srcOrd="0" destOrd="0" presId="urn:microsoft.com/office/officeart/2005/8/layout/vList2"/>
    <dgm:cxn modelId="{E65E3855-D491-46CE-B804-58F1CD945984}" type="presParOf" srcId="{2C955D97-66EA-4F22-A810-78E232403424}" destId="{DF4DE466-0C07-459B-9E6E-EF6875EEC54E}" srcOrd="1" destOrd="0" presId="urn:microsoft.com/office/officeart/2005/8/layout/vList2"/>
    <dgm:cxn modelId="{953C4AF8-EFA3-41D8-9DFC-7E231BA9D438}" type="presParOf" srcId="{2C955D97-66EA-4F22-A810-78E232403424}" destId="{6C64F7D6-18D0-4295-B18C-B970EC15254A}" srcOrd="2" destOrd="0" presId="urn:microsoft.com/office/officeart/2005/8/layout/vList2"/>
    <dgm:cxn modelId="{E6F64B31-3B2F-48CB-96B8-4459E5FC62F3}" type="presParOf" srcId="{2C955D97-66EA-4F22-A810-78E232403424}" destId="{B501D925-8828-4BF9-8D5F-241D962D9DD0}" srcOrd="3" destOrd="0" presId="urn:microsoft.com/office/officeart/2005/8/layout/vList2"/>
    <dgm:cxn modelId="{4977F738-A46F-42FE-853F-34B441A224BF}" type="presParOf" srcId="{2C955D97-66EA-4F22-A810-78E232403424}" destId="{B64B028B-8A60-4BFE-8B85-FE43FB2D5C41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29D0B7A-100C-4CC8-B356-7A6804DCEA0C}" type="doc">
      <dgm:prSet loTypeId="urn:microsoft.com/office/officeart/2016/7/layout/RepeatingBendingProcessNew" loCatId="process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E3010922-F72C-4F74-B204-E889B2DFE93D}">
      <dgm:prSet/>
      <dgm:spPr/>
      <dgm:t>
        <a:bodyPr/>
        <a:lstStyle/>
        <a:p>
          <a:r>
            <a:rPr lang="da-DK" u="sng" baseline="0"/>
            <a:t>Generalforsamlingerne:</a:t>
          </a:r>
          <a:endParaRPr lang="en-US"/>
        </a:p>
      </dgm:t>
    </dgm:pt>
    <dgm:pt modelId="{AD3EFD87-DB46-4B55-95EC-9609D009FBF2}" type="parTrans" cxnId="{F83C71DC-CC77-45D3-8598-2DDA2C7FEBBC}">
      <dgm:prSet/>
      <dgm:spPr/>
      <dgm:t>
        <a:bodyPr/>
        <a:lstStyle/>
        <a:p>
          <a:endParaRPr lang="en-US"/>
        </a:p>
      </dgm:t>
    </dgm:pt>
    <dgm:pt modelId="{FBE0EB8F-86E5-4770-BBDA-E9760056BF2D}" type="sibTrans" cxnId="{F83C71DC-CC77-45D3-8598-2DDA2C7FEBBC}">
      <dgm:prSet/>
      <dgm:spPr/>
      <dgm:t>
        <a:bodyPr/>
        <a:lstStyle/>
        <a:p>
          <a:endParaRPr lang="en-US"/>
        </a:p>
      </dgm:t>
    </dgm:pt>
    <dgm:pt modelId="{C853833A-6355-424D-BBB5-CAB9757E4E06}">
      <dgm:prSet/>
      <dgm:spPr/>
      <dgm:t>
        <a:bodyPr/>
        <a:lstStyle/>
        <a:p>
          <a:r>
            <a:rPr lang="da-DK" baseline="0"/>
            <a:t>Er fagområdets øverste myndighed</a:t>
          </a:r>
          <a:endParaRPr lang="en-US"/>
        </a:p>
      </dgm:t>
    </dgm:pt>
    <dgm:pt modelId="{77C915F6-AF71-492D-8B82-9708660887E0}" type="parTrans" cxnId="{84F664AE-5B0E-440D-9FAC-36DFB0EF9DF4}">
      <dgm:prSet/>
      <dgm:spPr/>
      <dgm:t>
        <a:bodyPr/>
        <a:lstStyle/>
        <a:p>
          <a:endParaRPr lang="en-US"/>
        </a:p>
      </dgm:t>
    </dgm:pt>
    <dgm:pt modelId="{75F1F450-0E54-4653-8092-EFBAC55560EB}" type="sibTrans" cxnId="{84F664AE-5B0E-440D-9FAC-36DFB0EF9DF4}">
      <dgm:prSet/>
      <dgm:spPr/>
      <dgm:t>
        <a:bodyPr/>
        <a:lstStyle/>
        <a:p>
          <a:endParaRPr lang="en-US"/>
        </a:p>
      </dgm:t>
    </dgm:pt>
    <dgm:pt modelId="{68E7AF59-9378-4906-A52E-CDE8F61D6110}">
      <dgm:prSet/>
      <dgm:spPr/>
      <dgm:t>
        <a:bodyPr/>
        <a:lstStyle/>
        <a:p>
          <a:r>
            <a:rPr lang="da-DK" baseline="0"/>
            <a:t>Drøfter og beslutter politisk program hvert 2. år (september)</a:t>
          </a:r>
          <a:endParaRPr lang="en-US"/>
        </a:p>
      </dgm:t>
    </dgm:pt>
    <dgm:pt modelId="{C6B7907D-C3E7-4043-9FFA-904D79641BF8}" type="parTrans" cxnId="{57284401-0CFA-44DB-9561-9CB65613E6F4}">
      <dgm:prSet/>
      <dgm:spPr/>
      <dgm:t>
        <a:bodyPr/>
        <a:lstStyle/>
        <a:p>
          <a:endParaRPr lang="en-US"/>
        </a:p>
      </dgm:t>
    </dgm:pt>
    <dgm:pt modelId="{9C497C2F-F253-48B5-AF9D-3E99485FDDEC}" type="sibTrans" cxnId="{57284401-0CFA-44DB-9561-9CB65613E6F4}">
      <dgm:prSet/>
      <dgm:spPr/>
      <dgm:t>
        <a:bodyPr/>
        <a:lstStyle/>
        <a:p>
          <a:endParaRPr lang="en-US"/>
        </a:p>
      </dgm:t>
    </dgm:pt>
    <dgm:pt modelId="{22EB0DE4-BEC6-4A37-BEF2-16D530596E66}">
      <dgm:prSet/>
      <dgm:spPr/>
      <dgm:t>
        <a:bodyPr/>
        <a:lstStyle/>
        <a:p>
          <a:r>
            <a:rPr lang="da-DK" baseline="0"/>
            <a:t>Vælger formand, kasserer og bestyrelse</a:t>
          </a:r>
          <a:endParaRPr lang="en-US"/>
        </a:p>
      </dgm:t>
    </dgm:pt>
    <dgm:pt modelId="{21FC69A4-29E7-4920-A4F6-A8701DFEDE27}" type="parTrans" cxnId="{9D0A802A-C9C9-4D69-B20C-388E31E8B0E1}">
      <dgm:prSet/>
      <dgm:spPr/>
      <dgm:t>
        <a:bodyPr/>
        <a:lstStyle/>
        <a:p>
          <a:endParaRPr lang="en-US"/>
        </a:p>
      </dgm:t>
    </dgm:pt>
    <dgm:pt modelId="{3D0870EE-48BB-46B7-8280-C86F9A93BFA6}" type="sibTrans" cxnId="{9D0A802A-C9C9-4D69-B20C-388E31E8B0E1}">
      <dgm:prSet/>
      <dgm:spPr/>
      <dgm:t>
        <a:bodyPr/>
        <a:lstStyle/>
        <a:p>
          <a:endParaRPr lang="en-US"/>
        </a:p>
      </dgm:t>
    </dgm:pt>
    <dgm:pt modelId="{613A3216-D123-4637-AD5D-43AF19DB515D}">
      <dgm:prSet/>
      <dgm:spPr/>
      <dgm:t>
        <a:bodyPr/>
        <a:lstStyle/>
        <a:p>
          <a:r>
            <a:rPr lang="da-DK" u="sng" baseline="0"/>
            <a:t>Bestyrelserne:</a:t>
          </a:r>
          <a:endParaRPr lang="en-US"/>
        </a:p>
      </dgm:t>
    </dgm:pt>
    <dgm:pt modelId="{B84BD534-1F32-4BB8-AA2B-D6B26C8FAD9B}" type="parTrans" cxnId="{D711D777-5044-4107-AD16-818355878901}">
      <dgm:prSet/>
      <dgm:spPr/>
      <dgm:t>
        <a:bodyPr/>
        <a:lstStyle/>
        <a:p>
          <a:endParaRPr lang="en-US"/>
        </a:p>
      </dgm:t>
    </dgm:pt>
    <dgm:pt modelId="{0BFA26F7-E201-402A-8D02-FB29C3F7983B}" type="sibTrans" cxnId="{D711D777-5044-4107-AD16-818355878901}">
      <dgm:prSet/>
      <dgm:spPr/>
      <dgm:t>
        <a:bodyPr/>
        <a:lstStyle/>
        <a:p>
          <a:endParaRPr lang="en-US"/>
        </a:p>
      </dgm:t>
    </dgm:pt>
    <dgm:pt modelId="{87AA1214-C6DA-42BD-8117-82E541405C9A}">
      <dgm:prSet/>
      <dgm:spPr/>
      <dgm:t>
        <a:bodyPr/>
        <a:lstStyle/>
        <a:p>
          <a:r>
            <a:rPr lang="da-DK" baseline="0"/>
            <a:t>Leder fagområdet</a:t>
          </a:r>
          <a:endParaRPr lang="en-US"/>
        </a:p>
      </dgm:t>
    </dgm:pt>
    <dgm:pt modelId="{EF62C68A-D372-4A3E-B7E4-67E6F699CB55}" type="parTrans" cxnId="{1064F7E6-973F-4523-B5B5-7AD36EF9E3D9}">
      <dgm:prSet/>
      <dgm:spPr/>
      <dgm:t>
        <a:bodyPr/>
        <a:lstStyle/>
        <a:p>
          <a:endParaRPr lang="en-US"/>
        </a:p>
      </dgm:t>
    </dgm:pt>
    <dgm:pt modelId="{77ECE069-3FC8-4854-80D1-CF3529C45D21}" type="sibTrans" cxnId="{1064F7E6-973F-4523-B5B5-7AD36EF9E3D9}">
      <dgm:prSet/>
      <dgm:spPr/>
      <dgm:t>
        <a:bodyPr/>
        <a:lstStyle/>
        <a:p>
          <a:endParaRPr lang="en-US"/>
        </a:p>
      </dgm:t>
    </dgm:pt>
    <dgm:pt modelId="{E9DCE3DC-BA1B-4E6A-B0B3-BCFFA4D81AD3}">
      <dgm:prSet/>
      <dgm:spPr/>
      <dgm:t>
        <a:bodyPr/>
        <a:lstStyle/>
        <a:p>
          <a:r>
            <a:rPr lang="da-DK" baseline="0"/>
            <a:t>Er kollektivt ansvarlige for arbejdet med alle institutionstyper og faggrupper</a:t>
          </a:r>
          <a:endParaRPr lang="en-US"/>
        </a:p>
      </dgm:t>
    </dgm:pt>
    <dgm:pt modelId="{78C3E025-0318-490F-B139-973E83562375}" type="parTrans" cxnId="{84368B42-9802-4A1E-B9A6-AA8E497168DC}">
      <dgm:prSet/>
      <dgm:spPr/>
      <dgm:t>
        <a:bodyPr/>
        <a:lstStyle/>
        <a:p>
          <a:endParaRPr lang="en-US"/>
        </a:p>
      </dgm:t>
    </dgm:pt>
    <dgm:pt modelId="{4767B1A3-A40D-454B-A880-C8374A38AAD9}" type="sibTrans" cxnId="{84368B42-9802-4A1E-B9A6-AA8E497168DC}">
      <dgm:prSet/>
      <dgm:spPr/>
      <dgm:t>
        <a:bodyPr/>
        <a:lstStyle/>
        <a:p>
          <a:endParaRPr lang="en-US"/>
        </a:p>
      </dgm:t>
    </dgm:pt>
    <dgm:pt modelId="{33E52B43-7061-4043-A1BD-D4FA57D3CE56}" type="pres">
      <dgm:prSet presAssocID="{729D0B7A-100C-4CC8-B356-7A6804DCEA0C}" presName="Name0" presStyleCnt="0">
        <dgm:presLayoutVars>
          <dgm:dir/>
          <dgm:resizeHandles val="exact"/>
        </dgm:presLayoutVars>
      </dgm:prSet>
      <dgm:spPr/>
    </dgm:pt>
    <dgm:pt modelId="{116A6588-EF38-4D80-91C0-8ACBFA5304BF}" type="pres">
      <dgm:prSet presAssocID="{E3010922-F72C-4F74-B204-E889B2DFE93D}" presName="node" presStyleLbl="node1" presStyleIdx="0" presStyleCnt="2" custLinFactNeighborX="0" custLinFactNeighborY="-68">
        <dgm:presLayoutVars>
          <dgm:bulletEnabled val="1"/>
        </dgm:presLayoutVars>
      </dgm:prSet>
      <dgm:spPr/>
    </dgm:pt>
    <dgm:pt modelId="{61D53E0B-27FA-49B3-B528-CF806253A081}" type="pres">
      <dgm:prSet presAssocID="{FBE0EB8F-86E5-4770-BBDA-E9760056BF2D}" presName="sibTrans" presStyleLbl="sibTrans1D1" presStyleIdx="0" presStyleCnt="1"/>
      <dgm:spPr/>
    </dgm:pt>
    <dgm:pt modelId="{21F4978D-9896-41DB-8418-C6DBFE747511}" type="pres">
      <dgm:prSet presAssocID="{FBE0EB8F-86E5-4770-BBDA-E9760056BF2D}" presName="connectorText" presStyleLbl="sibTrans1D1" presStyleIdx="0" presStyleCnt="1"/>
      <dgm:spPr/>
    </dgm:pt>
    <dgm:pt modelId="{FDBBF977-8B59-4732-894A-2DD58E80BB57}" type="pres">
      <dgm:prSet presAssocID="{613A3216-D123-4637-AD5D-43AF19DB515D}" presName="node" presStyleLbl="node1" presStyleIdx="1" presStyleCnt="2">
        <dgm:presLayoutVars>
          <dgm:bulletEnabled val="1"/>
        </dgm:presLayoutVars>
      </dgm:prSet>
      <dgm:spPr/>
    </dgm:pt>
  </dgm:ptLst>
  <dgm:cxnLst>
    <dgm:cxn modelId="{57284401-0CFA-44DB-9561-9CB65613E6F4}" srcId="{E3010922-F72C-4F74-B204-E889B2DFE93D}" destId="{68E7AF59-9378-4906-A52E-CDE8F61D6110}" srcOrd="1" destOrd="0" parTransId="{C6B7907D-C3E7-4043-9FFA-904D79641BF8}" sibTransId="{9C497C2F-F253-48B5-AF9D-3E99485FDDEC}"/>
    <dgm:cxn modelId="{1908290D-DEC3-422F-A176-B8FA79774385}" type="presOf" srcId="{FBE0EB8F-86E5-4770-BBDA-E9760056BF2D}" destId="{21F4978D-9896-41DB-8418-C6DBFE747511}" srcOrd="1" destOrd="0" presId="urn:microsoft.com/office/officeart/2016/7/layout/RepeatingBendingProcessNew"/>
    <dgm:cxn modelId="{9D0A802A-C9C9-4D69-B20C-388E31E8B0E1}" srcId="{E3010922-F72C-4F74-B204-E889B2DFE93D}" destId="{22EB0DE4-BEC6-4A37-BEF2-16D530596E66}" srcOrd="2" destOrd="0" parTransId="{21FC69A4-29E7-4920-A4F6-A8701DFEDE27}" sibTransId="{3D0870EE-48BB-46B7-8280-C86F9A93BFA6}"/>
    <dgm:cxn modelId="{DCE4F631-D0D7-492C-A729-463D36A1B684}" type="presOf" srcId="{22EB0DE4-BEC6-4A37-BEF2-16D530596E66}" destId="{116A6588-EF38-4D80-91C0-8ACBFA5304BF}" srcOrd="0" destOrd="3" presId="urn:microsoft.com/office/officeart/2016/7/layout/RepeatingBendingProcessNew"/>
    <dgm:cxn modelId="{84368B42-9802-4A1E-B9A6-AA8E497168DC}" srcId="{613A3216-D123-4637-AD5D-43AF19DB515D}" destId="{E9DCE3DC-BA1B-4E6A-B0B3-BCFFA4D81AD3}" srcOrd="1" destOrd="0" parTransId="{78C3E025-0318-490F-B139-973E83562375}" sibTransId="{4767B1A3-A40D-454B-A880-C8374A38AAD9}"/>
    <dgm:cxn modelId="{62439075-3B79-4B96-8B28-4E729D3A6B13}" type="presOf" srcId="{729D0B7A-100C-4CC8-B356-7A6804DCEA0C}" destId="{33E52B43-7061-4043-A1BD-D4FA57D3CE56}" srcOrd="0" destOrd="0" presId="urn:microsoft.com/office/officeart/2016/7/layout/RepeatingBendingProcessNew"/>
    <dgm:cxn modelId="{EF1F1A56-BA5C-4E81-8D27-50BB4541A9C2}" type="presOf" srcId="{C853833A-6355-424D-BBB5-CAB9757E4E06}" destId="{116A6588-EF38-4D80-91C0-8ACBFA5304BF}" srcOrd="0" destOrd="1" presId="urn:microsoft.com/office/officeart/2016/7/layout/RepeatingBendingProcessNew"/>
    <dgm:cxn modelId="{D711D777-5044-4107-AD16-818355878901}" srcId="{729D0B7A-100C-4CC8-B356-7A6804DCEA0C}" destId="{613A3216-D123-4637-AD5D-43AF19DB515D}" srcOrd="1" destOrd="0" parTransId="{B84BD534-1F32-4BB8-AA2B-D6B26C8FAD9B}" sibTransId="{0BFA26F7-E201-402A-8D02-FB29C3F7983B}"/>
    <dgm:cxn modelId="{99B61B82-C6D5-4FCE-8F3F-438F7175E383}" type="presOf" srcId="{613A3216-D123-4637-AD5D-43AF19DB515D}" destId="{FDBBF977-8B59-4732-894A-2DD58E80BB57}" srcOrd="0" destOrd="0" presId="urn:microsoft.com/office/officeart/2016/7/layout/RepeatingBendingProcessNew"/>
    <dgm:cxn modelId="{1CF2CF82-AE89-4989-8C96-0EE40F8C3DEB}" type="presOf" srcId="{FBE0EB8F-86E5-4770-BBDA-E9760056BF2D}" destId="{61D53E0B-27FA-49B3-B528-CF806253A081}" srcOrd="0" destOrd="0" presId="urn:microsoft.com/office/officeart/2016/7/layout/RepeatingBendingProcessNew"/>
    <dgm:cxn modelId="{1B845E9C-7890-4342-94CD-BA371418B5D5}" type="presOf" srcId="{E3010922-F72C-4F74-B204-E889B2DFE93D}" destId="{116A6588-EF38-4D80-91C0-8ACBFA5304BF}" srcOrd="0" destOrd="0" presId="urn:microsoft.com/office/officeart/2016/7/layout/RepeatingBendingProcessNew"/>
    <dgm:cxn modelId="{9AAC43A5-E424-4D0A-B5E9-96F7BECCD0F4}" type="presOf" srcId="{68E7AF59-9378-4906-A52E-CDE8F61D6110}" destId="{116A6588-EF38-4D80-91C0-8ACBFA5304BF}" srcOrd="0" destOrd="2" presId="urn:microsoft.com/office/officeart/2016/7/layout/RepeatingBendingProcessNew"/>
    <dgm:cxn modelId="{84F664AE-5B0E-440D-9FAC-36DFB0EF9DF4}" srcId="{E3010922-F72C-4F74-B204-E889B2DFE93D}" destId="{C853833A-6355-424D-BBB5-CAB9757E4E06}" srcOrd="0" destOrd="0" parTransId="{77C915F6-AF71-492D-8B82-9708660887E0}" sibTransId="{75F1F450-0E54-4653-8092-EFBAC55560EB}"/>
    <dgm:cxn modelId="{816348D3-B651-4838-939D-FDD33BB7C309}" type="presOf" srcId="{E9DCE3DC-BA1B-4E6A-B0B3-BCFFA4D81AD3}" destId="{FDBBF977-8B59-4732-894A-2DD58E80BB57}" srcOrd="0" destOrd="2" presId="urn:microsoft.com/office/officeart/2016/7/layout/RepeatingBendingProcessNew"/>
    <dgm:cxn modelId="{F83C71DC-CC77-45D3-8598-2DDA2C7FEBBC}" srcId="{729D0B7A-100C-4CC8-B356-7A6804DCEA0C}" destId="{E3010922-F72C-4F74-B204-E889B2DFE93D}" srcOrd="0" destOrd="0" parTransId="{AD3EFD87-DB46-4B55-95EC-9609D009FBF2}" sibTransId="{FBE0EB8F-86E5-4770-BBDA-E9760056BF2D}"/>
    <dgm:cxn modelId="{1064F7E6-973F-4523-B5B5-7AD36EF9E3D9}" srcId="{613A3216-D123-4637-AD5D-43AF19DB515D}" destId="{87AA1214-C6DA-42BD-8117-82E541405C9A}" srcOrd="0" destOrd="0" parTransId="{EF62C68A-D372-4A3E-B7E4-67E6F699CB55}" sibTransId="{77ECE069-3FC8-4854-80D1-CF3529C45D21}"/>
    <dgm:cxn modelId="{96314BE7-BA59-44C6-B567-EA0BAF5BD30C}" type="presOf" srcId="{87AA1214-C6DA-42BD-8117-82E541405C9A}" destId="{FDBBF977-8B59-4732-894A-2DD58E80BB57}" srcOrd="0" destOrd="1" presId="urn:microsoft.com/office/officeart/2016/7/layout/RepeatingBendingProcessNew"/>
    <dgm:cxn modelId="{22A6B8A9-C42D-44C9-83A9-56366F300D86}" type="presParOf" srcId="{33E52B43-7061-4043-A1BD-D4FA57D3CE56}" destId="{116A6588-EF38-4D80-91C0-8ACBFA5304BF}" srcOrd="0" destOrd="0" presId="urn:microsoft.com/office/officeart/2016/7/layout/RepeatingBendingProcessNew"/>
    <dgm:cxn modelId="{95781127-C47E-496E-9F0F-2E18CE51509E}" type="presParOf" srcId="{33E52B43-7061-4043-A1BD-D4FA57D3CE56}" destId="{61D53E0B-27FA-49B3-B528-CF806253A081}" srcOrd="1" destOrd="0" presId="urn:microsoft.com/office/officeart/2016/7/layout/RepeatingBendingProcessNew"/>
    <dgm:cxn modelId="{B3914AE8-D537-49AF-93C1-8B94F0A3CEBA}" type="presParOf" srcId="{61D53E0B-27FA-49B3-B528-CF806253A081}" destId="{21F4978D-9896-41DB-8418-C6DBFE747511}" srcOrd="0" destOrd="0" presId="urn:microsoft.com/office/officeart/2016/7/layout/RepeatingBendingProcessNew"/>
    <dgm:cxn modelId="{521CB85B-66C4-4725-888A-D352CF3C6286}" type="presParOf" srcId="{33E52B43-7061-4043-A1BD-D4FA57D3CE56}" destId="{FDBBF977-8B59-4732-894A-2DD58E80BB57}" srcOrd="2" destOrd="0" presId="urn:microsoft.com/office/officeart/2016/7/layout/RepeatingBendingProcessNew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8B1C884-6819-4EA3-8246-12CA84CB2991}" type="doc">
      <dgm:prSet loTypeId="urn:microsoft.com/office/officeart/2018/2/layout/IconCircle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081D24D-F79A-42DE-9A74-2E8CCB8AE403}">
      <dgm:prSet/>
      <dgm:spPr/>
      <dgm:t>
        <a:bodyPr/>
        <a:lstStyle/>
        <a:p>
          <a:pPr>
            <a:lnSpc>
              <a:spcPct val="100000"/>
            </a:lnSpc>
          </a:pPr>
          <a:r>
            <a:rPr lang="da-DK"/>
            <a:t>Hvert fagområde har en ledersektionsbestyrelse.</a:t>
          </a:r>
          <a:endParaRPr lang="en-US"/>
        </a:p>
      </dgm:t>
    </dgm:pt>
    <dgm:pt modelId="{EF4AEEE1-2E89-4598-8ECB-DCDAAAA322F1}" type="parTrans" cxnId="{874A6551-B269-47BE-B1E4-0E71AF64015E}">
      <dgm:prSet/>
      <dgm:spPr/>
      <dgm:t>
        <a:bodyPr/>
        <a:lstStyle/>
        <a:p>
          <a:endParaRPr lang="en-US"/>
        </a:p>
      </dgm:t>
    </dgm:pt>
    <dgm:pt modelId="{5ABD150A-7AFD-49C4-B13D-DD55B0C3F49F}" type="sibTrans" cxnId="{874A6551-B269-47BE-B1E4-0E71AF64015E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A29E0E29-F077-497E-97F0-C30B703DE49E}">
      <dgm:prSet/>
      <dgm:spPr/>
      <dgm:t>
        <a:bodyPr/>
        <a:lstStyle/>
        <a:p>
          <a:pPr>
            <a:lnSpc>
              <a:spcPct val="100000"/>
            </a:lnSpc>
          </a:pPr>
          <a:r>
            <a:rPr lang="da-DK" dirty="0"/>
            <a:t>Generalforsamlinger afholdes hvert 2. år i maj, hvor der vælges:</a:t>
          </a:r>
          <a:endParaRPr lang="en-US" dirty="0"/>
        </a:p>
      </dgm:t>
    </dgm:pt>
    <dgm:pt modelId="{37DDABFA-EEE2-413D-B71D-224364DEF518}" type="parTrans" cxnId="{CB9FE5A1-EC53-45CD-AFBF-37E895A8A7EA}">
      <dgm:prSet/>
      <dgm:spPr/>
      <dgm:t>
        <a:bodyPr/>
        <a:lstStyle/>
        <a:p>
          <a:endParaRPr lang="en-US"/>
        </a:p>
      </dgm:t>
    </dgm:pt>
    <dgm:pt modelId="{EDDEE253-4D56-4100-9E77-DCD5A02EDC6D}" type="sibTrans" cxnId="{CB9FE5A1-EC53-45CD-AFBF-37E895A8A7EA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D0131B06-A98B-461A-8899-11415BB79615}">
      <dgm:prSet/>
      <dgm:spPr/>
      <dgm:t>
        <a:bodyPr/>
        <a:lstStyle/>
        <a:p>
          <a:pPr>
            <a:lnSpc>
              <a:spcPct val="100000"/>
            </a:lnSpc>
          </a:pPr>
          <a:r>
            <a:rPr lang="da-DK"/>
            <a:t>Formand, kasserer &amp; bestyrelse</a:t>
          </a:r>
          <a:endParaRPr lang="en-US"/>
        </a:p>
      </dgm:t>
    </dgm:pt>
    <dgm:pt modelId="{97F66CAF-1D09-49ED-8E3D-8CE60DE35E22}" type="parTrans" cxnId="{C3CF6EF3-11F6-4E38-BA2C-93DF361A97CC}">
      <dgm:prSet/>
      <dgm:spPr/>
      <dgm:t>
        <a:bodyPr/>
        <a:lstStyle/>
        <a:p>
          <a:endParaRPr lang="en-US"/>
        </a:p>
      </dgm:t>
    </dgm:pt>
    <dgm:pt modelId="{84435675-7B35-4CD3-89AB-4A1058064F4A}" type="sibTrans" cxnId="{C3CF6EF3-11F6-4E38-BA2C-93DF361A97CC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A183AAFB-F5FA-407B-8A29-72E9A1D75AE4}">
      <dgm:prSet/>
      <dgm:spPr/>
      <dgm:t>
        <a:bodyPr/>
        <a:lstStyle/>
        <a:p>
          <a:pPr>
            <a:lnSpc>
              <a:spcPct val="100000"/>
            </a:lnSpc>
          </a:pPr>
          <a:r>
            <a:rPr lang="da-DK" u="sng"/>
            <a:t>Leder sektionsbestyrelserne kan:</a:t>
          </a:r>
          <a:endParaRPr lang="en-US"/>
        </a:p>
      </dgm:t>
    </dgm:pt>
    <dgm:pt modelId="{ACD7293F-A803-4ACC-9BE0-BDB0641DA6AF}" type="parTrans" cxnId="{A3E7182D-5DE0-4C9E-9F24-B81A4CAF6CD2}">
      <dgm:prSet/>
      <dgm:spPr/>
      <dgm:t>
        <a:bodyPr/>
        <a:lstStyle/>
        <a:p>
          <a:endParaRPr lang="en-US"/>
        </a:p>
      </dgm:t>
    </dgm:pt>
    <dgm:pt modelId="{9E803AE7-5F50-4F97-9EFC-FAB01BF7A147}" type="sibTrans" cxnId="{A3E7182D-5DE0-4C9E-9F24-B81A4CAF6CD2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D4DFF92B-7459-4CB2-BD54-F27E1EE95B6A}">
      <dgm:prSet/>
      <dgm:spPr/>
      <dgm:t>
        <a:bodyPr/>
        <a:lstStyle/>
        <a:p>
          <a:pPr>
            <a:lnSpc>
              <a:spcPct val="100000"/>
            </a:lnSpc>
          </a:pPr>
          <a:r>
            <a:rPr lang="da-DK"/>
            <a:t>Deltage i eller varetage forhandlinger for grupper eller enkeltpersoner indenfor ledersektionens område</a:t>
          </a:r>
          <a:endParaRPr lang="en-US"/>
        </a:p>
      </dgm:t>
    </dgm:pt>
    <dgm:pt modelId="{F43F5FCE-54AF-4046-B50C-84A23373DC62}" type="parTrans" cxnId="{36B632AF-B5BF-46B0-9271-787835459CDF}">
      <dgm:prSet/>
      <dgm:spPr/>
      <dgm:t>
        <a:bodyPr/>
        <a:lstStyle/>
        <a:p>
          <a:endParaRPr lang="en-US"/>
        </a:p>
      </dgm:t>
    </dgm:pt>
    <dgm:pt modelId="{CE38F8D8-5945-4537-9382-0BF7081E8D73}" type="sibTrans" cxnId="{36B632AF-B5BF-46B0-9271-787835459CDF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E0AC34D7-B7E4-4D41-A843-147DF50EF450}">
      <dgm:prSet/>
      <dgm:spPr/>
      <dgm:t>
        <a:bodyPr/>
        <a:lstStyle/>
        <a:p>
          <a:pPr>
            <a:lnSpc>
              <a:spcPct val="100000"/>
            </a:lnSpc>
          </a:pPr>
          <a:r>
            <a:rPr lang="da-DK"/>
            <a:t>Udtale sig på vegne af lederne inden for området</a:t>
          </a:r>
          <a:endParaRPr lang="en-US"/>
        </a:p>
      </dgm:t>
    </dgm:pt>
    <dgm:pt modelId="{7CEF650F-7BB8-4BFC-B06B-31767EA3FE57}" type="parTrans" cxnId="{C6A93C95-4D55-4FB8-97F1-A6F5C71E00B7}">
      <dgm:prSet/>
      <dgm:spPr/>
      <dgm:t>
        <a:bodyPr/>
        <a:lstStyle/>
        <a:p>
          <a:endParaRPr lang="en-US"/>
        </a:p>
      </dgm:t>
    </dgm:pt>
    <dgm:pt modelId="{BFDAB7E9-CF5B-4BBE-9534-AC0658889C82}" type="sibTrans" cxnId="{C6A93C95-4D55-4FB8-97F1-A6F5C71E00B7}">
      <dgm:prSet/>
      <dgm:spPr/>
      <dgm:t>
        <a:bodyPr/>
        <a:lstStyle/>
        <a:p>
          <a:endParaRPr lang="en-US"/>
        </a:p>
      </dgm:t>
    </dgm:pt>
    <dgm:pt modelId="{35594C6A-F67E-42A6-A19E-55F7B2850561}" type="pres">
      <dgm:prSet presAssocID="{28B1C884-6819-4EA3-8246-12CA84CB2991}" presName="root" presStyleCnt="0">
        <dgm:presLayoutVars>
          <dgm:dir/>
          <dgm:resizeHandles val="exact"/>
        </dgm:presLayoutVars>
      </dgm:prSet>
      <dgm:spPr/>
    </dgm:pt>
    <dgm:pt modelId="{84171E38-127D-468F-8C5F-548D2A107708}" type="pres">
      <dgm:prSet presAssocID="{28B1C884-6819-4EA3-8246-12CA84CB2991}" presName="container" presStyleCnt="0">
        <dgm:presLayoutVars>
          <dgm:dir/>
          <dgm:resizeHandles val="exact"/>
        </dgm:presLayoutVars>
      </dgm:prSet>
      <dgm:spPr/>
    </dgm:pt>
    <dgm:pt modelId="{AB406DEC-52E9-46D3-90F9-54332AE62B1C}" type="pres">
      <dgm:prSet presAssocID="{B081D24D-F79A-42DE-9A74-2E8CCB8AE403}" presName="compNode" presStyleCnt="0"/>
      <dgm:spPr/>
    </dgm:pt>
    <dgm:pt modelId="{80ECCC3F-803F-442C-ADA3-D3ABA2B24028}" type="pres">
      <dgm:prSet presAssocID="{B081D24D-F79A-42DE-9A74-2E8CCB8AE403}" presName="iconBgRect" presStyleLbl="bgShp" presStyleIdx="0" presStyleCnt="6"/>
      <dgm:spPr/>
    </dgm:pt>
    <dgm:pt modelId="{1A649D11-58FC-40B0-9C9C-38512A1574E2}" type="pres">
      <dgm:prSet presAssocID="{B081D24D-F79A-42DE-9A74-2E8CCB8AE403}" presName="iconRect" presStyleLbl="node1" presStyleIdx="0" presStyleCnt="6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ierarki"/>
        </a:ext>
      </dgm:extLst>
    </dgm:pt>
    <dgm:pt modelId="{C747F48D-25CB-4B7A-A267-8599B14A9A5F}" type="pres">
      <dgm:prSet presAssocID="{B081D24D-F79A-42DE-9A74-2E8CCB8AE403}" presName="spaceRect" presStyleCnt="0"/>
      <dgm:spPr/>
    </dgm:pt>
    <dgm:pt modelId="{93D27033-FA96-44BA-B03C-DABB64EB758A}" type="pres">
      <dgm:prSet presAssocID="{B081D24D-F79A-42DE-9A74-2E8CCB8AE403}" presName="textRect" presStyleLbl="revTx" presStyleIdx="0" presStyleCnt="6">
        <dgm:presLayoutVars>
          <dgm:chMax val="1"/>
          <dgm:chPref val="1"/>
        </dgm:presLayoutVars>
      </dgm:prSet>
      <dgm:spPr/>
    </dgm:pt>
    <dgm:pt modelId="{570F90FD-F525-45D9-9E39-C70D4288032B}" type="pres">
      <dgm:prSet presAssocID="{5ABD150A-7AFD-49C4-B13D-DD55B0C3F49F}" presName="sibTrans" presStyleLbl="sibTrans2D1" presStyleIdx="0" presStyleCnt="0"/>
      <dgm:spPr/>
    </dgm:pt>
    <dgm:pt modelId="{32A45232-8A38-43B4-87DA-98CC2691CD0F}" type="pres">
      <dgm:prSet presAssocID="{A29E0E29-F077-497E-97F0-C30B703DE49E}" presName="compNode" presStyleCnt="0"/>
      <dgm:spPr/>
    </dgm:pt>
    <dgm:pt modelId="{781DFFBB-2703-47A0-83AB-726328E2638B}" type="pres">
      <dgm:prSet presAssocID="{A29E0E29-F077-497E-97F0-C30B703DE49E}" presName="iconBgRect" presStyleLbl="bgShp" presStyleIdx="1" presStyleCnt="6"/>
      <dgm:spPr/>
    </dgm:pt>
    <dgm:pt modelId="{F9E9C742-4C54-40D7-8128-09049AA6DAD0}" type="pres">
      <dgm:prSet presAssocID="{A29E0E29-F077-497E-97F0-C30B703DE49E}" presName="iconRect" presStyleLbl="node1" presStyleIdx="1" presStyleCnt="6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Igloo"/>
        </a:ext>
      </dgm:extLst>
    </dgm:pt>
    <dgm:pt modelId="{BB0C19E8-A5F5-429B-95D2-F799DD1D8526}" type="pres">
      <dgm:prSet presAssocID="{A29E0E29-F077-497E-97F0-C30B703DE49E}" presName="spaceRect" presStyleCnt="0"/>
      <dgm:spPr/>
    </dgm:pt>
    <dgm:pt modelId="{2845A80A-3EC4-426A-BD70-08F80DC63292}" type="pres">
      <dgm:prSet presAssocID="{A29E0E29-F077-497E-97F0-C30B703DE49E}" presName="textRect" presStyleLbl="revTx" presStyleIdx="1" presStyleCnt="6">
        <dgm:presLayoutVars>
          <dgm:chMax val="1"/>
          <dgm:chPref val="1"/>
        </dgm:presLayoutVars>
      </dgm:prSet>
      <dgm:spPr/>
    </dgm:pt>
    <dgm:pt modelId="{1AEDBB20-3F26-4A53-85E3-3D798A394340}" type="pres">
      <dgm:prSet presAssocID="{EDDEE253-4D56-4100-9E77-DCD5A02EDC6D}" presName="sibTrans" presStyleLbl="sibTrans2D1" presStyleIdx="0" presStyleCnt="0"/>
      <dgm:spPr/>
    </dgm:pt>
    <dgm:pt modelId="{A19F7121-87EC-4D3E-B2BB-35D94897EEB0}" type="pres">
      <dgm:prSet presAssocID="{D0131B06-A98B-461A-8899-11415BB79615}" presName="compNode" presStyleCnt="0"/>
      <dgm:spPr/>
    </dgm:pt>
    <dgm:pt modelId="{EF339C45-FA75-4988-89EE-234E5C892C2A}" type="pres">
      <dgm:prSet presAssocID="{D0131B06-A98B-461A-8899-11415BB79615}" presName="iconBgRect" presStyleLbl="bgShp" presStyleIdx="2" presStyleCnt="6"/>
      <dgm:spPr/>
    </dgm:pt>
    <dgm:pt modelId="{334753D4-7D58-4381-8135-3DB790677326}" type="pres">
      <dgm:prSet presAssocID="{D0131B06-A98B-461A-8899-11415BB79615}" presName="iconRect" presStyleLbl="node1" presStyleIdx="2" presStyleCnt="6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ank Check"/>
        </a:ext>
      </dgm:extLst>
    </dgm:pt>
    <dgm:pt modelId="{DB7DF71F-1FFB-41E2-B357-048BE6BBBDC6}" type="pres">
      <dgm:prSet presAssocID="{D0131B06-A98B-461A-8899-11415BB79615}" presName="spaceRect" presStyleCnt="0"/>
      <dgm:spPr/>
    </dgm:pt>
    <dgm:pt modelId="{1B94AC84-7D5D-415C-918E-319798FA57E8}" type="pres">
      <dgm:prSet presAssocID="{D0131B06-A98B-461A-8899-11415BB79615}" presName="textRect" presStyleLbl="revTx" presStyleIdx="2" presStyleCnt="6">
        <dgm:presLayoutVars>
          <dgm:chMax val="1"/>
          <dgm:chPref val="1"/>
        </dgm:presLayoutVars>
      </dgm:prSet>
      <dgm:spPr/>
    </dgm:pt>
    <dgm:pt modelId="{496E6C0B-4C60-4F0F-BF69-9BFA870A347B}" type="pres">
      <dgm:prSet presAssocID="{84435675-7B35-4CD3-89AB-4A1058064F4A}" presName="sibTrans" presStyleLbl="sibTrans2D1" presStyleIdx="0" presStyleCnt="0"/>
      <dgm:spPr/>
    </dgm:pt>
    <dgm:pt modelId="{5E78371E-BD59-4E7B-993A-50AC4618FB64}" type="pres">
      <dgm:prSet presAssocID="{A183AAFB-F5FA-407B-8A29-72E9A1D75AE4}" presName="compNode" presStyleCnt="0"/>
      <dgm:spPr/>
    </dgm:pt>
    <dgm:pt modelId="{5AB16760-A416-4225-9110-7A74463AAFEC}" type="pres">
      <dgm:prSet presAssocID="{A183AAFB-F5FA-407B-8A29-72E9A1D75AE4}" presName="iconBgRect" presStyleLbl="bgShp" presStyleIdx="3" presStyleCnt="6"/>
      <dgm:spPr/>
    </dgm:pt>
    <dgm:pt modelId="{E9C3A7EB-B897-496A-AABF-64898BBEE7EF}" type="pres">
      <dgm:prSet presAssocID="{A183AAFB-F5FA-407B-8A29-72E9A1D75AE4}" presName="iconRect" presStyleLbl="node1" presStyleIdx="3" presStyleCnt="6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ycle with People"/>
        </a:ext>
      </dgm:extLst>
    </dgm:pt>
    <dgm:pt modelId="{ACCB2905-AA09-4798-9480-B0469DA12755}" type="pres">
      <dgm:prSet presAssocID="{A183AAFB-F5FA-407B-8A29-72E9A1D75AE4}" presName="spaceRect" presStyleCnt="0"/>
      <dgm:spPr/>
    </dgm:pt>
    <dgm:pt modelId="{5CD4A665-ACE0-4F51-917D-EBFEECD24337}" type="pres">
      <dgm:prSet presAssocID="{A183AAFB-F5FA-407B-8A29-72E9A1D75AE4}" presName="textRect" presStyleLbl="revTx" presStyleIdx="3" presStyleCnt="6">
        <dgm:presLayoutVars>
          <dgm:chMax val="1"/>
          <dgm:chPref val="1"/>
        </dgm:presLayoutVars>
      </dgm:prSet>
      <dgm:spPr/>
    </dgm:pt>
    <dgm:pt modelId="{083C1544-D987-4908-8C37-808CFD6A2444}" type="pres">
      <dgm:prSet presAssocID="{9E803AE7-5F50-4F97-9EFC-FAB01BF7A147}" presName="sibTrans" presStyleLbl="sibTrans2D1" presStyleIdx="0" presStyleCnt="0"/>
      <dgm:spPr/>
    </dgm:pt>
    <dgm:pt modelId="{8FEF1CE0-41C8-4EE0-B43E-E9BEB6E36071}" type="pres">
      <dgm:prSet presAssocID="{D4DFF92B-7459-4CB2-BD54-F27E1EE95B6A}" presName="compNode" presStyleCnt="0"/>
      <dgm:spPr/>
    </dgm:pt>
    <dgm:pt modelId="{0B984744-35B2-4438-ADBD-4F35BDB40062}" type="pres">
      <dgm:prSet presAssocID="{D4DFF92B-7459-4CB2-BD54-F27E1EE95B6A}" presName="iconBgRect" presStyleLbl="bgShp" presStyleIdx="4" presStyleCnt="6"/>
      <dgm:spPr/>
    </dgm:pt>
    <dgm:pt modelId="{A5E732C7-9D69-4D1D-B6C7-CC697820AC33}" type="pres">
      <dgm:prSet presAssocID="{D4DFF92B-7459-4CB2-BD54-F27E1EE95B6A}" presName="iconRect" presStyleLbl="node1" presStyleIdx="4" presStyleCnt="6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øde"/>
        </a:ext>
      </dgm:extLst>
    </dgm:pt>
    <dgm:pt modelId="{3DDDD87E-8AD8-4C3A-9A81-1ED4A25E495F}" type="pres">
      <dgm:prSet presAssocID="{D4DFF92B-7459-4CB2-BD54-F27E1EE95B6A}" presName="spaceRect" presStyleCnt="0"/>
      <dgm:spPr/>
    </dgm:pt>
    <dgm:pt modelId="{E8DC5577-0D51-499F-8F5E-FB9409962BE4}" type="pres">
      <dgm:prSet presAssocID="{D4DFF92B-7459-4CB2-BD54-F27E1EE95B6A}" presName="textRect" presStyleLbl="revTx" presStyleIdx="4" presStyleCnt="6">
        <dgm:presLayoutVars>
          <dgm:chMax val="1"/>
          <dgm:chPref val="1"/>
        </dgm:presLayoutVars>
      </dgm:prSet>
      <dgm:spPr/>
    </dgm:pt>
    <dgm:pt modelId="{9FC059B7-41F9-48A4-8198-39CB9E1270D7}" type="pres">
      <dgm:prSet presAssocID="{CE38F8D8-5945-4537-9382-0BF7081E8D73}" presName="sibTrans" presStyleLbl="sibTrans2D1" presStyleIdx="0" presStyleCnt="0"/>
      <dgm:spPr/>
    </dgm:pt>
    <dgm:pt modelId="{D13BE9B4-5F52-4B01-A525-857A7FC1DC60}" type="pres">
      <dgm:prSet presAssocID="{E0AC34D7-B7E4-4D41-A843-147DF50EF450}" presName="compNode" presStyleCnt="0"/>
      <dgm:spPr/>
    </dgm:pt>
    <dgm:pt modelId="{017ABE7F-CFA5-408C-B57E-39D32DDF3AC4}" type="pres">
      <dgm:prSet presAssocID="{E0AC34D7-B7E4-4D41-A843-147DF50EF450}" presName="iconBgRect" presStyleLbl="bgShp" presStyleIdx="5" presStyleCnt="6"/>
      <dgm:spPr/>
    </dgm:pt>
    <dgm:pt modelId="{B0C38DD5-9FD3-4712-803B-D87424552A12}" type="pres">
      <dgm:prSet presAssocID="{E0AC34D7-B7E4-4D41-A843-147DF50EF450}" presName="iconRect" presStyleLbl="node1" presStyleIdx="5" presStyleCnt="6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iskenhed"/>
        </a:ext>
      </dgm:extLst>
    </dgm:pt>
    <dgm:pt modelId="{54B940E5-0AC7-4713-B083-35039B94408B}" type="pres">
      <dgm:prSet presAssocID="{E0AC34D7-B7E4-4D41-A843-147DF50EF450}" presName="spaceRect" presStyleCnt="0"/>
      <dgm:spPr/>
    </dgm:pt>
    <dgm:pt modelId="{880C0D4C-C696-4B81-A0CB-78514E7B550B}" type="pres">
      <dgm:prSet presAssocID="{E0AC34D7-B7E4-4D41-A843-147DF50EF450}" presName="textRect" presStyleLbl="revTx" presStyleIdx="5" presStyleCnt="6">
        <dgm:presLayoutVars>
          <dgm:chMax val="1"/>
          <dgm:chPref val="1"/>
        </dgm:presLayoutVars>
      </dgm:prSet>
      <dgm:spPr/>
    </dgm:pt>
  </dgm:ptLst>
  <dgm:cxnLst>
    <dgm:cxn modelId="{A3E7182D-5DE0-4C9E-9F24-B81A4CAF6CD2}" srcId="{28B1C884-6819-4EA3-8246-12CA84CB2991}" destId="{A183AAFB-F5FA-407B-8A29-72E9A1D75AE4}" srcOrd="3" destOrd="0" parTransId="{ACD7293F-A803-4ACC-9BE0-BDB0641DA6AF}" sibTransId="{9E803AE7-5F50-4F97-9EFC-FAB01BF7A147}"/>
    <dgm:cxn modelId="{8F8A3F3B-3EF6-4B48-BF66-740041C5756C}" type="presOf" srcId="{5ABD150A-7AFD-49C4-B13D-DD55B0C3F49F}" destId="{570F90FD-F525-45D9-9E39-C70D4288032B}" srcOrd="0" destOrd="0" presId="urn:microsoft.com/office/officeart/2018/2/layout/IconCircleList"/>
    <dgm:cxn modelId="{8570DD3D-1F50-44B3-B58C-98BCC6ED51A0}" type="presOf" srcId="{E0AC34D7-B7E4-4D41-A843-147DF50EF450}" destId="{880C0D4C-C696-4B81-A0CB-78514E7B550B}" srcOrd="0" destOrd="0" presId="urn:microsoft.com/office/officeart/2018/2/layout/IconCircleList"/>
    <dgm:cxn modelId="{9EF1514C-3DC7-485F-8796-45087583B740}" type="presOf" srcId="{EDDEE253-4D56-4100-9E77-DCD5A02EDC6D}" destId="{1AEDBB20-3F26-4A53-85E3-3D798A394340}" srcOrd="0" destOrd="0" presId="urn:microsoft.com/office/officeart/2018/2/layout/IconCircleList"/>
    <dgm:cxn modelId="{5E2AFE6C-5B07-496E-819A-82ADEB23E114}" type="presOf" srcId="{CE38F8D8-5945-4537-9382-0BF7081E8D73}" destId="{9FC059B7-41F9-48A4-8198-39CB9E1270D7}" srcOrd="0" destOrd="0" presId="urn:microsoft.com/office/officeart/2018/2/layout/IconCircleList"/>
    <dgm:cxn modelId="{874A6551-B269-47BE-B1E4-0E71AF64015E}" srcId="{28B1C884-6819-4EA3-8246-12CA84CB2991}" destId="{B081D24D-F79A-42DE-9A74-2E8CCB8AE403}" srcOrd="0" destOrd="0" parTransId="{EF4AEEE1-2E89-4598-8ECB-DCDAAAA322F1}" sibTransId="{5ABD150A-7AFD-49C4-B13D-DD55B0C3F49F}"/>
    <dgm:cxn modelId="{6C6A6C71-DF48-41F1-B6C2-CCBEDF375EB4}" type="presOf" srcId="{28B1C884-6819-4EA3-8246-12CA84CB2991}" destId="{35594C6A-F67E-42A6-A19E-55F7B2850561}" srcOrd="0" destOrd="0" presId="urn:microsoft.com/office/officeart/2018/2/layout/IconCircleList"/>
    <dgm:cxn modelId="{4B836E93-D789-418C-937C-A45E60FE12D0}" type="presOf" srcId="{9E803AE7-5F50-4F97-9EFC-FAB01BF7A147}" destId="{083C1544-D987-4908-8C37-808CFD6A2444}" srcOrd="0" destOrd="0" presId="urn:microsoft.com/office/officeart/2018/2/layout/IconCircleList"/>
    <dgm:cxn modelId="{C6A93C95-4D55-4FB8-97F1-A6F5C71E00B7}" srcId="{28B1C884-6819-4EA3-8246-12CA84CB2991}" destId="{E0AC34D7-B7E4-4D41-A843-147DF50EF450}" srcOrd="5" destOrd="0" parTransId="{7CEF650F-7BB8-4BFC-B06B-31767EA3FE57}" sibTransId="{BFDAB7E9-CF5B-4BBE-9534-AC0658889C82}"/>
    <dgm:cxn modelId="{CB9FE5A1-EC53-45CD-AFBF-37E895A8A7EA}" srcId="{28B1C884-6819-4EA3-8246-12CA84CB2991}" destId="{A29E0E29-F077-497E-97F0-C30B703DE49E}" srcOrd="1" destOrd="0" parTransId="{37DDABFA-EEE2-413D-B71D-224364DEF518}" sibTransId="{EDDEE253-4D56-4100-9E77-DCD5A02EDC6D}"/>
    <dgm:cxn modelId="{C4EE31A9-0669-4CC9-96E0-559496AF0FF1}" type="presOf" srcId="{84435675-7B35-4CD3-89AB-4A1058064F4A}" destId="{496E6C0B-4C60-4F0F-BF69-9BFA870A347B}" srcOrd="0" destOrd="0" presId="urn:microsoft.com/office/officeart/2018/2/layout/IconCircleList"/>
    <dgm:cxn modelId="{36B632AF-B5BF-46B0-9271-787835459CDF}" srcId="{28B1C884-6819-4EA3-8246-12CA84CB2991}" destId="{D4DFF92B-7459-4CB2-BD54-F27E1EE95B6A}" srcOrd="4" destOrd="0" parTransId="{F43F5FCE-54AF-4046-B50C-84A23373DC62}" sibTransId="{CE38F8D8-5945-4537-9382-0BF7081E8D73}"/>
    <dgm:cxn modelId="{AFA057B6-5D0F-4DF7-A8ED-B720C0CB5AFB}" type="presOf" srcId="{D0131B06-A98B-461A-8899-11415BB79615}" destId="{1B94AC84-7D5D-415C-918E-319798FA57E8}" srcOrd="0" destOrd="0" presId="urn:microsoft.com/office/officeart/2018/2/layout/IconCircleList"/>
    <dgm:cxn modelId="{9C50EBB6-A891-4AE0-91EA-DFF9E8EDFA82}" type="presOf" srcId="{A183AAFB-F5FA-407B-8A29-72E9A1D75AE4}" destId="{5CD4A665-ACE0-4F51-917D-EBFEECD24337}" srcOrd="0" destOrd="0" presId="urn:microsoft.com/office/officeart/2018/2/layout/IconCircleList"/>
    <dgm:cxn modelId="{0CDA18E0-16AD-466A-95BC-8FACACE35EF6}" type="presOf" srcId="{D4DFF92B-7459-4CB2-BD54-F27E1EE95B6A}" destId="{E8DC5577-0D51-499F-8F5E-FB9409962BE4}" srcOrd="0" destOrd="0" presId="urn:microsoft.com/office/officeart/2018/2/layout/IconCircleList"/>
    <dgm:cxn modelId="{C3CF6EF3-11F6-4E38-BA2C-93DF361A97CC}" srcId="{28B1C884-6819-4EA3-8246-12CA84CB2991}" destId="{D0131B06-A98B-461A-8899-11415BB79615}" srcOrd="2" destOrd="0" parTransId="{97F66CAF-1D09-49ED-8E3D-8CE60DE35E22}" sibTransId="{84435675-7B35-4CD3-89AB-4A1058064F4A}"/>
    <dgm:cxn modelId="{3D6D14F7-9159-4462-844E-943C233E4D65}" type="presOf" srcId="{B081D24D-F79A-42DE-9A74-2E8CCB8AE403}" destId="{93D27033-FA96-44BA-B03C-DABB64EB758A}" srcOrd="0" destOrd="0" presId="urn:microsoft.com/office/officeart/2018/2/layout/IconCircleList"/>
    <dgm:cxn modelId="{624C60FA-0843-49C6-A062-3B525BF9A690}" type="presOf" srcId="{A29E0E29-F077-497E-97F0-C30B703DE49E}" destId="{2845A80A-3EC4-426A-BD70-08F80DC63292}" srcOrd="0" destOrd="0" presId="urn:microsoft.com/office/officeart/2018/2/layout/IconCircleList"/>
    <dgm:cxn modelId="{DEBB1896-99F6-4B3B-AB13-6A5818D65A36}" type="presParOf" srcId="{35594C6A-F67E-42A6-A19E-55F7B2850561}" destId="{84171E38-127D-468F-8C5F-548D2A107708}" srcOrd="0" destOrd="0" presId="urn:microsoft.com/office/officeart/2018/2/layout/IconCircleList"/>
    <dgm:cxn modelId="{48B2275C-71EE-4B46-A8CA-74ADBB54B6EF}" type="presParOf" srcId="{84171E38-127D-468F-8C5F-548D2A107708}" destId="{AB406DEC-52E9-46D3-90F9-54332AE62B1C}" srcOrd="0" destOrd="0" presId="urn:microsoft.com/office/officeart/2018/2/layout/IconCircleList"/>
    <dgm:cxn modelId="{D309B701-FBB4-4602-8736-B9729BC881C4}" type="presParOf" srcId="{AB406DEC-52E9-46D3-90F9-54332AE62B1C}" destId="{80ECCC3F-803F-442C-ADA3-D3ABA2B24028}" srcOrd="0" destOrd="0" presId="urn:microsoft.com/office/officeart/2018/2/layout/IconCircleList"/>
    <dgm:cxn modelId="{FA94A748-332F-4DD1-8F1D-C450E20DE6AE}" type="presParOf" srcId="{AB406DEC-52E9-46D3-90F9-54332AE62B1C}" destId="{1A649D11-58FC-40B0-9C9C-38512A1574E2}" srcOrd="1" destOrd="0" presId="urn:microsoft.com/office/officeart/2018/2/layout/IconCircleList"/>
    <dgm:cxn modelId="{EB437F2A-C2B9-4079-9A38-134713C919F7}" type="presParOf" srcId="{AB406DEC-52E9-46D3-90F9-54332AE62B1C}" destId="{C747F48D-25CB-4B7A-A267-8599B14A9A5F}" srcOrd="2" destOrd="0" presId="urn:microsoft.com/office/officeart/2018/2/layout/IconCircleList"/>
    <dgm:cxn modelId="{168ED987-B031-4B7A-9418-1A15CDAF7D5D}" type="presParOf" srcId="{AB406DEC-52E9-46D3-90F9-54332AE62B1C}" destId="{93D27033-FA96-44BA-B03C-DABB64EB758A}" srcOrd="3" destOrd="0" presId="urn:microsoft.com/office/officeart/2018/2/layout/IconCircleList"/>
    <dgm:cxn modelId="{C5E41BD9-C603-46EB-B0D2-B8E92DDBFD8E}" type="presParOf" srcId="{84171E38-127D-468F-8C5F-548D2A107708}" destId="{570F90FD-F525-45D9-9E39-C70D4288032B}" srcOrd="1" destOrd="0" presId="urn:microsoft.com/office/officeart/2018/2/layout/IconCircleList"/>
    <dgm:cxn modelId="{F892C7F3-9E42-40C7-BE6E-A35847C50412}" type="presParOf" srcId="{84171E38-127D-468F-8C5F-548D2A107708}" destId="{32A45232-8A38-43B4-87DA-98CC2691CD0F}" srcOrd="2" destOrd="0" presId="urn:microsoft.com/office/officeart/2018/2/layout/IconCircleList"/>
    <dgm:cxn modelId="{198522A2-0305-4125-89EA-45D5D9FADECB}" type="presParOf" srcId="{32A45232-8A38-43B4-87DA-98CC2691CD0F}" destId="{781DFFBB-2703-47A0-83AB-726328E2638B}" srcOrd="0" destOrd="0" presId="urn:microsoft.com/office/officeart/2018/2/layout/IconCircleList"/>
    <dgm:cxn modelId="{F2E19094-C48B-4D3D-A1CE-5B724DC2F51B}" type="presParOf" srcId="{32A45232-8A38-43B4-87DA-98CC2691CD0F}" destId="{F9E9C742-4C54-40D7-8128-09049AA6DAD0}" srcOrd="1" destOrd="0" presId="urn:microsoft.com/office/officeart/2018/2/layout/IconCircleList"/>
    <dgm:cxn modelId="{1E6314FD-C968-4A14-8EBC-3EF510C56600}" type="presParOf" srcId="{32A45232-8A38-43B4-87DA-98CC2691CD0F}" destId="{BB0C19E8-A5F5-429B-95D2-F799DD1D8526}" srcOrd="2" destOrd="0" presId="urn:microsoft.com/office/officeart/2018/2/layout/IconCircleList"/>
    <dgm:cxn modelId="{88B5EB98-1601-45C5-9074-2A81D9D27519}" type="presParOf" srcId="{32A45232-8A38-43B4-87DA-98CC2691CD0F}" destId="{2845A80A-3EC4-426A-BD70-08F80DC63292}" srcOrd="3" destOrd="0" presId="urn:microsoft.com/office/officeart/2018/2/layout/IconCircleList"/>
    <dgm:cxn modelId="{7C2C16B3-B473-4F20-9A4F-986401356E30}" type="presParOf" srcId="{84171E38-127D-468F-8C5F-548D2A107708}" destId="{1AEDBB20-3F26-4A53-85E3-3D798A394340}" srcOrd="3" destOrd="0" presId="urn:microsoft.com/office/officeart/2018/2/layout/IconCircleList"/>
    <dgm:cxn modelId="{A2C387BE-898D-495B-9D44-BD608D30162B}" type="presParOf" srcId="{84171E38-127D-468F-8C5F-548D2A107708}" destId="{A19F7121-87EC-4D3E-B2BB-35D94897EEB0}" srcOrd="4" destOrd="0" presId="urn:microsoft.com/office/officeart/2018/2/layout/IconCircleList"/>
    <dgm:cxn modelId="{01B89452-728D-4AEA-B4D3-DED2CE548D7E}" type="presParOf" srcId="{A19F7121-87EC-4D3E-B2BB-35D94897EEB0}" destId="{EF339C45-FA75-4988-89EE-234E5C892C2A}" srcOrd="0" destOrd="0" presId="urn:microsoft.com/office/officeart/2018/2/layout/IconCircleList"/>
    <dgm:cxn modelId="{29DE322B-5D95-4BC0-8A78-8D69DA499A3A}" type="presParOf" srcId="{A19F7121-87EC-4D3E-B2BB-35D94897EEB0}" destId="{334753D4-7D58-4381-8135-3DB790677326}" srcOrd="1" destOrd="0" presId="urn:microsoft.com/office/officeart/2018/2/layout/IconCircleList"/>
    <dgm:cxn modelId="{5D76E1AA-B42F-4A20-8241-D9EC0EDE51C0}" type="presParOf" srcId="{A19F7121-87EC-4D3E-B2BB-35D94897EEB0}" destId="{DB7DF71F-1FFB-41E2-B357-048BE6BBBDC6}" srcOrd="2" destOrd="0" presId="urn:microsoft.com/office/officeart/2018/2/layout/IconCircleList"/>
    <dgm:cxn modelId="{C93CD9F4-5102-4A3A-8D94-1EE7EF8288B1}" type="presParOf" srcId="{A19F7121-87EC-4D3E-B2BB-35D94897EEB0}" destId="{1B94AC84-7D5D-415C-918E-319798FA57E8}" srcOrd="3" destOrd="0" presId="urn:microsoft.com/office/officeart/2018/2/layout/IconCircleList"/>
    <dgm:cxn modelId="{61EA3880-F18E-49ED-9874-CCFFB06BEE81}" type="presParOf" srcId="{84171E38-127D-468F-8C5F-548D2A107708}" destId="{496E6C0B-4C60-4F0F-BF69-9BFA870A347B}" srcOrd="5" destOrd="0" presId="urn:microsoft.com/office/officeart/2018/2/layout/IconCircleList"/>
    <dgm:cxn modelId="{0D3B66EF-16D5-464D-BCF9-024316E2860C}" type="presParOf" srcId="{84171E38-127D-468F-8C5F-548D2A107708}" destId="{5E78371E-BD59-4E7B-993A-50AC4618FB64}" srcOrd="6" destOrd="0" presId="urn:microsoft.com/office/officeart/2018/2/layout/IconCircleList"/>
    <dgm:cxn modelId="{E85CE37D-E9B0-41D6-936E-1F53F5D7639A}" type="presParOf" srcId="{5E78371E-BD59-4E7B-993A-50AC4618FB64}" destId="{5AB16760-A416-4225-9110-7A74463AAFEC}" srcOrd="0" destOrd="0" presId="urn:microsoft.com/office/officeart/2018/2/layout/IconCircleList"/>
    <dgm:cxn modelId="{C48BB2DB-4625-4DE2-8169-AEF901A22ED1}" type="presParOf" srcId="{5E78371E-BD59-4E7B-993A-50AC4618FB64}" destId="{E9C3A7EB-B897-496A-AABF-64898BBEE7EF}" srcOrd="1" destOrd="0" presId="urn:microsoft.com/office/officeart/2018/2/layout/IconCircleList"/>
    <dgm:cxn modelId="{6D5EB212-0B15-4E3F-9C46-FC4353AAE0E0}" type="presParOf" srcId="{5E78371E-BD59-4E7B-993A-50AC4618FB64}" destId="{ACCB2905-AA09-4798-9480-B0469DA12755}" srcOrd="2" destOrd="0" presId="urn:microsoft.com/office/officeart/2018/2/layout/IconCircleList"/>
    <dgm:cxn modelId="{60102D09-A19C-4F13-B152-EBB19A14B681}" type="presParOf" srcId="{5E78371E-BD59-4E7B-993A-50AC4618FB64}" destId="{5CD4A665-ACE0-4F51-917D-EBFEECD24337}" srcOrd="3" destOrd="0" presId="urn:microsoft.com/office/officeart/2018/2/layout/IconCircleList"/>
    <dgm:cxn modelId="{722DC802-D4BC-46AF-BFB4-D14C4CFDB66E}" type="presParOf" srcId="{84171E38-127D-468F-8C5F-548D2A107708}" destId="{083C1544-D987-4908-8C37-808CFD6A2444}" srcOrd="7" destOrd="0" presId="urn:microsoft.com/office/officeart/2018/2/layout/IconCircleList"/>
    <dgm:cxn modelId="{1BE8010A-51EC-4A00-884D-441F1493E9AE}" type="presParOf" srcId="{84171E38-127D-468F-8C5F-548D2A107708}" destId="{8FEF1CE0-41C8-4EE0-B43E-E9BEB6E36071}" srcOrd="8" destOrd="0" presId="urn:microsoft.com/office/officeart/2018/2/layout/IconCircleList"/>
    <dgm:cxn modelId="{5D7F0464-3BBE-4265-A467-A65E8B8E52F9}" type="presParOf" srcId="{8FEF1CE0-41C8-4EE0-B43E-E9BEB6E36071}" destId="{0B984744-35B2-4438-ADBD-4F35BDB40062}" srcOrd="0" destOrd="0" presId="urn:microsoft.com/office/officeart/2018/2/layout/IconCircleList"/>
    <dgm:cxn modelId="{19172995-0C70-4780-A78D-9CD5E9D395BA}" type="presParOf" srcId="{8FEF1CE0-41C8-4EE0-B43E-E9BEB6E36071}" destId="{A5E732C7-9D69-4D1D-B6C7-CC697820AC33}" srcOrd="1" destOrd="0" presId="urn:microsoft.com/office/officeart/2018/2/layout/IconCircleList"/>
    <dgm:cxn modelId="{F8001186-207D-45A9-8711-68804438931E}" type="presParOf" srcId="{8FEF1CE0-41C8-4EE0-B43E-E9BEB6E36071}" destId="{3DDDD87E-8AD8-4C3A-9A81-1ED4A25E495F}" srcOrd="2" destOrd="0" presId="urn:microsoft.com/office/officeart/2018/2/layout/IconCircleList"/>
    <dgm:cxn modelId="{CEA3CF19-5AFD-4FDC-A803-A2D7727026DA}" type="presParOf" srcId="{8FEF1CE0-41C8-4EE0-B43E-E9BEB6E36071}" destId="{E8DC5577-0D51-499F-8F5E-FB9409962BE4}" srcOrd="3" destOrd="0" presId="urn:microsoft.com/office/officeart/2018/2/layout/IconCircleList"/>
    <dgm:cxn modelId="{F397C702-E2FC-4972-80E3-598D2A4B4873}" type="presParOf" srcId="{84171E38-127D-468F-8C5F-548D2A107708}" destId="{9FC059B7-41F9-48A4-8198-39CB9E1270D7}" srcOrd="9" destOrd="0" presId="urn:microsoft.com/office/officeart/2018/2/layout/IconCircleList"/>
    <dgm:cxn modelId="{D28A4631-F79B-4D77-A9B4-FE03B8B377AA}" type="presParOf" srcId="{84171E38-127D-468F-8C5F-548D2A107708}" destId="{D13BE9B4-5F52-4B01-A525-857A7FC1DC60}" srcOrd="10" destOrd="0" presId="urn:microsoft.com/office/officeart/2018/2/layout/IconCircleList"/>
    <dgm:cxn modelId="{ABB0F6A6-3D61-431A-9732-E5BA94551309}" type="presParOf" srcId="{D13BE9B4-5F52-4B01-A525-857A7FC1DC60}" destId="{017ABE7F-CFA5-408C-B57E-39D32DDF3AC4}" srcOrd="0" destOrd="0" presId="urn:microsoft.com/office/officeart/2018/2/layout/IconCircleList"/>
    <dgm:cxn modelId="{40EFEEFF-D53C-4A9C-9483-C40956B9FE5B}" type="presParOf" srcId="{D13BE9B4-5F52-4B01-A525-857A7FC1DC60}" destId="{B0C38DD5-9FD3-4712-803B-D87424552A12}" srcOrd="1" destOrd="0" presId="urn:microsoft.com/office/officeart/2018/2/layout/IconCircleList"/>
    <dgm:cxn modelId="{D5582896-FAA9-49E3-9F5C-69ED30E39BC3}" type="presParOf" srcId="{D13BE9B4-5F52-4B01-A525-857A7FC1DC60}" destId="{54B940E5-0AC7-4713-B083-35039B94408B}" srcOrd="2" destOrd="0" presId="urn:microsoft.com/office/officeart/2018/2/layout/IconCircleList"/>
    <dgm:cxn modelId="{15D8B49D-2D78-452E-9A85-CDCBDD1003B0}" type="presParOf" srcId="{D13BE9B4-5F52-4B01-A525-857A7FC1DC60}" destId="{880C0D4C-C696-4B81-A0CB-78514E7B550B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E23D251-9CC4-475E-9221-F507627946B7}">
      <dsp:nvSpPr>
        <dsp:cNvPr id="0" name=""/>
        <dsp:cNvSpPr/>
      </dsp:nvSpPr>
      <dsp:spPr>
        <a:xfrm>
          <a:off x="0" y="70476"/>
          <a:ext cx="5759656" cy="1233257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2200" kern="1200" dirty="0"/>
            <a:t>En klub for de nærmeste kollegaer – altså dem på din </a:t>
          </a:r>
          <a:r>
            <a:rPr lang="da-DK" sz="2200" kern="1200" dirty="0" err="1"/>
            <a:t>arbjedsplads</a:t>
          </a:r>
          <a:endParaRPr lang="en-US" sz="2200" kern="1200" dirty="0"/>
        </a:p>
      </dsp:txBody>
      <dsp:txXfrm>
        <a:off x="60203" y="130679"/>
        <a:ext cx="5639250" cy="1112851"/>
      </dsp:txXfrm>
    </dsp:sp>
    <dsp:sp modelId="{85EE620A-BD19-4C05-85FF-3F5C40BF3120}">
      <dsp:nvSpPr>
        <dsp:cNvPr id="0" name=""/>
        <dsp:cNvSpPr/>
      </dsp:nvSpPr>
      <dsp:spPr>
        <a:xfrm>
          <a:off x="0" y="1367093"/>
          <a:ext cx="5759656" cy="1233257"/>
        </a:xfrm>
        <a:prstGeom prst="roundRect">
          <a:avLst/>
        </a:prstGeom>
        <a:solidFill>
          <a:schemeClr val="accent2">
            <a:hueOff val="1199996"/>
            <a:satOff val="-617"/>
            <a:lumOff val="-156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2200" kern="1200" dirty="0"/>
            <a:t>Et klubmøde er lig med et møde i foreningen </a:t>
          </a:r>
        </a:p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2200" kern="1200" dirty="0"/>
            <a:t>(så der er penge at hente)</a:t>
          </a:r>
          <a:endParaRPr lang="en-US" sz="2200" kern="1200" dirty="0"/>
        </a:p>
      </dsp:txBody>
      <dsp:txXfrm>
        <a:off x="60203" y="1427296"/>
        <a:ext cx="5639250" cy="1112851"/>
      </dsp:txXfrm>
    </dsp:sp>
    <dsp:sp modelId="{3540D516-C36E-448D-84F9-8054B40432C3}">
      <dsp:nvSpPr>
        <dsp:cNvPr id="0" name=""/>
        <dsp:cNvSpPr/>
      </dsp:nvSpPr>
      <dsp:spPr>
        <a:xfrm>
          <a:off x="0" y="2663711"/>
          <a:ext cx="5759656" cy="1233257"/>
        </a:xfrm>
        <a:prstGeom prst="roundRect">
          <a:avLst/>
        </a:prstGeom>
        <a:solidFill>
          <a:schemeClr val="accent2">
            <a:hueOff val="2399992"/>
            <a:satOff val="-1233"/>
            <a:lumOff val="-313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2200" kern="1200" dirty="0"/>
            <a:t>Meget uformelt og kræver kun en mail til områdeformanden og at folk er medlem</a:t>
          </a:r>
          <a:endParaRPr lang="en-US" sz="2200" kern="1200" dirty="0"/>
        </a:p>
      </dsp:txBody>
      <dsp:txXfrm>
        <a:off x="60203" y="2723914"/>
        <a:ext cx="5639250" cy="1112851"/>
      </dsp:txXfrm>
    </dsp:sp>
    <dsp:sp modelId="{E5413C2B-2120-4BDF-8CD4-8EBA12858D81}">
      <dsp:nvSpPr>
        <dsp:cNvPr id="0" name=""/>
        <dsp:cNvSpPr/>
      </dsp:nvSpPr>
      <dsp:spPr>
        <a:xfrm>
          <a:off x="0" y="3960329"/>
          <a:ext cx="5759656" cy="1233257"/>
        </a:xfrm>
        <a:prstGeom prst="roundRect">
          <a:avLst/>
        </a:prstGeom>
        <a:solidFill>
          <a:schemeClr val="accent2">
            <a:hueOff val="3599988"/>
            <a:satOff val="-1850"/>
            <a:lumOff val="-470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2200" kern="1200"/>
            <a:t>Man kan sætte alt på dagsorden – både det faglige, arbejdsfællesskabet eller det sociale fællesskab på arbejdspladsen. </a:t>
          </a:r>
          <a:endParaRPr lang="en-US" sz="2200" kern="1200"/>
        </a:p>
      </dsp:txBody>
      <dsp:txXfrm>
        <a:off x="60203" y="4020532"/>
        <a:ext cx="5639250" cy="111285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D64BA0-B138-42C9-A5CB-F566EEE464D6}">
      <dsp:nvSpPr>
        <dsp:cNvPr id="0" name=""/>
        <dsp:cNvSpPr/>
      </dsp:nvSpPr>
      <dsp:spPr>
        <a:xfrm>
          <a:off x="0" y="34460"/>
          <a:ext cx="5181600" cy="144209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2600" b="1" kern="1200"/>
            <a:t>Netværk</a:t>
          </a:r>
          <a:endParaRPr lang="en-US" sz="2600" kern="1200"/>
        </a:p>
      </dsp:txBody>
      <dsp:txXfrm>
        <a:off x="70397" y="104857"/>
        <a:ext cx="5040806" cy="1301304"/>
      </dsp:txXfrm>
    </dsp:sp>
    <dsp:sp modelId="{6C64F7D6-18D0-4295-B18C-B970EC15254A}">
      <dsp:nvSpPr>
        <dsp:cNvPr id="0" name=""/>
        <dsp:cNvSpPr/>
      </dsp:nvSpPr>
      <dsp:spPr>
        <a:xfrm>
          <a:off x="0" y="1561284"/>
          <a:ext cx="5181600" cy="144209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2600" kern="1200" dirty="0"/>
            <a:t>Uformel forum, som kan samles om de faglige emner, som der er fælles interesse for. </a:t>
          </a:r>
          <a:endParaRPr lang="en-US" sz="2600" kern="1200" dirty="0"/>
        </a:p>
      </dsp:txBody>
      <dsp:txXfrm>
        <a:off x="70397" y="1631681"/>
        <a:ext cx="5040806" cy="1301304"/>
      </dsp:txXfrm>
    </dsp:sp>
    <dsp:sp modelId="{B64B028B-8A60-4BFE-8B85-FE43FB2D5C41}">
      <dsp:nvSpPr>
        <dsp:cNvPr id="0" name=""/>
        <dsp:cNvSpPr/>
      </dsp:nvSpPr>
      <dsp:spPr>
        <a:xfrm>
          <a:off x="0" y="3078262"/>
          <a:ext cx="5181600" cy="144209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2600" kern="1200" dirty="0"/>
            <a:t>Netværk kan hurtigt sættes i søen og kan nemt opløses, hvis formålet er udtjent</a:t>
          </a:r>
          <a:endParaRPr lang="en-US" sz="2600" kern="1200" dirty="0"/>
        </a:p>
      </dsp:txBody>
      <dsp:txXfrm>
        <a:off x="70397" y="3148659"/>
        <a:ext cx="5040806" cy="130130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D53E0B-27FA-49B3-B528-CF806253A081}">
      <dsp:nvSpPr>
        <dsp:cNvPr id="0" name=""/>
        <dsp:cNvSpPr/>
      </dsp:nvSpPr>
      <dsp:spPr>
        <a:xfrm>
          <a:off x="2545080" y="1822895"/>
          <a:ext cx="91440" cy="67010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670106"/>
              </a:lnTo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573282" y="2154451"/>
        <a:ext cx="35035" cy="6994"/>
      </dsp:txXfrm>
    </dsp:sp>
    <dsp:sp modelId="{116A6588-EF38-4D80-91C0-8ACBFA5304BF}">
      <dsp:nvSpPr>
        <dsp:cNvPr id="0" name=""/>
        <dsp:cNvSpPr/>
      </dsp:nvSpPr>
      <dsp:spPr>
        <a:xfrm>
          <a:off x="1070223" y="3"/>
          <a:ext cx="3041153" cy="182469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019" tIns="156422" rIns="149019" bIns="156422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800" u="sng" kern="1200" baseline="0"/>
            <a:t>Generalforsamlingerne:</a:t>
          </a:r>
          <a:endParaRPr lang="en-US" sz="1800" kern="120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a-DK" sz="1400" kern="1200" baseline="0"/>
            <a:t>Er fagområdets øverste myndighed</a:t>
          </a:r>
          <a:endParaRPr lang="en-US" sz="1400" kern="120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a-DK" sz="1400" kern="1200" baseline="0"/>
            <a:t>Drøfter og beslutter politisk program hvert 2. år (september)</a:t>
          </a:r>
          <a:endParaRPr lang="en-US" sz="1400" kern="120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a-DK" sz="1400" kern="1200" baseline="0"/>
            <a:t>Vælger formand, kasserer og bestyrelse</a:t>
          </a:r>
          <a:endParaRPr lang="en-US" sz="1400" kern="1200"/>
        </a:p>
      </dsp:txBody>
      <dsp:txXfrm>
        <a:off x="1070223" y="3"/>
        <a:ext cx="3041153" cy="1824692"/>
      </dsp:txXfrm>
    </dsp:sp>
    <dsp:sp modelId="{FDBBF977-8B59-4732-894A-2DD58E80BB57}">
      <dsp:nvSpPr>
        <dsp:cNvPr id="0" name=""/>
        <dsp:cNvSpPr/>
      </dsp:nvSpPr>
      <dsp:spPr>
        <a:xfrm>
          <a:off x="1070223" y="2525401"/>
          <a:ext cx="3041153" cy="182469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019" tIns="156422" rIns="149019" bIns="156422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800" u="sng" kern="1200" baseline="0"/>
            <a:t>Bestyrelserne:</a:t>
          </a:r>
          <a:endParaRPr lang="en-US" sz="1800" kern="120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a-DK" sz="1400" kern="1200" baseline="0"/>
            <a:t>Leder fagområdet</a:t>
          </a:r>
          <a:endParaRPr lang="en-US" sz="1400" kern="120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a-DK" sz="1400" kern="1200" baseline="0"/>
            <a:t>Er kollektivt ansvarlige for arbejdet med alle institutionstyper og faggrupper</a:t>
          </a:r>
          <a:endParaRPr lang="en-US" sz="1400" kern="1200"/>
        </a:p>
      </dsp:txBody>
      <dsp:txXfrm>
        <a:off x="1070223" y="2525401"/>
        <a:ext cx="3041153" cy="182469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0ECCC3F-803F-442C-ADA3-D3ABA2B24028}">
      <dsp:nvSpPr>
        <dsp:cNvPr id="0" name=""/>
        <dsp:cNvSpPr/>
      </dsp:nvSpPr>
      <dsp:spPr>
        <a:xfrm>
          <a:off x="147316" y="108265"/>
          <a:ext cx="839968" cy="839968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A649D11-58FC-40B0-9C9C-38512A1574E2}">
      <dsp:nvSpPr>
        <dsp:cNvPr id="0" name=""/>
        <dsp:cNvSpPr/>
      </dsp:nvSpPr>
      <dsp:spPr>
        <a:xfrm>
          <a:off x="323709" y="284659"/>
          <a:ext cx="487181" cy="487181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3D27033-FA96-44BA-B03C-DABB64EB758A}">
      <dsp:nvSpPr>
        <dsp:cNvPr id="0" name=""/>
        <dsp:cNvSpPr/>
      </dsp:nvSpPr>
      <dsp:spPr>
        <a:xfrm>
          <a:off x="1167277" y="108265"/>
          <a:ext cx="1979924" cy="8399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200" kern="1200"/>
            <a:t>Hvert fagområde har en ledersektionsbestyrelse.</a:t>
          </a:r>
          <a:endParaRPr lang="en-US" sz="1200" kern="1200"/>
        </a:p>
      </dsp:txBody>
      <dsp:txXfrm>
        <a:off x="1167277" y="108265"/>
        <a:ext cx="1979924" cy="839968"/>
      </dsp:txXfrm>
    </dsp:sp>
    <dsp:sp modelId="{781DFFBB-2703-47A0-83AB-726328E2638B}">
      <dsp:nvSpPr>
        <dsp:cNvPr id="0" name=""/>
        <dsp:cNvSpPr/>
      </dsp:nvSpPr>
      <dsp:spPr>
        <a:xfrm>
          <a:off x="3492189" y="108265"/>
          <a:ext cx="839968" cy="839968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9E9C742-4C54-40D7-8128-09049AA6DAD0}">
      <dsp:nvSpPr>
        <dsp:cNvPr id="0" name=""/>
        <dsp:cNvSpPr/>
      </dsp:nvSpPr>
      <dsp:spPr>
        <a:xfrm>
          <a:off x="3668582" y="284659"/>
          <a:ext cx="487181" cy="487181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845A80A-3EC4-426A-BD70-08F80DC63292}">
      <dsp:nvSpPr>
        <dsp:cNvPr id="0" name=""/>
        <dsp:cNvSpPr/>
      </dsp:nvSpPr>
      <dsp:spPr>
        <a:xfrm>
          <a:off x="4512150" y="108265"/>
          <a:ext cx="1979924" cy="8399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200" kern="1200" dirty="0"/>
            <a:t>Generalforsamlinger afholdes hvert 2. år i maj, hvor der vælges:</a:t>
          </a:r>
          <a:endParaRPr lang="en-US" sz="1200" kern="1200" dirty="0"/>
        </a:p>
      </dsp:txBody>
      <dsp:txXfrm>
        <a:off x="4512150" y="108265"/>
        <a:ext cx="1979924" cy="839968"/>
      </dsp:txXfrm>
    </dsp:sp>
    <dsp:sp modelId="{EF339C45-FA75-4988-89EE-234E5C892C2A}">
      <dsp:nvSpPr>
        <dsp:cNvPr id="0" name=""/>
        <dsp:cNvSpPr/>
      </dsp:nvSpPr>
      <dsp:spPr>
        <a:xfrm>
          <a:off x="147316" y="1653073"/>
          <a:ext cx="839968" cy="839968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34753D4-7D58-4381-8135-3DB790677326}">
      <dsp:nvSpPr>
        <dsp:cNvPr id="0" name=""/>
        <dsp:cNvSpPr/>
      </dsp:nvSpPr>
      <dsp:spPr>
        <a:xfrm>
          <a:off x="323709" y="1829466"/>
          <a:ext cx="487181" cy="487181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B94AC84-7D5D-415C-918E-319798FA57E8}">
      <dsp:nvSpPr>
        <dsp:cNvPr id="0" name=""/>
        <dsp:cNvSpPr/>
      </dsp:nvSpPr>
      <dsp:spPr>
        <a:xfrm>
          <a:off x="1167277" y="1653073"/>
          <a:ext cx="1979924" cy="8399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200" kern="1200"/>
            <a:t>Formand, kasserer &amp; bestyrelse</a:t>
          </a:r>
          <a:endParaRPr lang="en-US" sz="1200" kern="1200"/>
        </a:p>
      </dsp:txBody>
      <dsp:txXfrm>
        <a:off x="1167277" y="1653073"/>
        <a:ext cx="1979924" cy="839968"/>
      </dsp:txXfrm>
    </dsp:sp>
    <dsp:sp modelId="{5AB16760-A416-4225-9110-7A74463AAFEC}">
      <dsp:nvSpPr>
        <dsp:cNvPr id="0" name=""/>
        <dsp:cNvSpPr/>
      </dsp:nvSpPr>
      <dsp:spPr>
        <a:xfrm>
          <a:off x="3492189" y="1653073"/>
          <a:ext cx="839968" cy="839968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9C3A7EB-B897-496A-AABF-64898BBEE7EF}">
      <dsp:nvSpPr>
        <dsp:cNvPr id="0" name=""/>
        <dsp:cNvSpPr/>
      </dsp:nvSpPr>
      <dsp:spPr>
        <a:xfrm>
          <a:off x="3668582" y="1829466"/>
          <a:ext cx="487181" cy="487181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CD4A665-ACE0-4F51-917D-EBFEECD24337}">
      <dsp:nvSpPr>
        <dsp:cNvPr id="0" name=""/>
        <dsp:cNvSpPr/>
      </dsp:nvSpPr>
      <dsp:spPr>
        <a:xfrm>
          <a:off x="4512150" y="1653073"/>
          <a:ext cx="1979924" cy="8399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200" u="sng" kern="1200"/>
            <a:t>Leder sektionsbestyrelserne kan:</a:t>
          </a:r>
          <a:endParaRPr lang="en-US" sz="1200" kern="1200"/>
        </a:p>
      </dsp:txBody>
      <dsp:txXfrm>
        <a:off x="4512150" y="1653073"/>
        <a:ext cx="1979924" cy="839968"/>
      </dsp:txXfrm>
    </dsp:sp>
    <dsp:sp modelId="{0B984744-35B2-4438-ADBD-4F35BDB40062}">
      <dsp:nvSpPr>
        <dsp:cNvPr id="0" name=""/>
        <dsp:cNvSpPr/>
      </dsp:nvSpPr>
      <dsp:spPr>
        <a:xfrm>
          <a:off x="147316" y="3197881"/>
          <a:ext cx="839968" cy="839968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5E732C7-9D69-4D1D-B6C7-CC697820AC33}">
      <dsp:nvSpPr>
        <dsp:cNvPr id="0" name=""/>
        <dsp:cNvSpPr/>
      </dsp:nvSpPr>
      <dsp:spPr>
        <a:xfrm>
          <a:off x="323709" y="3374274"/>
          <a:ext cx="487181" cy="487181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8DC5577-0D51-499F-8F5E-FB9409962BE4}">
      <dsp:nvSpPr>
        <dsp:cNvPr id="0" name=""/>
        <dsp:cNvSpPr/>
      </dsp:nvSpPr>
      <dsp:spPr>
        <a:xfrm>
          <a:off x="1167277" y="3197881"/>
          <a:ext cx="1979924" cy="8399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200" kern="1200"/>
            <a:t>Deltage i eller varetage forhandlinger for grupper eller enkeltpersoner indenfor ledersektionens område</a:t>
          </a:r>
          <a:endParaRPr lang="en-US" sz="1200" kern="1200"/>
        </a:p>
      </dsp:txBody>
      <dsp:txXfrm>
        <a:off x="1167277" y="3197881"/>
        <a:ext cx="1979924" cy="839968"/>
      </dsp:txXfrm>
    </dsp:sp>
    <dsp:sp modelId="{017ABE7F-CFA5-408C-B57E-39D32DDF3AC4}">
      <dsp:nvSpPr>
        <dsp:cNvPr id="0" name=""/>
        <dsp:cNvSpPr/>
      </dsp:nvSpPr>
      <dsp:spPr>
        <a:xfrm>
          <a:off x="3492189" y="3197881"/>
          <a:ext cx="839968" cy="839968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0C38DD5-9FD3-4712-803B-D87424552A12}">
      <dsp:nvSpPr>
        <dsp:cNvPr id="0" name=""/>
        <dsp:cNvSpPr/>
      </dsp:nvSpPr>
      <dsp:spPr>
        <a:xfrm>
          <a:off x="3668582" y="3374274"/>
          <a:ext cx="487181" cy="487181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80C0D4C-C696-4B81-A0CB-78514E7B550B}">
      <dsp:nvSpPr>
        <dsp:cNvPr id="0" name=""/>
        <dsp:cNvSpPr/>
      </dsp:nvSpPr>
      <dsp:spPr>
        <a:xfrm>
          <a:off x="4512150" y="3197881"/>
          <a:ext cx="1979924" cy="8399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200" kern="1200"/>
            <a:t>Udtale sig på vegne af lederne inden for området</a:t>
          </a:r>
          <a:endParaRPr lang="en-US" sz="1200" kern="1200"/>
        </a:p>
      </dsp:txBody>
      <dsp:txXfrm>
        <a:off x="4512150" y="3197881"/>
        <a:ext cx="1979924" cy="83996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6/7/layout/RepeatingBendingProcessNew">
  <dgm:title val="Repeating Bending Process New"/>
  <dgm:desc val=""/>
  <dgm:catLst>
    <dgm:cat type="process" pri="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  <dgm:constr type="tMarg" refType="h" fact="0.243"/>
          <dgm:constr type="bMarg" refType="h" fact="0.243"/>
          <dgm:constr type="lMarg" refType="w" fact="0.1389"/>
          <dgm:constr type="rMarg" refType="w" fact="0.1389"/>
        </dgm:constrLst>
        <dgm:ruleLst>
          <dgm:rule type="primFontSz" val="12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5" y="0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50448" y="0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1527D8-8589-40CC-873D-EBFE2809A501}" type="datetimeFigureOut">
              <a:rPr lang="da-DK" smtClean="0"/>
              <a:t>22-05-2026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425450" y="1243013"/>
            <a:ext cx="5946775" cy="3346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79768" y="4777195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5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50448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599F38-6C5F-49EB-82E0-2624FB3238C2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621649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599F38-6C5F-49EB-82E0-2624FB3238C2}" type="slidenum">
              <a:rPr lang="da-DK" smtClean="0"/>
              <a:t>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136286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C45D1D-E8EF-69E3-3FDD-51E83446F9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62F774CB-9C53-54DB-0CEB-922E34A4083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9983050D-2440-3A17-1C58-2663D289E9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F3AB33F4-4FF2-1ABC-141B-187FF6B8C59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599F38-6C5F-49EB-82E0-2624FB3238C2}" type="slidenum">
              <a:rPr lang="da-DK" smtClean="0"/>
              <a:t>18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686498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247B77-9560-27F8-2C68-6ABAF00093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605CAFA6-E3A5-D5B8-2596-9C0E6F746C4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0FB999CC-7586-EF4E-5AD8-C81077D9EF9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E1BF8020-A993-17C7-EB3B-BBEAA82851E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84C5E-DB72-46FC-BE7C-E3CC67CEF974}" type="slidenum">
              <a:rPr kumimoji="0" lang="da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da-D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15313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8BB04D-F2AF-DA8F-8C56-E776976216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B07A6B40-534A-4E05-75E3-E8F1DE8B777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63E174BF-412A-335B-FC9B-9A19D533D0D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https://www.foa.dk/temaer/ok-forhandlinger/ok26/forlig-paedagogisk-kommune</a:t>
            </a:r>
          </a:p>
          <a:p>
            <a:r>
              <a:rPr lang="da-DK" dirty="0"/>
              <a:t>Fravær af familiemæssige årsager gennemgås på juni –mødet </a:t>
            </a:r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56C9BFC9-916C-E8C5-C4DF-52E62C63710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84C5E-DB72-46FC-BE7C-E3CC67CEF974}" type="slidenum">
              <a:rPr kumimoji="0" lang="da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da-D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60873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2BAFA9-0824-BA91-E4FE-36DDF327EF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3A282A1F-219F-B3A8-8C88-521F95C0A02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12B779DA-8C7F-419F-9AC3-94D0E78B66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Gennemgås sammen med fravær af familiemæssige årsager på næste TR-møde </a:t>
            </a:r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BAFA1103-A1D7-AF11-DA14-2B71FF54184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84C5E-DB72-46FC-BE7C-E3CC67CEF974}" type="slidenum">
              <a:rPr kumimoji="0" lang="da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da-D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73949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D0F4B4-58FA-6A04-DD6B-79863DC1F8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A9073DA7-10A2-9051-AD56-414378336A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B84419D6-C9E7-70DB-3F1F-B7ACA72835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Hovedbudskabet til jer og jeres kollegaer er, at jeres </a:t>
            </a:r>
            <a:r>
              <a:rPr lang="da-DK" dirty="0" err="1"/>
              <a:t>fritvalgsordninger</a:t>
            </a:r>
            <a:r>
              <a:rPr lang="da-DK" dirty="0"/>
              <a:t> fortsætter uændret indtil januar 2028!</a:t>
            </a:r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7D9747AE-3D36-25B2-A8BB-0F568F40C71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84C5E-DB72-46FC-BE7C-E3CC67CEF974}" type="slidenum">
              <a:rPr kumimoji="0" lang="da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da-D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90463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8C3C53-12D8-14F8-2215-EEEF0A4459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D52C2AB-B33C-980D-2038-93B126EE3F5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E7F0306-DDAC-4EE8-337C-07DF3B707E1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K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73C738-F1F2-2ACA-1A15-C92B9A1D837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D5F0C2-1766-AA44-8FC6-C0979120BAD0}" type="slidenum">
              <a:rPr kumimoji="0" lang="en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D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67548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124EFA-D513-BA20-9148-18E9664CE0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AEEFADCD-F60B-D9A3-2F77-7ACB59A5541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89E358C9-403F-4C3D-F3FA-430B7A9DB2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B0A55DAC-8FE3-D974-E315-C84883097D9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599F38-6C5F-49EB-82E0-2624FB3238C2}" type="slidenum">
              <a:rPr lang="da-DK" smtClean="0"/>
              <a:t>32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7021786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35108A-2139-4AE3-B111-67D08EFC481C}" type="slidenum">
              <a:rPr kumimoji="0" lang="da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da-DK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834818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35108A-2139-4AE3-B111-67D08EFC481C}" type="slidenum">
              <a:rPr kumimoji="0" lang="da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da-DK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902174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35108A-2139-4AE3-B111-67D08EFC481C}" type="slidenum">
              <a:rPr kumimoji="0" lang="da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da-DK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92666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599F38-6C5F-49EB-82E0-2624FB3238C2}" type="slidenum">
              <a:rPr lang="da-DK" smtClean="0"/>
              <a:t>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933362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599F38-6C5F-49EB-82E0-2624FB3238C2}" type="slidenum">
              <a:rPr lang="da-DK" smtClean="0"/>
              <a:t>49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739309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EEEF3D-717A-6B16-5E4E-63F76EE153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5CC520FD-2175-0C53-3939-F8154E8571E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9D5CFB82-30E3-22E2-0491-14FB2F96C41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3BE04A8B-CBBF-72D6-0ED1-CC22830FF54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599F38-6C5F-49EB-82E0-2624FB3238C2}" type="slidenum">
              <a:rPr lang="da-DK" smtClean="0"/>
              <a:t>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37000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599F38-6C5F-49EB-82E0-2624FB3238C2}" type="slidenum">
              <a:rPr kumimoji="0" lang="da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da-D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71125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599F38-6C5F-49EB-82E0-2624FB3238C2}" type="slidenum">
              <a:rPr kumimoji="0" lang="da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da-D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81950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599F38-6C5F-49EB-82E0-2624FB3238C2}" type="slidenum">
              <a:rPr kumimoji="0" lang="da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da-D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24245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517AD8-69E1-6A1E-C4F7-B36FD088EB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FFD63A56-3DF0-391F-EA82-C2349E30FEE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5CBEF73D-1CD0-7C85-059F-D7ABE68675A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D2843374-3B1F-55D5-CD50-5789FE419C1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599F38-6C5F-49EB-82E0-2624FB3238C2}" type="slidenum">
              <a:rPr lang="da-DK" smtClean="0"/>
              <a:t>14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150902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599F38-6C5F-49EB-82E0-2624FB3238C2}" type="slidenum">
              <a:rPr lang="da-DK" smtClean="0"/>
              <a:t>15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19890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0201D2-709B-E9C7-D164-767CAA1574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26F843A9-BE9E-2940-470E-B0B09FA1ED0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69C361D1-6E8E-73FC-8E5B-93CC0D10F83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D92B6AEA-36C0-E8C3-E59D-03BFB52F03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599F38-6C5F-49EB-82E0-2624FB3238C2}" type="slidenum">
              <a:rPr lang="da-DK" smtClean="0"/>
              <a:t>16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5378052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Master" Target="../slideMasters/slideMaster11.xml"/><Relationship Id="rId1" Type="http://schemas.openxmlformats.org/officeDocument/2006/relationships/tags" Target="../tags/tag94.xml"/><Relationship Id="rId6" Type="http://schemas.openxmlformats.org/officeDocument/2006/relationships/image" Target="../media/image3.png"/><Relationship Id="rId5" Type="http://schemas.openxmlformats.org/officeDocument/2006/relationships/image" Target="../media/image4.jpeg"/><Relationship Id="rId4" Type="http://schemas.openxmlformats.org/officeDocument/2006/relationships/image" Target="../media/image1.emf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Master" Target="../slideMasters/slideMaster11.xml"/><Relationship Id="rId1" Type="http://schemas.openxmlformats.org/officeDocument/2006/relationships/tags" Target="../tags/tag95.xml"/><Relationship Id="rId6" Type="http://schemas.openxmlformats.org/officeDocument/2006/relationships/image" Target="../media/image3.png"/><Relationship Id="rId5" Type="http://schemas.openxmlformats.org/officeDocument/2006/relationships/image" Target="../media/image5.jpeg"/><Relationship Id="rId4" Type="http://schemas.openxmlformats.org/officeDocument/2006/relationships/image" Target="../media/image1.emf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Master" Target="../slideMasters/slideMaster11.xml"/><Relationship Id="rId1" Type="http://schemas.openxmlformats.org/officeDocument/2006/relationships/tags" Target="../tags/tag96.xml"/><Relationship Id="rId6" Type="http://schemas.openxmlformats.org/officeDocument/2006/relationships/image" Target="../media/image3.png"/><Relationship Id="rId5" Type="http://schemas.openxmlformats.org/officeDocument/2006/relationships/image" Target="../media/image6.jpeg"/><Relationship Id="rId4" Type="http://schemas.openxmlformats.org/officeDocument/2006/relationships/image" Target="../media/image1.emf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Master" Target="../slideMasters/slideMaster11.xml"/><Relationship Id="rId1" Type="http://schemas.openxmlformats.org/officeDocument/2006/relationships/tags" Target="../tags/tag97.xml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image" Target="../media/image1.emf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Master" Target="../slideMasters/slideMaster11.xml"/><Relationship Id="rId1" Type="http://schemas.openxmlformats.org/officeDocument/2006/relationships/tags" Target="../tags/tag98.xml"/><Relationship Id="rId6" Type="http://schemas.openxmlformats.org/officeDocument/2006/relationships/image" Target="../media/image3.png"/><Relationship Id="rId5" Type="http://schemas.openxmlformats.org/officeDocument/2006/relationships/image" Target="../media/image8.jpeg"/><Relationship Id="rId4" Type="http://schemas.openxmlformats.org/officeDocument/2006/relationships/image" Target="../media/image1.emf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Master" Target="../slideMasters/slideMaster11.xml"/><Relationship Id="rId1" Type="http://schemas.openxmlformats.org/officeDocument/2006/relationships/tags" Target="../tags/tag99.xml"/><Relationship Id="rId5" Type="http://schemas.openxmlformats.org/officeDocument/2006/relationships/image" Target="../media/image3.png"/><Relationship Id="rId4" Type="http://schemas.openxmlformats.org/officeDocument/2006/relationships/image" Target="../media/image1.emf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Master" Target="../slideMasters/slideMaster11.xml"/><Relationship Id="rId1" Type="http://schemas.openxmlformats.org/officeDocument/2006/relationships/tags" Target="../tags/tag100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Master" Target="../slideMasters/slideMaster11.xml"/><Relationship Id="rId1" Type="http://schemas.openxmlformats.org/officeDocument/2006/relationships/tags" Target="../tags/tag101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2.xml"/><Relationship Id="rId1" Type="http://schemas.openxmlformats.org/officeDocument/2006/relationships/tags" Target="../tags/tag103.xml"/><Relationship Id="rId4" Type="http://schemas.openxmlformats.org/officeDocument/2006/relationships/image" Target="../media/image1.emf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12.xml"/><Relationship Id="rId1" Type="http://schemas.openxmlformats.org/officeDocument/2006/relationships/tags" Target="../tags/tag104.xml"/><Relationship Id="rId4" Type="http://schemas.openxmlformats.org/officeDocument/2006/relationships/image" Target="../media/image1.emf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12.xml"/><Relationship Id="rId1" Type="http://schemas.openxmlformats.org/officeDocument/2006/relationships/tags" Target="../tags/tag105.xml"/><Relationship Id="rId4" Type="http://schemas.openxmlformats.org/officeDocument/2006/relationships/image" Target="../media/image1.emf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Master" Target="../slideMasters/slideMaster12.xml"/><Relationship Id="rId1" Type="http://schemas.openxmlformats.org/officeDocument/2006/relationships/tags" Target="../tags/tag106.xml"/><Relationship Id="rId4" Type="http://schemas.openxmlformats.org/officeDocument/2006/relationships/image" Target="../media/image1.emf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.xml"/><Relationship Id="rId4" Type="http://schemas.openxmlformats.org/officeDocument/2006/relationships/image" Target="../media/image1.emf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Master" Target="../slideMasters/slideMaster12.xml"/><Relationship Id="rId1" Type="http://schemas.openxmlformats.org/officeDocument/2006/relationships/tags" Target="../tags/tag107.xml"/><Relationship Id="rId5" Type="http://schemas.openxmlformats.org/officeDocument/2006/relationships/image" Target="../media/image3.png"/><Relationship Id="rId4" Type="http://schemas.openxmlformats.org/officeDocument/2006/relationships/image" Target="../media/image1.emf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Master" Target="../slideMasters/slideMaster13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3.xml"/><Relationship Id="rId4" Type="http://schemas.openxmlformats.org/officeDocument/2006/relationships/image" Target="../media/image1.emf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4.xml"/><Relationship Id="rId4" Type="http://schemas.openxmlformats.org/officeDocument/2006/relationships/image" Target="../media/image1.emf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5.xml"/><Relationship Id="rId4" Type="http://schemas.openxmlformats.org/officeDocument/2006/relationships/image" Target="../media/image1.emf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6.xml"/><Relationship Id="rId5" Type="http://schemas.openxmlformats.org/officeDocument/2006/relationships/image" Target="../media/image3.png"/><Relationship Id="rId4" Type="http://schemas.openxmlformats.org/officeDocument/2006/relationships/image" Target="../media/image1.emf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8.xml"/><Relationship Id="rId6" Type="http://schemas.openxmlformats.org/officeDocument/2006/relationships/image" Target="../media/image3.png"/><Relationship Id="rId5" Type="http://schemas.openxmlformats.org/officeDocument/2006/relationships/image" Target="../media/image4.jpeg"/><Relationship Id="rId4" Type="http://schemas.openxmlformats.org/officeDocument/2006/relationships/image" Target="../media/image1.emf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9.xml"/><Relationship Id="rId6" Type="http://schemas.openxmlformats.org/officeDocument/2006/relationships/image" Target="../media/image3.png"/><Relationship Id="rId5" Type="http://schemas.openxmlformats.org/officeDocument/2006/relationships/image" Target="../media/image5.jpeg"/><Relationship Id="rId4" Type="http://schemas.openxmlformats.org/officeDocument/2006/relationships/image" Target="../media/image1.emf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0.xml"/><Relationship Id="rId6" Type="http://schemas.openxmlformats.org/officeDocument/2006/relationships/image" Target="../media/image3.png"/><Relationship Id="rId5" Type="http://schemas.openxmlformats.org/officeDocument/2006/relationships/image" Target="../media/image6.jpeg"/><Relationship Id="rId4" Type="http://schemas.openxmlformats.org/officeDocument/2006/relationships/image" Target="../media/image1.em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1.xml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image" Target="../media/image1.emf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2.xml"/><Relationship Id="rId6" Type="http://schemas.openxmlformats.org/officeDocument/2006/relationships/image" Target="../media/image3.png"/><Relationship Id="rId5" Type="http://schemas.openxmlformats.org/officeDocument/2006/relationships/image" Target="../media/image8.jpeg"/><Relationship Id="rId4" Type="http://schemas.openxmlformats.org/officeDocument/2006/relationships/image" Target="../media/image1.emf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3.xml"/><Relationship Id="rId5" Type="http://schemas.openxmlformats.org/officeDocument/2006/relationships/image" Target="../media/image3.png"/><Relationship Id="rId4" Type="http://schemas.openxmlformats.org/officeDocument/2006/relationships/image" Target="../media/image1.emf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4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5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17.xml"/><Relationship Id="rId4" Type="http://schemas.openxmlformats.org/officeDocument/2006/relationships/image" Target="../media/image1.emf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18.xml"/><Relationship Id="rId4" Type="http://schemas.openxmlformats.org/officeDocument/2006/relationships/image" Target="../media/image1.emf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19.xml"/><Relationship Id="rId4" Type="http://schemas.openxmlformats.org/officeDocument/2006/relationships/image" Target="../media/image1.emf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20.xml"/><Relationship Id="rId4" Type="http://schemas.openxmlformats.org/officeDocument/2006/relationships/image" Target="../media/image1.emf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21.xml"/><Relationship Id="rId4" Type="http://schemas.openxmlformats.org/officeDocument/2006/relationships/image" Target="../media/image1.emf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22.xml"/><Relationship Id="rId4" Type="http://schemas.openxmlformats.org/officeDocument/2006/relationships/image" Target="../media/image1.emf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23.xml"/><Relationship Id="rId4" Type="http://schemas.openxmlformats.org/officeDocument/2006/relationships/image" Target="../media/image1.emf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24.xml"/><Relationship Id="rId4" Type="http://schemas.openxmlformats.org/officeDocument/2006/relationships/image" Target="../media/image1.emf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25.xml"/><Relationship Id="rId4" Type="http://schemas.openxmlformats.org/officeDocument/2006/relationships/image" Target="../media/image1.emf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26.xml"/><Relationship Id="rId4" Type="http://schemas.openxmlformats.org/officeDocument/2006/relationships/image" Target="../media/image1.emf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27.xml"/><Relationship Id="rId4" Type="http://schemas.openxmlformats.org/officeDocument/2006/relationships/image" Target="../media/image1.emf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28.xml"/><Relationship Id="rId4" Type="http://schemas.openxmlformats.org/officeDocument/2006/relationships/image" Target="../media/image1.emf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29.xml"/><Relationship Id="rId4" Type="http://schemas.openxmlformats.org/officeDocument/2006/relationships/image" Target="../media/image1.emf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30.xml"/><Relationship Id="rId4" Type="http://schemas.openxmlformats.org/officeDocument/2006/relationships/image" Target="../media/image1.emf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32.xml"/><Relationship Id="rId4" Type="http://schemas.openxmlformats.org/officeDocument/2006/relationships/image" Target="../media/image1.emf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33.xml"/><Relationship Id="rId4" Type="http://schemas.openxmlformats.org/officeDocument/2006/relationships/image" Target="../media/image1.emf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34.xml"/><Relationship Id="rId4" Type="http://schemas.openxmlformats.org/officeDocument/2006/relationships/image" Target="../media/image1.emf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35.xml"/><Relationship Id="rId5" Type="http://schemas.openxmlformats.org/officeDocument/2006/relationships/image" Target="../media/image10.svg"/><Relationship Id="rId4" Type="http://schemas.openxmlformats.org/officeDocument/2006/relationships/image" Target="../media/image1.emf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36.xml"/><Relationship Id="rId5" Type="http://schemas.openxmlformats.org/officeDocument/2006/relationships/image" Target="../media/image10.svg"/><Relationship Id="rId4" Type="http://schemas.openxmlformats.org/officeDocument/2006/relationships/image" Target="../media/image1.emf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37.xml"/><Relationship Id="rId5" Type="http://schemas.openxmlformats.org/officeDocument/2006/relationships/image" Target="../media/image10.svg"/><Relationship Id="rId4" Type="http://schemas.openxmlformats.org/officeDocument/2006/relationships/image" Target="../media/image1.emf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38.xml"/><Relationship Id="rId5" Type="http://schemas.openxmlformats.org/officeDocument/2006/relationships/image" Target="../media/image10.svg"/><Relationship Id="rId4" Type="http://schemas.openxmlformats.org/officeDocument/2006/relationships/image" Target="../media/image1.emf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39.xml"/><Relationship Id="rId4" Type="http://schemas.openxmlformats.org/officeDocument/2006/relationships/image" Target="../media/image1.emf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40.xml"/><Relationship Id="rId4" Type="http://schemas.openxmlformats.org/officeDocument/2006/relationships/image" Target="../media/image1.emf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4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.emf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4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.emf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43.xml"/><Relationship Id="rId5" Type="http://schemas.openxmlformats.org/officeDocument/2006/relationships/image" Target="../media/image13.svg"/><Relationship Id="rId4" Type="http://schemas.openxmlformats.org/officeDocument/2006/relationships/image" Target="../media/image1.emf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44.xml"/><Relationship Id="rId5" Type="http://schemas.openxmlformats.org/officeDocument/2006/relationships/image" Target="../media/image13.svg"/><Relationship Id="rId4" Type="http://schemas.openxmlformats.org/officeDocument/2006/relationships/image" Target="../media/image1.emf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45.xml"/><Relationship Id="rId4" Type="http://schemas.openxmlformats.org/officeDocument/2006/relationships/image" Target="../media/image1.emf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46.xml"/><Relationship Id="rId4" Type="http://schemas.openxmlformats.org/officeDocument/2006/relationships/image" Target="../media/image1.emf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47.xml"/><Relationship Id="rId5" Type="http://schemas.openxmlformats.org/officeDocument/2006/relationships/image" Target="../media/image14.svg"/><Relationship Id="rId4" Type="http://schemas.openxmlformats.org/officeDocument/2006/relationships/image" Target="../media/image1.emf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48.xml"/><Relationship Id="rId5" Type="http://schemas.openxmlformats.org/officeDocument/2006/relationships/image" Target="../media/image14.svg"/><Relationship Id="rId4" Type="http://schemas.openxmlformats.org/officeDocument/2006/relationships/image" Target="../media/image1.emf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49.xml"/><Relationship Id="rId5" Type="http://schemas.openxmlformats.org/officeDocument/2006/relationships/image" Target="../media/image15.svg"/><Relationship Id="rId4" Type="http://schemas.openxmlformats.org/officeDocument/2006/relationships/image" Target="../media/image1.emf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50.xml"/><Relationship Id="rId5" Type="http://schemas.openxmlformats.org/officeDocument/2006/relationships/image" Target="../media/image15.svg"/><Relationship Id="rId4" Type="http://schemas.openxmlformats.org/officeDocument/2006/relationships/image" Target="../media/image1.emf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51.xml"/><Relationship Id="rId5" Type="http://schemas.openxmlformats.org/officeDocument/2006/relationships/image" Target="../media/image16.svg"/><Relationship Id="rId4" Type="http://schemas.openxmlformats.org/officeDocument/2006/relationships/image" Target="../media/image1.emf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52.xml"/><Relationship Id="rId5" Type="http://schemas.openxmlformats.org/officeDocument/2006/relationships/image" Target="../media/image16.svg"/><Relationship Id="rId4" Type="http://schemas.openxmlformats.org/officeDocument/2006/relationships/image" Target="../media/image1.emf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53.xml"/><Relationship Id="rId5" Type="http://schemas.openxmlformats.org/officeDocument/2006/relationships/image" Target="../media/image17.svg"/><Relationship Id="rId4" Type="http://schemas.openxmlformats.org/officeDocument/2006/relationships/image" Target="../media/image1.emf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54.xml"/><Relationship Id="rId5" Type="http://schemas.openxmlformats.org/officeDocument/2006/relationships/image" Target="../media/image17.svg"/><Relationship Id="rId4" Type="http://schemas.openxmlformats.org/officeDocument/2006/relationships/image" Target="../media/image1.emf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55.xml"/><Relationship Id="rId5" Type="http://schemas.openxmlformats.org/officeDocument/2006/relationships/image" Target="../media/image18.svg"/><Relationship Id="rId4" Type="http://schemas.openxmlformats.org/officeDocument/2006/relationships/image" Target="../media/image1.emf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56.xml"/><Relationship Id="rId5" Type="http://schemas.openxmlformats.org/officeDocument/2006/relationships/image" Target="../media/image18.svg"/><Relationship Id="rId4" Type="http://schemas.openxmlformats.org/officeDocument/2006/relationships/image" Target="../media/image1.emf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57.xml"/><Relationship Id="rId5" Type="http://schemas.openxmlformats.org/officeDocument/2006/relationships/image" Target="../media/image19.svg"/><Relationship Id="rId4" Type="http://schemas.openxmlformats.org/officeDocument/2006/relationships/image" Target="../media/image1.emf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58.xml"/><Relationship Id="rId5" Type="http://schemas.openxmlformats.org/officeDocument/2006/relationships/image" Target="../media/image19.svg"/><Relationship Id="rId4" Type="http://schemas.openxmlformats.org/officeDocument/2006/relationships/image" Target="../media/image1.emf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59.xml"/><Relationship Id="rId6" Type="http://schemas.openxmlformats.org/officeDocument/2006/relationships/image" Target="../media/image21.svg"/><Relationship Id="rId5" Type="http://schemas.openxmlformats.org/officeDocument/2006/relationships/image" Target="../media/image20.svg"/><Relationship Id="rId4" Type="http://schemas.openxmlformats.org/officeDocument/2006/relationships/image" Target="../media/image1.emf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60.xml"/><Relationship Id="rId6" Type="http://schemas.openxmlformats.org/officeDocument/2006/relationships/image" Target="../media/image21.svg"/><Relationship Id="rId5" Type="http://schemas.openxmlformats.org/officeDocument/2006/relationships/image" Target="../media/image20.svg"/><Relationship Id="rId4" Type="http://schemas.openxmlformats.org/officeDocument/2006/relationships/image" Target="../media/image1.emf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61.xml"/><Relationship Id="rId5" Type="http://schemas.openxmlformats.org/officeDocument/2006/relationships/image" Target="../media/image22.svg"/><Relationship Id="rId4" Type="http://schemas.openxmlformats.org/officeDocument/2006/relationships/image" Target="../media/image1.emf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62.xml"/><Relationship Id="rId5" Type="http://schemas.openxmlformats.org/officeDocument/2006/relationships/image" Target="../media/image22.svg"/><Relationship Id="rId4" Type="http://schemas.openxmlformats.org/officeDocument/2006/relationships/image" Target="../media/image1.emf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63.xml"/><Relationship Id="rId5" Type="http://schemas.openxmlformats.org/officeDocument/2006/relationships/image" Target="../media/image23.svg"/><Relationship Id="rId4" Type="http://schemas.openxmlformats.org/officeDocument/2006/relationships/image" Target="../media/image1.emf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64.xml"/><Relationship Id="rId5" Type="http://schemas.openxmlformats.org/officeDocument/2006/relationships/image" Target="../media/image23.svg"/><Relationship Id="rId4" Type="http://schemas.openxmlformats.org/officeDocument/2006/relationships/image" Target="../media/image1.emf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65.xml"/><Relationship Id="rId5" Type="http://schemas.openxmlformats.org/officeDocument/2006/relationships/image" Target="../media/image24.svg"/><Relationship Id="rId4" Type="http://schemas.openxmlformats.org/officeDocument/2006/relationships/image" Target="../media/image1.emf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66.xml"/><Relationship Id="rId5" Type="http://schemas.openxmlformats.org/officeDocument/2006/relationships/image" Target="../media/image24.svg"/><Relationship Id="rId4" Type="http://schemas.openxmlformats.org/officeDocument/2006/relationships/image" Target="../media/image1.emf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68.xml"/><Relationship Id="rId4" Type="http://schemas.openxmlformats.org/officeDocument/2006/relationships/image" Target="../media/image1.emf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69.xml"/><Relationship Id="rId4" Type="http://schemas.openxmlformats.org/officeDocument/2006/relationships/image" Target="../media/image1.emf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70.xml"/><Relationship Id="rId4" Type="http://schemas.openxmlformats.org/officeDocument/2006/relationships/image" Target="../media/image1.emf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71.xml"/><Relationship Id="rId4" Type="http://schemas.openxmlformats.org/officeDocument/2006/relationships/image" Target="../media/image1.emf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Master" Target="../slideMasters/slideMaster7.xml"/><Relationship Id="rId1" Type="http://schemas.openxmlformats.org/officeDocument/2006/relationships/tags" Target="../tags/tag73.xml"/><Relationship Id="rId6" Type="http://schemas.openxmlformats.org/officeDocument/2006/relationships/image" Target="../media/image3.png"/><Relationship Id="rId5" Type="http://schemas.openxmlformats.org/officeDocument/2006/relationships/image" Target="../media/image4.jpeg"/><Relationship Id="rId4" Type="http://schemas.openxmlformats.org/officeDocument/2006/relationships/image" Target="../media/image1.emf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Master" Target="../slideMasters/slideMaster7.xml"/><Relationship Id="rId1" Type="http://schemas.openxmlformats.org/officeDocument/2006/relationships/tags" Target="../tags/tag74.xml"/><Relationship Id="rId6" Type="http://schemas.openxmlformats.org/officeDocument/2006/relationships/image" Target="../media/image3.png"/><Relationship Id="rId5" Type="http://schemas.openxmlformats.org/officeDocument/2006/relationships/image" Target="../media/image5.jpeg"/><Relationship Id="rId4" Type="http://schemas.openxmlformats.org/officeDocument/2006/relationships/image" Target="../media/image1.emf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Master" Target="../slideMasters/slideMaster7.xml"/><Relationship Id="rId1" Type="http://schemas.openxmlformats.org/officeDocument/2006/relationships/tags" Target="../tags/tag75.xml"/><Relationship Id="rId6" Type="http://schemas.openxmlformats.org/officeDocument/2006/relationships/image" Target="../media/image3.png"/><Relationship Id="rId5" Type="http://schemas.openxmlformats.org/officeDocument/2006/relationships/image" Target="../media/image6.jpeg"/><Relationship Id="rId4" Type="http://schemas.openxmlformats.org/officeDocument/2006/relationships/image" Target="../media/image1.emf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Master" Target="../slideMasters/slideMaster7.xml"/><Relationship Id="rId1" Type="http://schemas.openxmlformats.org/officeDocument/2006/relationships/tags" Target="../tags/tag76.xml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image" Target="../media/image1.emf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Master" Target="../slideMasters/slideMaster7.xml"/><Relationship Id="rId1" Type="http://schemas.openxmlformats.org/officeDocument/2006/relationships/tags" Target="../tags/tag77.xml"/><Relationship Id="rId6" Type="http://schemas.openxmlformats.org/officeDocument/2006/relationships/image" Target="../media/image3.png"/><Relationship Id="rId5" Type="http://schemas.openxmlformats.org/officeDocument/2006/relationships/image" Target="../media/image8.jpeg"/><Relationship Id="rId4" Type="http://schemas.openxmlformats.org/officeDocument/2006/relationships/image" Target="../media/image1.emf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Master" Target="../slideMasters/slideMaster7.xml"/><Relationship Id="rId1" Type="http://schemas.openxmlformats.org/officeDocument/2006/relationships/tags" Target="../tags/tag78.xml"/><Relationship Id="rId5" Type="http://schemas.openxmlformats.org/officeDocument/2006/relationships/image" Target="../media/image3.png"/><Relationship Id="rId4" Type="http://schemas.openxmlformats.org/officeDocument/2006/relationships/image" Target="../media/image1.emf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Master" Target="../slideMasters/slideMaster7.xml"/><Relationship Id="rId1" Type="http://schemas.openxmlformats.org/officeDocument/2006/relationships/tags" Target="../tags/tag79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Master" Target="../slideMasters/slideMaster7.xml"/><Relationship Id="rId1" Type="http://schemas.openxmlformats.org/officeDocument/2006/relationships/tags" Target="../tags/tag80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7.xml"/><Relationship Id="rId1" Type="http://schemas.openxmlformats.org/officeDocument/2006/relationships/tags" Target="../tags/tag81.xml"/><Relationship Id="rId4" Type="http://schemas.openxmlformats.org/officeDocument/2006/relationships/image" Target="../media/image1.emf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8.xml"/><Relationship Id="rId1" Type="http://schemas.openxmlformats.org/officeDocument/2006/relationships/tags" Target="../tags/tag83.xml"/><Relationship Id="rId4" Type="http://schemas.openxmlformats.org/officeDocument/2006/relationships/image" Target="../media/image1.emf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8.xml"/><Relationship Id="rId1" Type="http://schemas.openxmlformats.org/officeDocument/2006/relationships/tags" Target="../tags/tag84.xml"/><Relationship Id="rId4" Type="http://schemas.openxmlformats.org/officeDocument/2006/relationships/image" Target="../media/image1.emf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8.xml"/><Relationship Id="rId1" Type="http://schemas.openxmlformats.org/officeDocument/2006/relationships/tags" Target="../tags/tag85.xml"/><Relationship Id="rId4" Type="http://schemas.openxmlformats.org/officeDocument/2006/relationships/image" Target="../media/image1.emf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Master" Target="../slideMasters/slideMaster8.xml"/><Relationship Id="rId1" Type="http://schemas.openxmlformats.org/officeDocument/2006/relationships/tags" Target="../tags/tag86.xml"/><Relationship Id="rId4" Type="http://schemas.openxmlformats.org/officeDocument/2006/relationships/image" Target="../media/image1.emf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9.xml"/><Relationship Id="rId1" Type="http://schemas.openxmlformats.org/officeDocument/2006/relationships/tags" Target="../tags/tag88.xml"/><Relationship Id="rId4" Type="http://schemas.openxmlformats.org/officeDocument/2006/relationships/image" Target="../media/image1.emf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9.xml"/><Relationship Id="rId1" Type="http://schemas.openxmlformats.org/officeDocument/2006/relationships/tags" Target="../tags/tag89.xml"/><Relationship Id="rId4" Type="http://schemas.openxmlformats.org/officeDocument/2006/relationships/image" Target="../media/image1.emf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9.xml"/><Relationship Id="rId1" Type="http://schemas.openxmlformats.org/officeDocument/2006/relationships/tags" Target="../tags/tag90.xml"/><Relationship Id="rId4" Type="http://schemas.openxmlformats.org/officeDocument/2006/relationships/image" Target="../media/image1.emf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Master" Target="../slideMasters/slideMaster9.xml"/><Relationship Id="rId1" Type="http://schemas.openxmlformats.org/officeDocument/2006/relationships/tags" Target="../tags/tag91.xml"/><Relationship Id="rId4" Type="http://schemas.openxmlformats.org/officeDocument/2006/relationships/image" Target="../media/image1.emf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Master" Target="../slideMasters/slideMaster9.xml"/><Relationship Id="rId1" Type="http://schemas.openxmlformats.org/officeDocument/2006/relationships/tags" Target="../tags/tag92.xml"/><Relationship Id="rId6" Type="http://schemas.openxmlformats.org/officeDocument/2006/relationships/image" Target="../media/image3.png"/><Relationship Id="rId5" Type="http://schemas.openxmlformats.org/officeDocument/2006/relationships/image" Target="../media/image25.jpeg"/><Relationship Id="rId4" Type="http://schemas.openxmlformats.org/officeDocument/2006/relationships/image" Target="../media/image1.emf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CAEAD08-2C34-411B-8315-DCA82B7B1F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6F2D3734-715A-41C6-A7AC-CDFB01C75B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3D9937B0-49D1-49B3-A454-FAFCACC785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C4028A-20C7-471F-8D1C-43382DBB6AC0}" type="datetime1">
              <a:rPr lang="da-DK" smtClean="0"/>
              <a:t>22-05-2026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924F1D84-00DE-4201-8C41-02B824A968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34BF7A71-0B1F-4F99-891B-9AC61FC69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1C15F-B3FA-4AB0-8D16-C156FEF94E5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405382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41C2751-51DE-49BD-8232-EBF308E707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7B454FE3-ACF1-4AE2-9212-8F111CB481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DD63C502-9AE5-4B10-84D8-651D0D81BF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B4B9D-1DA2-4440-80B9-C2E5B64813EC}" type="datetime1">
              <a:rPr lang="da-DK" smtClean="0"/>
              <a:t>22-05-2026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70E37C96-F96C-449C-AFAC-7FD644CEC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3761991A-0F1A-4C72-A001-CB21923B71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1C15F-B3FA-4AB0-8D16-C156FEF94E5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3744131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42F81-BEE9-48B5-AE4F-82628674491D}" type="datetime1">
              <a:rPr lang="da-DK" smtClean="0"/>
              <a:t>22-05-2026</a:t>
            </a:fld>
            <a:endParaRPr lang="da-DK" dirty="0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/>
              <a:t>Forhandlingsfællesskabet/OK-18/dato</a:t>
            </a:r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2857E-AA09-4D00-9574-A0EFA0DC2A8C}" type="slidenum">
              <a:rPr lang="da-DK" smtClean="0"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86636059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67924-4170-4289-AFBA-1197F9BB96A9}" type="datetime1">
              <a:rPr lang="da-DK" smtClean="0"/>
              <a:t>22-05-2026</a:t>
            </a:fld>
            <a:endParaRPr lang="da-DK" dirty="0"/>
          </a:p>
        </p:txBody>
      </p:sp>
      <p:sp>
        <p:nvSpPr>
          <p:cNvPr id="8" name="Pladsholder til sidefod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/>
              <a:t>Forhandlingsfællesskabet/OK-18/dato</a:t>
            </a:r>
          </a:p>
        </p:txBody>
      </p:sp>
      <p:sp>
        <p:nvSpPr>
          <p:cNvPr id="9" name="Pladsholder til sli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2857E-AA09-4D00-9574-A0EFA0DC2A8C}" type="slidenum">
              <a:rPr lang="da-DK" smtClean="0"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45901155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51349-3678-451B-8A16-13831430469B}" type="datetime1">
              <a:rPr lang="da-DK" smtClean="0"/>
              <a:t>22-05-2026</a:t>
            </a:fld>
            <a:endParaRPr lang="da-DK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/>
              <a:t>Forhandlingsfællesskabet/OK-18/dato</a:t>
            </a:r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2857E-AA09-4D00-9574-A0EFA0DC2A8C}" type="slidenum">
              <a:rPr lang="da-DK" smtClean="0"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599851351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20E3B-C430-47DA-8A33-5B06007EAFD5}" type="datetime1">
              <a:rPr lang="da-DK" smtClean="0"/>
              <a:t>22-05-2026</a:t>
            </a:fld>
            <a:endParaRPr lang="da-DK" dirty="0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/>
              <a:t>Forhandlingsfællesskabet/OK-18/dato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2857E-AA09-4D00-9574-A0EFA0DC2A8C}" type="slidenum">
              <a:rPr lang="da-DK" smtClean="0"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77214109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AEB8B-7390-47A3-AB13-D3D8D2C49135}" type="datetime1">
              <a:rPr lang="da-DK" smtClean="0"/>
              <a:t>22-05-2026</a:t>
            </a:fld>
            <a:endParaRPr lang="da-DK" dirty="0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/>
              <a:t>Forhandlingsfællesskabet/OK-18/dato</a:t>
            </a:r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2857E-AA09-4D00-9574-A0EFA0DC2A8C}" type="slidenum">
              <a:rPr lang="da-DK" smtClean="0"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56330229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a-DK" dirty="0"/>
              <a:t>Klik på ikonet for at tilføje et billede</a:t>
            </a:r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5B4AF-D8CF-4B9A-B052-AC87ACE5DFFA}" type="datetime1">
              <a:rPr lang="da-DK" smtClean="0"/>
              <a:t>22-05-2026</a:t>
            </a:fld>
            <a:endParaRPr lang="da-DK" dirty="0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/>
              <a:t>Forhandlingsfællesskabet/OK-18/dato</a:t>
            </a:r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2857E-AA09-4D00-9574-A0EFA0DC2A8C}" type="slidenum">
              <a:rPr lang="da-DK" smtClean="0"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86157109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D54EF-86BF-4018-A859-05E08600BE3C}" type="datetime1">
              <a:rPr lang="da-DK" smtClean="0"/>
              <a:t>22-05-2026</a:t>
            </a:fld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/>
              <a:t>Forhandlingsfællesskabet/OK-18/dato</a:t>
            </a:r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2857E-AA09-4D00-9574-A0EFA0DC2A8C}" type="slidenum">
              <a:rPr lang="da-DK" smtClean="0"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06940449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D13A4-B1D0-435F-9281-7CCC407BC59C}" type="datetime1">
              <a:rPr lang="da-DK" smtClean="0"/>
              <a:t>22-05-2026</a:t>
            </a:fld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/>
              <a:t>Forhandlingsfællesskabet/OK-18/dato</a:t>
            </a:r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2857E-AA09-4D00-9574-A0EFA0DC2A8C}" type="slidenum">
              <a:rPr lang="da-DK" smtClean="0"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6013443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s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85288121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5" name="Objekt 4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123" descr="Presserum">
            <a:extLst>
              <a:ext uri="{FF2B5EF4-FFF2-40B4-BE49-F238E27FC236}">
                <a16:creationId xmlns:a16="http://schemas.microsoft.com/office/drawing/2014/main" id="{5270C00D-9716-4F4C-89B1-0B719AE538D6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665"/>
          <a:stretch/>
        </p:blipFill>
        <p:spPr bwMode="auto">
          <a:xfrm>
            <a:off x="0" y="0"/>
            <a:ext cx="12192000" cy="6910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Pladsholder til tekst 15">
            <a:extLst>
              <a:ext uri="{FF2B5EF4-FFF2-40B4-BE49-F238E27FC236}">
                <a16:creationId xmlns:a16="http://schemas.microsoft.com/office/drawing/2014/main" id="{9DB07741-83EF-4AF4-8344-CDEB1DBA0E4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2133600"/>
            <a:ext cx="12192000" cy="2616200"/>
          </a:xfrm>
          <a:prstGeom prst="rect">
            <a:avLst/>
          </a:prstGeom>
          <a:solidFill>
            <a:srgbClr val="BFBFBF">
              <a:alpha val="67000"/>
            </a:srgbClr>
          </a:solidFill>
        </p:spPr>
        <p:txBody>
          <a:bodyPr anchor="ctr" anchorCtr="0"/>
          <a:lstStyle>
            <a:lvl1pPr marL="0" indent="0" algn="ctr">
              <a:buNone/>
              <a:defRPr sz="4000" b="1">
                <a:solidFill>
                  <a:srgbClr val="00502D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da-DK" dirty="0"/>
              <a:t>Overskrift</a:t>
            </a:r>
          </a:p>
          <a:p>
            <a:pPr lvl="0"/>
            <a:endParaRPr lang="da-DK" sz="2000" b="0" dirty="0"/>
          </a:p>
          <a:p>
            <a:pPr lvl="0"/>
            <a:r>
              <a:rPr lang="da-DK" sz="2000" b="0" dirty="0"/>
              <a:t>Underoverskrift</a:t>
            </a:r>
            <a:endParaRPr lang="da-DK" dirty="0"/>
          </a:p>
        </p:txBody>
      </p:sp>
      <p:pic>
        <p:nvPicPr>
          <p:cNvPr id="7" name="Billede 6" descr="Frb_logo_rgb_neg.png">
            <a:extLst>
              <a:ext uri="{FF2B5EF4-FFF2-40B4-BE49-F238E27FC236}">
                <a16:creationId xmlns:a16="http://schemas.microsoft.com/office/drawing/2014/main" id="{5FFEAC07-D515-40C8-ABB3-5F6ACF4AD5C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/>
          <a:stretch>
            <a:fillRect/>
          </a:stretch>
        </p:blipFill>
        <p:spPr>
          <a:xfrm>
            <a:off x="9901237" y="6311846"/>
            <a:ext cx="1681163" cy="382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69963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s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23310779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5" name="Objekt 4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39970" name="Picture 2" descr="https://www.frederiksberg.dk/sites/default/files/2017-01/frb-have-eftermiddag.jpg">
            <a:extLst>
              <a:ext uri="{FF2B5EF4-FFF2-40B4-BE49-F238E27FC236}">
                <a16:creationId xmlns:a16="http://schemas.microsoft.com/office/drawing/2014/main" id="{ED773A70-52BE-42A8-8EF8-0D7E97B7B1F5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2" b="23078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Pladsholder til tekst 15">
            <a:extLst>
              <a:ext uri="{FF2B5EF4-FFF2-40B4-BE49-F238E27FC236}">
                <a16:creationId xmlns:a16="http://schemas.microsoft.com/office/drawing/2014/main" id="{9DB07741-83EF-4AF4-8344-CDEB1DBA0E4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2133600"/>
            <a:ext cx="12192000" cy="2616200"/>
          </a:xfrm>
          <a:prstGeom prst="rect">
            <a:avLst/>
          </a:prstGeom>
          <a:solidFill>
            <a:srgbClr val="BFBFBF">
              <a:alpha val="67000"/>
            </a:srgbClr>
          </a:solidFill>
        </p:spPr>
        <p:txBody>
          <a:bodyPr anchor="ctr" anchorCtr="0"/>
          <a:lstStyle>
            <a:lvl1pPr marL="0" indent="0" algn="ctr">
              <a:buNone/>
              <a:defRPr sz="4000" b="1">
                <a:solidFill>
                  <a:srgbClr val="00502D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da-DK" dirty="0"/>
              <a:t>Overskrift</a:t>
            </a:r>
          </a:p>
          <a:p>
            <a:pPr lvl="0"/>
            <a:endParaRPr lang="da-DK" sz="2000" b="0" dirty="0"/>
          </a:p>
          <a:p>
            <a:pPr lvl="0"/>
            <a:r>
              <a:rPr lang="da-DK" sz="2000" b="0" dirty="0"/>
              <a:t>Underoverskrift</a:t>
            </a:r>
            <a:endParaRPr lang="da-DK" dirty="0"/>
          </a:p>
        </p:txBody>
      </p:sp>
      <p:pic>
        <p:nvPicPr>
          <p:cNvPr id="7" name="Billede 6" descr="Frb_logo_rgb_neg.png">
            <a:extLst>
              <a:ext uri="{FF2B5EF4-FFF2-40B4-BE49-F238E27FC236}">
                <a16:creationId xmlns:a16="http://schemas.microsoft.com/office/drawing/2014/main" id="{5FFEAC07-D515-40C8-ABB3-5F6ACF4AD5C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/>
          <a:stretch>
            <a:fillRect/>
          </a:stretch>
        </p:blipFill>
        <p:spPr>
          <a:xfrm>
            <a:off x="9901237" y="6311846"/>
            <a:ext cx="1681163" cy="382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0685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>
            <a:extLst>
              <a:ext uri="{FF2B5EF4-FFF2-40B4-BE49-F238E27FC236}">
                <a16:creationId xmlns:a16="http://schemas.microsoft.com/office/drawing/2014/main" id="{ACB8F632-14F1-44D5-BFE4-D4EC387B7AF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AD5E2BAF-E795-4E4B-BC3A-8E579C4DAC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CA587E49-B066-4EBC-B680-01BAD98195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8CCF1-00CC-44B7-8344-3E6D8629D93F}" type="datetime1">
              <a:rPr lang="da-DK" smtClean="0"/>
              <a:t>22-05-2026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B2BF53FC-B35A-46AF-814B-7D5527FD7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93773F4D-0575-436F-A11B-1011EF088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1C15F-B3FA-4AB0-8D16-C156FEF94E5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3115018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s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98872960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5" name="Objekt 4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42018" name="Picture 2" descr="https://www.frederiksberg.dk/sites/default/files/2018-11/frederiksberg_have_vinter_0.jpg">
            <a:extLst>
              <a:ext uri="{FF2B5EF4-FFF2-40B4-BE49-F238E27FC236}">
                <a16:creationId xmlns:a16="http://schemas.microsoft.com/office/drawing/2014/main" id="{8804EF0A-91A0-4D06-A8B8-68F5E1E14690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8" b="14054"/>
          <a:stretch/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Pladsholder til tekst 15">
            <a:extLst>
              <a:ext uri="{FF2B5EF4-FFF2-40B4-BE49-F238E27FC236}">
                <a16:creationId xmlns:a16="http://schemas.microsoft.com/office/drawing/2014/main" id="{9DB07741-83EF-4AF4-8344-CDEB1DBA0E4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2133600"/>
            <a:ext cx="12192000" cy="2616200"/>
          </a:xfrm>
          <a:prstGeom prst="rect">
            <a:avLst/>
          </a:prstGeom>
          <a:solidFill>
            <a:srgbClr val="BFBFBF">
              <a:alpha val="67000"/>
            </a:srgbClr>
          </a:solidFill>
        </p:spPr>
        <p:txBody>
          <a:bodyPr anchor="ctr" anchorCtr="0"/>
          <a:lstStyle>
            <a:lvl1pPr marL="0" indent="0" algn="ctr">
              <a:buNone/>
              <a:defRPr sz="4000" b="1">
                <a:solidFill>
                  <a:srgbClr val="00502D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da-DK" dirty="0"/>
              <a:t>Overskrift</a:t>
            </a:r>
          </a:p>
          <a:p>
            <a:pPr lvl="0"/>
            <a:endParaRPr lang="da-DK" sz="2000" b="0" dirty="0"/>
          </a:p>
          <a:p>
            <a:pPr lvl="0"/>
            <a:r>
              <a:rPr lang="da-DK" sz="2000" b="0" dirty="0"/>
              <a:t>Underoverskrift</a:t>
            </a:r>
            <a:endParaRPr lang="da-DK" dirty="0"/>
          </a:p>
        </p:txBody>
      </p:sp>
      <p:pic>
        <p:nvPicPr>
          <p:cNvPr id="7" name="Billede 6" descr="Frb_logo_rgb_neg.png">
            <a:extLst>
              <a:ext uri="{FF2B5EF4-FFF2-40B4-BE49-F238E27FC236}">
                <a16:creationId xmlns:a16="http://schemas.microsoft.com/office/drawing/2014/main" id="{5FFEAC07-D515-40C8-ABB3-5F6ACF4AD5C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/>
          <a:stretch>
            <a:fillRect/>
          </a:stretch>
        </p:blipFill>
        <p:spPr>
          <a:xfrm>
            <a:off x="9901237" y="6311846"/>
            <a:ext cx="1681163" cy="382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36281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s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31160204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5" name="Objekt 4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Billede 7">
            <a:extLst>
              <a:ext uri="{FF2B5EF4-FFF2-40B4-BE49-F238E27FC236}">
                <a16:creationId xmlns:a16="http://schemas.microsoft.com/office/drawing/2014/main" id="{A4AD7337-ADAA-4FC0-B470-2CEE308728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t="2385" b="11492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6" name="Pladsholder til tekst 15">
            <a:extLst>
              <a:ext uri="{FF2B5EF4-FFF2-40B4-BE49-F238E27FC236}">
                <a16:creationId xmlns:a16="http://schemas.microsoft.com/office/drawing/2014/main" id="{9DB07741-83EF-4AF4-8344-CDEB1DBA0E4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4052291"/>
            <a:ext cx="12192000" cy="1929409"/>
          </a:xfrm>
          <a:prstGeom prst="rect">
            <a:avLst/>
          </a:prstGeom>
          <a:solidFill>
            <a:srgbClr val="BFBFBF">
              <a:alpha val="67000"/>
            </a:srgbClr>
          </a:solidFill>
        </p:spPr>
        <p:txBody>
          <a:bodyPr lIns="180000" anchor="ctr" anchorCtr="0"/>
          <a:lstStyle>
            <a:lvl1pPr marL="0" indent="0" algn="l">
              <a:buNone/>
              <a:defRPr sz="4000" b="1">
                <a:solidFill>
                  <a:schemeClr val="accent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da-DK" dirty="0"/>
              <a:t>Overskrift</a:t>
            </a:r>
          </a:p>
        </p:txBody>
      </p:sp>
      <p:pic>
        <p:nvPicPr>
          <p:cNvPr id="7" name="Billede 6" descr="Frb_logo_rgb_neg.png">
            <a:extLst>
              <a:ext uri="{FF2B5EF4-FFF2-40B4-BE49-F238E27FC236}">
                <a16:creationId xmlns:a16="http://schemas.microsoft.com/office/drawing/2014/main" id="{24B7CEC2-751E-4184-856D-FA85A42226E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/>
          <a:stretch>
            <a:fillRect/>
          </a:stretch>
        </p:blipFill>
        <p:spPr>
          <a:xfrm>
            <a:off x="9901237" y="6311846"/>
            <a:ext cx="1681163" cy="382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347929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sion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3798426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5" name="Objekt 4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Billede 5">
            <a:extLst>
              <a:ext uri="{FF2B5EF4-FFF2-40B4-BE49-F238E27FC236}">
                <a16:creationId xmlns:a16="http://schemas.microsoft.com/office/drawing/2014/main" id="{8D3F554F-E105-44A1-94F3-47526C28CC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" t="9004" r="8889" b="13235"/>
          <a:stretch/>
        </p:blipFill>
        <p:spPr>
          <a:xfrm>
            <a:off x="0" y="0"/>
            <a:ext cx="12192000" cy="6885383"/>
          </a:xfrm>
          <a:prstGeom prst="rect">
            <a:avLst/>
          </a:prstGeom>
        </p:spPr>
      </p:pic>
      <p:sp>
        <p:nvSpPr>
          <p:cNvPr id="16" name="Pladsholder til tekst 15">
            <a:extLst>
              <a:ext uri="{FF2B5EF4-FFF2-40B4-BE49-F238E27FC236}">
                <a16:creationId xmlns:a16="http://schemas.microsoft.com/office/drawing/2014/main" id="{9DB07741-83EF-4AF4-8344-CDEB1DBA0E4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4052291"/>
            <a:ext cx="12192000" cy="1929409"/>
          </a:xfrm>
          <a:prstGeom prst="rect">
            <a:avLst/>
          </a:prstGeom>
          <a:solidFill>
            <a:schemeClr val="accent1">
              <a:alpha val="62000"/>
            </a:schemeClr>
          </a:solidFill>
        </p:spPr>
        <p:txBody>
          <a:bodyPr lIns="180000" anchor="ctr" anchorCtr="0"/>
          <a:lstStyle>
            <a:lvl1pPr marL="0" indent="0" algn="l">
              <a:buNone/>
              <a:defRPr sz="4000" b="1">
                <a:solidFill>
                  <a:schemeClr val="bg2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da-DK" dirty="0"/>
              <a:t>Overskrift</a:t>
            </a:r>
          </a:p>
        </p:txBody>
      </p:sp>
      <p:pic>
        <p:nvPicPr>
          <p:cNvPr id="7" name="Billede 6" descr="Frb_logo_rgb_neg.png">
            <a:extLst>
              <a:ext uri="{FF2B5EF4-FFF2-40B4-BE49-F238E27FC236}">
                <a16:creationId xmlns:a16="http://schemas.microsoft.com/office/drawing/2014/main" id="{24B7CEC2-751E-4184-856D-FA85A42226E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/>
          <a:stretch>
            <a:fillRect/>
          </a:stretch>
        </p:blipFill>
        <p:spPr>
          <a:xfrm>
            <a:off x="9901237" y="6311846"/>
            <a:ext cx="1681163" cy="382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670168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sion 6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52027858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5" name="Objekt 4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Pladsholder til tekst 15">
            <a:extLst>
              <a:ext uri="{FF2B5EF4-FFF2-40B4-BE49-F238E27FC236}">
                <a16:creationId xmlns:a16="http://schemas.microsoft.com/office/drawing/2014/main" id="{9DB07741-83EF-4AF4-8344-CDEB1DBA0E4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502D"/>
          </a:solidFill>
        </p:spPr>
        <p:txBody>
          <a:bodyPr anchor="ctr" anchorCtr="0"/>
          <a:lstStyle>
            <a:lvl1pPr marL="0" indent="0" algn="ctr">
              <a:buNone/>
              <a:defRPr sz="3200" b="1">
                <a:solidFill>
                  <a:schemeClr val="bg2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da-DK" dirty="0"/>
              <a:t>Overskrift</a:t>
            </a:r>
          </a:p>
        </p:txBody>
      </p:sp>
      <p:pic>
        <p:nvPicPr>
          <p:cNvPr id="4" name="Billede 3" descr="Frb_logo_rgb_neg.png">
            <a:extLst>
              <a:ext uri="{FF2B5EF4-FFF2-40B4-BE49-F238E27FC236}">
                <a16:creationId xmlns:a16="http://schemas.microsoft.com/office/drawing/2014/main" id="{CCA13C52-AF9A-4DB7-86FB-01C595E24BA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9901237" y="6311846"/>
            <a:ext cx="1681163" cy="382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815145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sion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7309617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5" name="Objekt 4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Pladsholder til tekst 15">
            <a:extLst>
              <a:ext uri="{FF2B5EF4-FFF2-40B4-BE49-F238E27FC236}">
                <a16:creationId xmlns:a16="http://schemas.microsoft.com/office/drawing/2014/main" id="{9DB07741-83EF-4AF4-8344-CDEB1DBA0E4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2707276"/>
            <a:ext cx="12192000" cy="1443448"/>
          </a:xfrm>
          <a:prstGeom prst="rect">
            <a:avLst/>
          </a:prstGeom>
          <a:solidFill>
            <a:srgbClr val="C0C6B8">
              <a:alpha val="65098"/>
            </a:srgbClr>
          </a:solidFill>
        </p:spPr>
        <p:txBody>
          <a:bodyPr anchor="ctr" anchorCtr="0"/>
          <a:lstStyle>
            <a:lvl1pPr marL="0" indent="0" algn="ctr">
              <a:buNone/>
              <a:defRPr sz="3200" b="1">
                <a:solidFill>
                  <a:srgbClr val="00502D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da-DK" dirty="0"/>
              <a:t>Underoverskrift</a:t>
            </a:r>
          </a:p>
        </p:txBody>
      </p:sp>
      <p:pic>
        <p:nvPicPr>
          <p:cNvPr id="6" name="Billede 5" descr="Frb_logo_rgb.png">
            <a:extLst>
              <a:ext uri="{FF2B5EF4-FFF2-40B4-BE49-F238E27FC236}">
                <a16:creationId xmlns:a16="http://schemas.microsoft.com/office/drawing/2014/main" id="{9A1607C3-2167-4F73-A124-CDF19AA3612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9901330" y="6311846"/>
            <a:ext cx="1681070" cy="38206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5327112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 ver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>
            <a:extLst>
              <a:ext uri="{FF2B5EF4-FFF2-40B4-BE49-F238E27FC236}">
                <a16:creationId xmlns:a16="http://schemas.microsoft.com/office/drawing/2014/main" id="{54E996D1-B45B-42E5-A004-71E5234287B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41900155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3" name="Objekt 2" hidden="1">
                        <a:extLst>
                          <a:ext uri="{FF2B5EF4-FFF2-40B4-BE49-F238E27FC236}">
                            <a16:creationId xmlns:a16="http://schemas.microsoft.com/office/drawing/2014/main" id="{54E996D1-B45B-42E5-A004-71E5234287B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Billede 3" descr="Frb_logo_rgb.png">
            <a:extLst>
              <a:ext uri="{FF2B5EF4-FFF2-40B4-BE49-F238E27FC236}">
                <a16:creationId xmlns:a16="http://schemas.microsoft.com/office/drawing/2014/main" id="{B3AEE825-B8CA-44C9-9AB7-ECE60AA95B9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9901330" y="6311846"/>
            <a:ext cx="1681070" cy="38206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58268469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s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4" name="Objekt 3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11">
            <a:extLst>
              <a:ext uri="{FF2B5EF4-FFF2-40B4-BE49-F238E27FC236}">
                <a16:creationId xmlns:a16="http://schemas.microsoft.com/office/drawing/2014/main" id="{C01F24CB-F56C-412B-B35C-126AC1BFB968}"/>
              </a:ext>
            </a:extLst>
          </p:cNvPr>
          <p:cNvSpPr/>
          <p:nvPr userDrawn="1"/>
        </p:nvSpPr>
        <p:spPr>
          <a:xfrm>
            <a:off x="623888" y="2077929"/>
            <a:ext cx="10944224" cy="4044951"/>
          </a:xfrm>
          <a:prstGeom prst="rect">
            <a:avLst/>
          </a:prstGeom>
          <a:solidFill>
            <a:srgbClr val="EEE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000" b="1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Titel 11"/>
          <p:cNvSpPr>
            <a:spLocks noGrp="1"/>
          </p:cNvSpPr>
          <p:nvPr>
            <p:ph type="title" hasCustomPrompt="1"/>
          </p:nvPr>
        </p:nvSpPr>
        <p:spPr>
          <a:xfrm>
            <a:off x="623888" y="404665"/>
            <a:ext cx="10944224" cy="978729"/>
          </a:xfrm>
          <a:prstGeom prst="rect">
            <a:avLst/>
          </a:prstGeom>
        </p:spPr>
        <p:txBody>
          <a:bodyPr vert="horz" wrap="square" lIns="0">
            <a:spAutoFit/>
          </a:bodyPr>
          <a:lstStyle>
            <a:lvl1pPr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da-DK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Overskrift med mulighed for at fremhæve elementer med </a:t>
            </a:r>
            <a:r>
              <a:rPr lang="da-DK" sz="3200" b="1" dirty="0">
                <a:solidFill>
                  <a:srgbClr val="00502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grøn</a:t>
            </a:r>
            <a:endParaRPr lang="da-DK" sz="32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2" name="Pladsholder til tekst 31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8" y="1761473"/>
            <a:ext cx="10944224" cy="276999"/>
          </a:xfrm>
          <a:prstGeom prst="rect">
            <a:avLst/>
          </a:prstGeom>
        </p:spPr>
        <p:txBody>
          <a:bodyPr wrap="square" lIns="0" rIns="0" anchor="b">
            <a:spAutoFit/>
          </a:bodyPr>
          <a:lstStyle>
            <a:lvl1pPr marL="0" indent="0" algn="l">
              <a:lnSpc>
                <a:spcPct val="100000"/>
              </a:lnSpc>
              <a:spcBef>
                <a:spcPts val="300"/>
              </a:spcBef>
              <a:buNone/>
              <a:defRPr sz="12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da-DK" dirty="0"/>
              <a:t>Indsæt underoverskrift på max 2 linjer</a:t>
            </a:r>
          </a:p>
        </p:txBody>
      </p:sp>
      <p:sp>
        <p:nvSpPr>
          <p:cNvPr id="33" name="Pladsholder til tekst 31"/>
          <p:cNvSpPr>
            <a:spLocks noGrp="1"/>
          </p:cNvSpPr>
          <p:nvPr>
            <p:ph type="body" sz="quarter" idx="13" hasCustomPrompt="1"/>
          </p:nvPr>
        </p:nvSpPr>
        <p:spPr>
          <a:xfrm>
            <a:off x="623888" y="6162337"/>
            <a:ext cx="9155838" cy="559315"/>
          </a:xfrm>
          <a:prstGeom prst="rect">
            <a:avLst/>
          </a:prstGeom>
        </p:spPr>
        <p:txBody>
          <a:bodyPr lIns="0" anchor="t"/>
          <a:lstStyle>
            <a:lvl1pPr marL="0" indent="0" algn="l">
              <a:spcBef>
                <a:spcPts val="0"/>
              </a:spcBef>
              <a:buNone/>
              <a:defRPr sz="1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da-DK" dirty="0"/>
              <a:t>Note: *)</a:t>
            </a:r>
          </a:p>
        </p:txBody>
      </p:sp>
      <p:sp>
        <p:nvSpPr>
          <p:cNvPr id="34" name="Pladsholder til tekst 31"/>
          <p:cNvSpPr>
            <a:spLocks noGrp="1"/>
          </p:cNvSpPr>
          <p:nvPr>
            <p:ph type="body" sz="quarter" idx="14" hasCustomPrompt="1"/>
          </p:nvPr>
        </p:nvSpPr>
        <p:spPr>
          <a:xfrm>
            <a:off x="0" y="-2195"/>
            <a:ext cx="321550" cy="406800"/>
          </a:xfrm>
          <a:prstGeom prst="rect">
            <a:avLst/>
          </a:prstGeom>
          <a:solidFill>
            <a:srgbClr val="00502D"/>
          </a:solidFill>
          <a:ln>
            <a:noFill/>
          </a:ln>
        </p:spPr>
        <p:txBody>
          <a:bodyPr wrap="square" lIns="36000" rIns="36000" anchor="ctr"/>
          <a:lstStyle>
            <a:lvl1pPr marL="0" indent="0" algn="ctr">
              <a:spcBef>
                <a:spcPts val="0"/>
              </a:spcBef>
              <a:buNone/>
              <a:defRPr sz="1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a-DK" b="1" dirty="0"/>
              <a:t>1.1</a:t>
            </a:r>
            <a:endParaRPr lang="da-DK" dirty="0"/>
          </a:p>
        </p:txBody>
      </p:sp>
      <p:sp>
        <p:nvSpPr>
          <p:cNvPr id="35" name="Pladsholder til tekst 31"/>
          <p:cNvSpPr>
            <a:spLocks noGrp="1"/>
          </p:cNvSpPr>
          <p:nvPr>
            <p:ph type="body" sz="quarter" idx="15" hasCustomPrompt="1"/>
          </p:nvPr>
        </p:nvSpPr>
        <p:spPr>
          <a:xfrm>
            <a:off x="407368" y="71030"/>
            <a:ext cx="11160744" cy="26035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buNone/>
              <a:defRPr sz="1200" b="1">
                <a:solidFill>
                  <a:srgbClr val="00502D"/>
                </a:solidFill>
              </a:defRPr>
            </a:lvl1pPr>
          </a:lstStyle>
          <a:p>
            <a:pPr lvl="0"/>
            <a:r>
              <a:rPr lang="da-DK" dirty="0"/>
              <a:t>Agendapunkt</a:t>
            </a:r>
          </a:p>
        </p:txBody>
      </p:sp>
    </p:spTree>
    <p:extLst>
      <p:ext uri="{BB962C8B-B14F-4D97-AF65-F5344CB8AC3E}">
        <p14:creationId xmlns:p14="http://schemas.microsoft.com/office/powerpoint/2010/main" val="37350774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s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4" name="Objekt 3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" name="Pladsholder til tekst 31"/>
          <p:cNvSpPr>
            <a:spLocks noGrp="1"/>
          </p:cNvSpPr>
          <p:nvPr>
            <p:ph type="body" sz="quarter" idx="14" hasCustomPrompt="1"/>
          </p:nvPr>
        </p:nvSpPr>
        <p:spPr>
          <a:xfrm>
            <a:off x="0" y="-2195"/>
            <a:ext cx="321550" cy="406800"/>
          </a:xfrm>
          <a:prstGeom prst="rect">
            <a:avLst/>
          </a:prstGeom>
          <a:solidFill>
            <a:srgbClr val="00502D"/>
          </a:solidFill>
          <a:ln>
            <a:noFill/>
          </a:ln>
        </p:spPr>
        <p:txBody>
          <a:bodyPr wrap="square" lIns="36000" rIns="36000" anchor="ctr"/>
          <a:lstStyle>
            <a:lvl1pPr marL="0" indent="0" algn="ctr">
              <a:spcBef>
                <a:spcPts val="0"/>
              </a:spcBef>
              <a:buNone/>
              <a:defRPr sz="1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a-DK" b="1" dirty="0"/>
              <a:t>1.1</a:t>
            </a:r>
            <a:endParaRPr lang="da-DK" dirty="0"/>
          </a:p>
        </p:txBody>
      </p:sp>
      <p:sp>
        <p:nvSpPr>
          <p:cNvPr id="35" name="Pladsholder til tekst 31"/>
          <p:cNvSpPr>
            <a:spLocks noGrp="1"/>
          </p:cNvSpPr>
          <p:nvPr>
            <p:ph type="body" sz="quarter" idx="15" hasCustomPrompt="1"/>
          </p:nvPr>
        </p:nvSpPr>
        <p:spPr>
          <a:xfrm>
            <a:off x="407368" y="71030"/>
            <a:ext cx="11160744" cy="26035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buNone/>
              <a:defRPr sz="1200" b="1">
                <a:solidFill>
                  <a:srgbClr val="00502D"/>
                </a:solidFill>
              </a:defRPr>
            </a:lvl1pPr>
          </a:lstStyle>
          <a:p>
            <a:pPr lvl="0"/>
            <a:r>
              <a:rPr lang="da-DK" dirty="0"/>
              <a:t>Agendapunkt</a:t>
            </a:r>
          </a:p>
        </p:txBody>
      </p:sp>
      <p:sp>
        <p:nvSpPr>
          <p:cNvPr id="12" name="Titel 11">
            <a:extLst>
              <a:ext uri="{FF2B5EF4-FFF2-40B4-BE49-F238E27FC236}">
                <a16:creationId xmlns:a16="http://schemas.microsoft.com/office/drawing/2014/main" id="{F4D40E64-7DD3-4E64-84AB-FD91A51A20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404665"/>
            <a:ext cx="10944224" cy="978729"/>
          </a:xfrm>
          <a:prstGeom prst="rect">
            <a:avLst/>
          </a:prstGeom>
        </p:spPr>
        <p:txBody>
          <a:bodyPr vert="horz" wrap="square" lIns="0">
            <a:spAutoFit/>
          </a:bodyPr>
          <a:lstStyle>
            <a:lvl1pPr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da-DK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Overskrift med mulighed for at fremhæve elementer med </a:t>
            </a:r>
            <a:r>
              <a:rPr lang="da-DK" sz="3200" b="1" dirty="0">
                <a:solidFill>
                  <a:srgbClr val="00502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grøn</a:t>
            </a:r>
            <a:endParaRPr lang="da-DK" sz="32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Pladsholder til tekst 31">
            <a:extLst>
              <a:ext uri="{FF2B5EF4-FFF2-40B4-BE49-F238E27FC236}">
                <a16:creationId xmlns:a16="http://schemas.microsoft.com/office/drawing/2014/main" id="{7A1D27D1-F7C0-4108-8F41-E4134AE94D0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3888" y="1648949"/>
            <a:ext cx="10944224" cy="27699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lIns="72000" rIns="72000" anchor="t">
            <a:spAutoFit/>
          </a:bodyPr>
          <a:lstStyle>
            <a:lvl1pPr marL="171450" indent="-171450" algn="l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200" b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da-DK" dirty="0"/>
              <a:t>Læsevejledning og opsummering af sidens indhold</a:t>
            </a:r>
          </a:p>
        </p:txBody>
      </p:sp>
      <p:sp>
        <p:nvSpPr>
          <p:cNvPr id="9" name="Pladsholder til tekst 31">
            <a:extLst>
              <a:ext uri="{FF2B5EF4-FFF2-40B4-BE49-F238E27FC236}">
                <a16:creationId xmlns:a16="http://schemas.microsoft.com/office/drawing/2014/main" id="{8306A50D-3455-4945-A3D4-BD6F85DEAE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88" y="6162337"/>
            <a:ext cx="9155838" cy="559315"/>
          </a:xfrm>
          <a:prstGeom prst="rect">
            <a:avLst/>
          </a:prstGeom>
        </p:spPr>
        <p:txBody>
          <a:bodyPr lIns="0" anchor="t"/>
          <a:lstStyle>
            <a:lvl1pPr marL="0" indent="0" algn="l">
              <a:spcBef>
                <a:spcPts val="0"/>
              </a:spcBef>
              <a:buNone/>
              <a:defRPr sz="1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da-DK" dirty="0"/>
              <a:t>Note: *)</a:t>
            </a:r>
          </a:p>
        </p:txBody>
      </p:sp>
    </p:spTree>
    <p:extLst>
      <p:ext uri="{BB962C8B-B14F-4D97-AF65-F5344CB8AC3E}">
        <p14:creationId xmlns:p14="http://schemas.microsoft.com/office/powerpoint/2010/main" val="32945223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15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s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4" name="Objekt 3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" name="Pladsholder til tekst 31"/>
          <p:cNvSpPr>
            <a:spLocks noGrp="1"/>
          </p:cNvSpPr>
          <p:nvPr>
            <p:ph type="body" sz="quarter" idx="14" hasCustomPrompt="1"/>
          </p:nvPr>
        </p:nvSpPr>
        <p:spPr>
          <a:xfrm>
            <a:off x="0" y="-2195"/>
            <a:ext cx="321550" cy="406800"/>
          </a:xfrm>
          <a:prstGeom prst="rect">
            <a:avLst/>
          </a:prstGeom>
          <a:solidFill>
            <a:srgbClr val="00502D"/>
          </a:solidFill>
          <a:ln>
            <a:noFill/>
          </a:ln>
        </p:spPr>
        <p:txBody>
          <a:bodyPr wrap="square" lIns="36000" rIns="36000" anchor="ctr"/>
          <a:lstStyle>
            <a:lvl1pPr marL="0" indent="0" algn="ctr">
              <a:spcBef>
                <a:spcPts val="0"/>
              </a:spcBef>
              <a:buNone/>
              <a:defRPr sz="1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a-DK" b="1" dirty="0"/>
              <a:t>1.1</a:t>
            </a:r>
            <a:endParaRPr lang="da-DK" dirty="0"/>
          </a:p>
        </p:txBody>
      </p:sp>
      <p:sp>
        <p:nvSpPr>
          <p:cNvPr id="35" name="Pladsholder til tekst 31"/>
          <p:cNvSpPr>
            <a:spLocks noGrp="1"/>
          </p:cNvSpPr>
          <p:nvPr>
            <p:ph type="body" sz="quarter" idx="15" hasCustomPrompt="1"/>
          </p:nvPr>
        </p:nvSpPr>
        <p:spPr>
          <a:xfrm>
            <a:off x="407368" y="71030"/>
            <a:ext cx="11160744" cy="26035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buNone/>
              <a:defRPr sz="1200" b="1">
                <a:solidFill>
                  <a:srgbClr val="00502D"/>
                </a:solidFill>
              </a:defRPr>
            </a:lvl1pPr>
          </a:lstStyle>
          <a:p>
            <a:pPr lvl="0"/>
            <a:r>
              <a:rPr lang="da-DK" dirty="0"/>
              <a:t>Agendapunkt</a:t>
            </a:r>
          </a:p>
        </p:txBody>
      </p:sp>
      <p:sp>
        <p:nvSpPr>
          <p:cNvPr id="12" name="Titel 11">
            <a:extLst>
              <a:ext uri="{FF2B5EF4-FFF2-40B4-BE49-F238E27FC236}">
                <a16:creationId xmlns:a16="http://schemas.microsoft.com/office/drawing/2014/main" id="{F4D40E64-7DD3-4E64-84AB-FD91A51A20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404665"/>
            <a:ext cx="10944224" cy="978729"/>
          </a:xfrm>
          <a:prstGeom prst="rect">
            <a:avLst/>
          </a:prstGeom>
        </p:spPr>
        <p:txBody>
          <a:bodyPr vert="horz" wrap="square" lIns="0">
            <a:spAutoFit/>
          </a:bodyPr>
          <a:lstStyle>
            <a:lvl1pPr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da-DK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Overskrift med mulighed for at fremhæve elementer med </a:t>
            </a:r>
            <a:r>
              <a:rPr lang="da-DK" sz="3200" b="1" dirty="0">
                <a:solidFill>
                  <a:srgbClr val="00502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grøn</a:t>
            </a:r>
            <a:endParaRPr lang="da-DK" sz="32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Pladsholder til tekst 31">
            <a:extLst>
              <a:ext uri="{FF2B5EF4-FFF2-40B4-BE49-F238E27FC236}">
                <a16:creationId xmlns:a16="http://schemas.microsoft.com/office/drawing/2014/main" id="{7A1D27D1-F7C0-4108-8F41-E4134AE94D0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3888" y="1648949"/>
            <a:ext cx="10944224" cy="27699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 lIns="72000" rIns="72000" anchor="t">
            <a:spAutoFit/>
          </a:bodyPr>
          <a:lstStyle>
            <a:lvl1pPr marL="171450" indent="-171450" algn="l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200" b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da-DK" dirty="0"/>
              <a:t>Læsevejledning og opsummering af sidens indhold</a:t>
            </a:r>
          </a:p>
        </p:txBody>
      </p:sp>
      <p:sp>
        <p:nvSpPr>
          <p:cNvPr id="8" name="Rectangle 11">
            <a:extLst>
              <a:ext uri="{FF2B5EF4-FFF2-40B4-BE49-F238E27FC236}">
                <a16:creationId xmlns:a16="http://schemas.microsoft.com/office/drawing/2014/main" id="{2193A8BD-D4D4-4169-AE2B-59535FABE479}"/>
              </a:ext>
            </a:extLst>
          </p:cNvPr>
          <p:cNvSpPr/>
          <p:nvPr userDrawn="1"/>
        </p:nvSpPr>
        <p:spPr>
          <a:xfrm>
            <a:off x="623888" y="2479588"/>
            <a:ext cx="10944224" cy="3643291"/>
          </a:xfrm>
          <a:prstGeom prst="rect">
            <a:avLst/>
          </a:prstGeom>
          <a:solidFill>
            <a:srgbClr val="EEE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000" b="1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4" name="Pladsholder til tekst 31">
            <a:extLst>
              <a:ext uri="{FF2B5EF4-FFF2-40B4-BE49-F238E27FC236}">
                <a16:creationId xmlns:a16="http://schemas.microsoft.com/office/drawing/2014/main" id="{1E3F97C0-74CB-4EF1-AD6D-D83F40FBA95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88" y="6162337"/>
            <a:ext cx="9155838" cy="559315"/>
          </a:xfrm>
          <a:prstGeom prst="rect">
            <a:avLst/>
          </a:prstGeom>
        </p:spPr>
        <p:txBody>
          <a:bodyPr lIns="0" anchor="t"/>
          <a:lstStyle>
            <a:lvl1pPr marL="0" indent="0" algn="l">
              <a:spcBef>
                <a:spcPts val="0"/>
              </a:spcBef>
              <a:buNone/>
              <a:defRPr sz="1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da-DK" dirty="0"/>
              <a:t>Note: *)</a:t>
            </a:r>
          </a:p>
        </p:txBody>
      </p:sp>
    </p:spTree>
    <p:extLst>
      <p:ext uri="{BB962C8B-B14F-4D97-AF65-F5344CB8AC3E}">
        <p14:creationId xmlns:p14="http://schemas.microsoft.com/office/powerpoint/2010/main" val="22969748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15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 indholds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4" name="Objekt 3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84752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15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s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4" name="Objekt 3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11">
            <a:extLst>
              <a:ext uri="{FF2B5EF4-FFF2-40B4-BE49-F238E27FC236}">
                <a16:creationId xmlns:a16="http://schemas.microsoft.com/office/drawing/2014/main" id="{C01F24CB-F56C-412B-B35C-126AC1BFB968}"/>
              </a:ext>
            </a:extLst>
          </p:cNvPr>
          <p:cNvSpPr/>
          <p:nvPr userDrawn="1"/>
        </p:nvSpPr>
        <p:spPr>
          <a:xfrm>
            <a:off x="623888" y="2077929"/>
            <a:ext cx="10944224" cy="4044951"/>
          </a:xfrm>
          <a:prstGeom prst="rect">
            <a:avLst/>
          </a:prstGeom>
          <a:solidFill>
            <a:srgbClr val="EEE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000" b="1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Titel 11"/>
          <p:cNvSpPr>
            <a:spLocks noGrp="1"/>
          </p:cNvSpPr>
          <p:nvPr>
            <p:ph type="title" hasCustomPrompt="1"/>
          </p:nvPr>
        </p:nvSpPr>
        <p:spPr>
          <a:xfrm>
            <a:off x="623888" y="404665"/>
            <a:ext cx="10944224" cy="978729"/>
          </a:xfrm>
          <a:prstGeom prst="rect">
            <a:avLst/>
          </a:prstGeom>
        </p:spPr>
        <p:txBody>
          <a:bodyPr vert="horz" wrap="square" lIns="0">
            <a:spAutoFit/>
          </a:bodyPr>
          <a:lstStyle>
            <a:lvl1pPr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da-DK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Overskrift med mulighed for at fremhæve elementer med </a:t>
            </a:r>
            <a:r>
              <a:rPr lang="da-DK" sz="3200" b="1" dirty="0">
                <a:solidFill>
                  <a:srgbClr val="00502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grøn</a:t>
            </a:r>
            <a:endParaRPr lang="da-DK" sz="32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2" name="Pladsholder til tekst 31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8" y="1761473"/>
            <a:ext cx="10944224" cy="276999"/>
          </a:xfrm>
          <a:prstGeom prst="rect">
            <a:avLst/>
          </a:prstGeom>
        </p:spPr>
        <p:txBody>
          <a:bodyPr wrap="square" lIns="0" rIns="0" anchor="b">
            <a:spAutoFit/>
          </a:bodyPr>
          <a:lstStyle>
            <a:lvl1pPr marL="0" indent="0" algn="l">
              <a:lnSpc>
                <a:spcPct val="100000"/>
              </a:lnSpc>
              <a:spcBef>
                <a:spcPts val="300"/>
              </a:spcBef>
              <a:buNone/>
              <a:defRPr sz="12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da-DK" dirty="0"/>
              <a:t>Indsæt underoverskrift på max 2 linjer</a:t>
            </a:r>
          </a:p>
        </p:txBody>
      </p:sp>
      <p:sp>
        <p:nvSpPr>
          <p:cNvPr id="33" name="Pladsholder til tekst 31"/>
          <p:cNvSpPr>
            <a:spLocks noGrp="1"/>
          </p:cNvSpPr>
          <p:nvPr>
            <p:ph type="body" sz="quarter" idx="13" hasCustomPrompt="1"/>
          </p:nvPr>
        </p:nvSpPr>
        <p:spPr>
          <a:xfrm>
            <a:off x="623888" y="6162337"/>
            <a:ext cx="9155838" cy="559315"/>
          </a:xfrm>
          <a:prstGeom prst="rect">
            <a:avLst/>
          </a:prstGeom>
        </p:spPr>
        <p:txBody>
          <a:bodyPr lIns="0" anchor="t"/>
          <a:lstStyle>
            <a:lvl1pPr marL="0" indent="0" algn="l">
              <a:spcBef>
                <a:spcPts val="0"/>
              </a:spcBef>
              <a:buNone/>
              <a:defRPr sz="1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da-DK" dirty="0"/>
              <a:t>Note: *)</a:t>
            </a:r>
          </a:p>
        </p:txBody>
      </p:sp>
      <p:sp>
        <p:nvSpPr>
          <p:cNvPr id="34" name="Pladsholder til tekst 31"/>
          <p:cNvSpPr>
            <a:spLocks noGrp="1"/>
          </p:cNvSpPr>
          <p:nvPr>
            <p:ph type="body" sz="quarter" idx="14" hasCustomPrompt="1"/>
          </p:nvPr>
        </p:nvSpPr>
        <p:spPr>
          <a:xfrm>
            <a:off x="0" y="-2195"/>
            <a:ext cx="321550" cy="406800"/>
          </a:xfrm>
          <a:prstGeom prst="rect">
            <a:avLst/>
          </a:prstGeom>
          <a:solidFill>
            <a:srgbClr val="00502D"/>
          </a:solidFill>
          <a:ln>
            <a:noFill/>
          </a:ln>
        </p:spPr>
        <p:txBody>
          <a:bodyPr wrap="square" lIns="36000" rIns="36000" anchor="ctr"/>
          <a:lstStyle>
            <a:lvl1pPr marL="0" indent="0" algn="ctr">
              <a:spcBef>
                <a:spcPts val="0"/>
              </a:spcBef>
              <a:buNone/>
              <a:defRPr sz="1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a-DK" b="1" dirty="0"/>
              <a:t>1.1</a:t>
            </a:r>
            <a:endParaRPr lang="da-DK" dirty="0"/>
          </a:p>
        </p:txBody>
      </p:sp>
      <p:sp>
        <p:nvSpPr>
          <p:cNvPr id="35" name="Pladsholder til tekst 31"/>
          <p:cNvSpPr>
            <a:spLocks noGrp="1"/>
          </p:cNvSpPr>
          <p:nvPr>
            <p:ph type="body" sz="quarter" idx="15" hasCustomPrompt="1"/>
          </p:nvPr>
        </p:nvSpPr>
        <p:spPr>
          <a:xfrm>
            <a:off x="407368" y="71030"/>
            <a:ext cx="11160744" cy="26035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buNone/>
              <a:defRPr sz="1200" b="1">
                <a:solidFill>
                  <a:srgbClr val="00502D"/>
                </a:solidFill>
              </a:defRPr>
            </a:lvl1pPr>
          </a:lstStyle>
          <a:p>
            <a:pPr lvl="0"/>
            <a:r>
              <a:rPr lang="da-DK" dirty="0"/>
              <a:t>Agendapunkt</a:t>
            </a:r>
          </a:p>
        </p:txBody>
      </p:sp>
    </p:spTree>
    <p:extLst>
      <p:ext uri="{BB962C8B-B14F-4D97-AF65-F5344CB8AC3E}">
        <p14:creationId xmlns:p14="http://schemas.microsoft.com/office/powerpoint/2010/main" val="20552515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ersion 6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5" name="Objekt 4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Pladsholder til tekst 15">
            <a:extLst>
              <a:ext uri="{FF2B5EF4-FFF2-40B4-BE49-F238E27FC236}">
                <a16:creationId xmlns:a16="http://schemas.microsoft.com/office/drawing/2014/main" id="{9DB07741-83EF-4AF4-8344-CDEB1DBA0E4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502D"/>
          </a:solidFill>
        </p:spPr>
        <p:txBody>
          <a:bodyPr anchor="ctr" anchorCtr="0"/>
          <a:lstStyle>
            <a:lvl1pPr marL="0" indent="0" algn="ctr">
              <a:buNone/>
              <a:defRPr sz="3200" b="1">
                <a:solidFill>
                  <a:schemeClr val="bg2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da-DK" dirty="0"/>
              <a:t>Overskrift</a:t>
            </a:r>
          </a:p>
        </p:txBody>
      </p:sp>
      <p:pic>
        <p:nvPicPr>
          <p:cNvPr id="4" name="Billede 3" descr="Frb_logo_rgb_neg.png">
            <a:extLst>
              <a:ext uri="{FF2B5EF4-FFF2-40B4-BE49-F238E27FC236}">
                <a16:creationId xmlns:a16="http://schemas.microsoft.com/office/drawing/2014/main" id="{CCA13C52-AF9A-4DB7-86FB-01C595E24BA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9901237" y="6311846"/>
            <a:ext cx="1681163" cy="382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10064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a-DK"/>
          </a:p>
        </p:txBody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a-DK"/>
          </a:p>
        </p:txBody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a-DK"/>
          </a:p>
        </p:txBody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da-DK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039F0BFE-2730-4FC4-9980-08B171DE9634}" type="datetime1">
              <a:rPr lang="da-DK" smtClean="0"/>
              <a:t>22-05-2026</a:t>
            </a:fld>
            <a:endParaRPr lang="da-DK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5560" y="4883024"/>
            <a:ext cx="4047239" cy="1195538"/>
          </a:xfrm>
        </p:spPr>
        <p:txBody>
          <a:bodyPr vert="horz" lIns="91440" tIns="45720" rIns="91440" bIns="45720" rtlCol="0" anchor="ctr"/>
          <a:lstStyle>
            <a:lvl1pPr algn="r">
              <a:defRPr lang="en-US" sz="5400" dirty="0"/>
            </a:lvl1pPr>
          </a:lstStyle>
          <a:p>
            <a:endParaRPr lang="da-DK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B120C884-657D-47A8-AFE3-E7B7EAA09FDE}" type="slidenum">
              <a:rPr lang="da-DK" smtClean="0"/>
              <a:t>‹nr.›</a:t>
            </a:fld>
            <a:endParaRPr lang="da-DK" dirty="0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8951977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1B92C-B696-4204-A65F-95ED1C8D2B6E}" type="datetime1">
              <a:rPr lang="da-DK" smtClean="0"/>
              <a:t>22-05-2026</a:t>
            </a:fld>
            <a:endParaRPr lang="da-DK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0C884-657D-47A8-AFE3-E7B7EAA09FDE}" type="slidenum">
              <a:rPr lang="da-DK" smtClean="0"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154685294"/>
      </p:ext>
    </p:extLst>
  </p:cSld>
  <p:clrMapOvr>
    <a:masterClrMapping/>
  </p:clrMapOvr>
  <p:hf hdr="0" ftr="0" dt="0"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63728-6AD7-4BE3-9473-D3A97AC62FC4}" type="datetime1">
              <a:rPr lang="da-DK" smtClean="0"/>
              <a:t>22-05-2026</a:t>
            </a:fld>
            <a:endParaRPr lang="da-DK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0C884-657D-47A8-AFE3-E7B7EAA09FDE}" type="slidenum">
              <a:rPr lang="da-DK" smtClean="0"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744872105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1B92C-B696-4204-A65F-95ED1C8D2B6E}" type="datetime1">
              <a:rPr lang="da-DK" smtClean="0"/>
              <a:t>22-05-2026</a:t>
            </a:fld>
            <a:endParaRPr lang="da-DK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0C884-657D-47A8-AFE3-E7B7EAA09FDE}" type="slidenum">
              <a:rPr lang="da-DK" smtClean="0"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093542785"/>
      </p:ext>
    </p:extLst>
  </p:cSld>
  <p:clrMapOvr>
    <a:masterClrMapping/>
  </p:clrMapOvr>
  <p:hf hdr="0" ftr="0" dt="0"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1B92C-B696-4204-A65F-95ED1C8D2B6E}" type="datetime1">
              <a:rPr lang="da-DK" smtClean="0"/>
              <a:t>22-05-2026</a:t>
            </a:fld>
            <a:endParaRPr lang="da-DK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0C884-657D-47A8-AFE3-E7B7EAA09FDE}" type="slidenum">
              <a:rPr lang="da-DK" smtClean="0"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997028817"/>
      </p:ext>
    </p:extLst>
  </p:cSld>
  <p:clrMapOvr>
    <a:masterClrMapping/>
  </p:clrMapOvr>
  <p:hf hdr="0" ftr="0" dt="0"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9EA4A-A70A-41D4-B960-EAB5C06588AE}" type="datetime1">
              <a:rPr lang="da-DK" smtClean="0"/>
              <a:t>22-05-2026</a:t>
            </a:fld>
            <a:endParaRPr lang="da-DK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0C884-657D-47A8-AFE3-E7B7EAA09FDE}" type="slidenum">
              <a:rPr lang="da-DK" smtClean="0"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425967347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24231-0CED-4540-8381-7EE39A2C98B2}" type="datetime1">
              <a:rPr lang="da-DK" smtClean="0"/>
              <a:t>22-05-2026</a:t>
            </a:fld>
            <a:endParaRPr lang="da-DK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0C884-657D-47A8-AFE3-E7B7EAA09FDE}" type="slidenum">
              <a:rPr lang="da-DK" smtClean="0"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669137328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1B92C-B696-4204-A65F-95ED1C8D2B6E}" type="datetime1">
              <a:rPr lang="da-DK" smtClean="0"/>
              <a:t>22-05-2026</a:t>
            </a:fld>
            <a:endParaRPr lang="da-DK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0C884-657D-47A8-AFE3-E7B7EAA09FDE}" type="slidenum">
              <a:rPr lang="da-DK" smtClean="0"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273566009"/>
      </p:ext>
    </p:extLst>
  </p:cSld>
  <p:clrMapOvr>
    <a:masterClrMapping/>
  </p:clrMapOvr>
  <p:hf hdr="0" ftr="0" dt="0"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a-DK"/>
              <a:t>Klik på ikonet for at tilføje et billede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E9312-4B47-4633-847E-F0351EC0685F}" type="datetime1">
              <a:rPr lang="da-DK" smtClean="0"/>
              <a:t>22-05-2026</a:t>
            </a:fld>
            <a:endParaRPr lang="da-DK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0C884-657D-47A8-AFE3-E7B7EAA09FDE}" type="slidenum">
              <a:rPr lang="da-DK" smtClean="0"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0313288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s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4" name="Objekt 3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" name="Pladsholder til tekst 31"/>
          <p:cNvSpPr>
            <a:spLocks noGrp="1"/>
          </p:cNvSpPr>
          <p:nvPr>
            <p:ph type="body" sz="quarter" idx="14" hasCustomPrompt="1"/>
          </p:nvPr>
        </p:nvSpPr>
        <p:spPr>
          <a:xfrm>
            <a:off x="0" y="-2195"/>
            <a:ext cx="321550" cy="406800"/>
          </a:xfrm>
          <a:prstGeom prst="rect">
            <a:avLst/>
          </a:prstGeom>
          <a:solidFill>
            <a:srgbClr val="00502D"/>
          </a:solidFill>
          <a:ln>
            <a:noFill/>
          </a:ln>
        </p:spPr>
        <p:txBody>
          <a:bodyPr wrap="square" lIns="36000" rIns="36000" anchor="ctr"/>
          <a:lstStyle>
            <a:lvl1pPr marL="0" indent="0" algn="ctr">
              <a:spcBef>
                <a:spcPts val="0"/>
              </a:spcBef>
              <a:buNone/>
              <a:defRPr sz="1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a-DK" b="1" dirty="0"/>
              <a:t>1.1</a:t>
            </a:r>
            <a:endParaRPr lang="da-DK" dirty="0"/>
          </a:p>
        </p:txBody>
      </p:sp>
      <p:sp>
        <p:nvSpPr>
          <p:cNvPr id="35" name="Pladsholder til tekst 31"/>
          <p:cNvSpPr>
            <a:spLocks noGrp="1"/>
          </p:cNvSpPr>
          <p:nvPr>
            <p:ph type="body" sz="quarter" idx="15" hasCustomPrompt="1"/>
          </p:nvPr>
        </p:nvSpPr>
        <p:spPr>
          <a:xfrm>
            <a:off x="407368" y="71030"/>
            <a:ext cx="11160744" cy="26035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buNone/>
              <a:defRPr sz="1200" b="1">
                <a:solidFill>
                  <a:srgbClr val="00502D"/>
                </a:solidFill>
              </a:defRPr>
            </a:lvl1pPr>
          </a:lstStyle>
          <a:p>
            <a:pPr lvl="0"/>
            <a:r>
              <a:rPr lang="da-DK" dirty="0"/>
              <a:t>Agendapunkt</a:t>
            </a:r>
          </a:p>
        </p:txBody>
      </p:sp>
      <p:sp>
        <p:nvSpPr>
          <p:cNvPr id="12" name="Titel 11">
            <a:extLst>
              <a:ext uri="{FF2B5EF4-FFF2-40B4-BE49-F238E27FC236}">
                <a16:creationId xmlns:a16="http://schemas.microsoft.com/office/drawing/2014/main" id="{F4D40E64-7DD3-4E64-84AB-FD91A51A20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404665"/>
            <a:ext cx="10944224" cy="978729"/>
          </a:xfrm>
          <a:prstGeom prst="rect">
            <a:avLst/>
          </a:prstGeom>
        </p:spPr>
        <p:txBody>
          <a:bodyPr vert="horz" wrap="square" lIns="0">
            <a:spAutoFit/>
          </a:bodyPr>
          <a:lstStyle>
            <a:lvl1pPr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da-DK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Overskrift med mulighed for at fremhæve elementer med </a:t>
            </a:r>
            <a:r>
              <a:rPr lang="da-DK" sz="3200" b="1" dirty="0">
                <a:solidFill>
                  <a:srgbClr val="00502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grøn</a:t>
            </a:r>
            <a:endParaRPr lang="da-DK" sz="32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Pladsholder til tekst 31">
            <a:extLst>
              <a:ext uri="{FF2B5EF4-FFF2-40B4-BE49-F238E27FC236}">
                <a16:creationId xmlns:a16="http://schemas.microsoft.com/office/drawing/2014/main" id="{7A1D27D1-F7C0-4108-8F41-E4134AE94D0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3888" y="1648949"/>
            <a:ext cx="10944224" cy="27699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lIns="72000" rIns="72000" anchor="t">
            <a:spAutoFit/>
          </a:bodyPr>
          <a:lstStyle>
            <a:lvl1pPr marL="171450" indent="-171450" algn="l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200" b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da-DK" dirty="0"/>
              <a:t>Læsevejledning og opsummering af sidens indhold</a:t>
            </a:r>
          </a:p>
        </p:txBody>
      </p:sp>
      <p:sp>
        <p:nvSpPr>
          <p:cNvPr id="9" name="Pladsholder til tekst 31">
            <a:extLst>
              <a:ext uri="{FF2B5EF4-FFF2-40B4-BE49-F238E27FC236}">
                <a16:creationId xmlns:a16="http://schemas.microsoft.com/office/drawing/2014/main" id="{8306A50D-3455-4945-A3D4-BD6F85DEAE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88" y="6162337"/>
            <a:ext cx="9155838" cy="559315"/>
          </a:xfrm>
          <a:prstGeom prst="rect">
            <a:avLst/>
          </a:prstGeom>
        </p:spPr>
        <p:txBody>
          <a:bodyPr lIns="0" anchor="t"/>
          <a:lstStyle>
            <a:lvl1pPr marL="0" indent="0" algn="l">
              <a:spcBef>
                <a:spcPts val="0"/>
              </a:spcBef>
              <a:buNone/>
              <a:defRPr sz="1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da-DK" dirty="0"/>
              <a:t>Note: *)</a:t>
            </a:r>
          </a:p>
        </p:txBody>
      </p:sp>
    </p:spTree>
    <p:extLst>
      <p:ext uri="{BB962C8B-B14F-4D97-AF65-F5344CB8AC3E}">
        <p14:creationId xmlns:p14="http://schemas.microsoft.com/office/powerpoint/2010/main" val="12232461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15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sk 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a-DK"/>
              <a:t>Klik på ikonet for at tilføje et billede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1B92C-B696-4204-A65F-95ED1C8D2B6E}" type="datetime1">
              <a:rPr lang="da-DK" smtClean="0"/>
              <a:t>22-05-2026</a:t>
            </a:fld>
            <a:endParaRPr lang="da-DK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0C884-657D-47A8-AFE3-E7B7EAA09FDE}" type="slidenum">
              <a:rPr lang="da-DK" smtClean="0"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098208556"/>
      </p:ext>
    </p:extLst>
  </p:cSld>
  <p:clrMapOvr>
    <a:masterClrMapping/>
  </p:clrMapOvr>
  <p:hf hdr="0" ftr="0" dt="0"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og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1B92C-B696-4204-A65F-95ED1C8D2B6E}" type="datetime1">
              <a:rPr lang="da-DK" smtClean="0"/>
              <a:t>22-05-2026</a:t>
            </a:fld>
            <a:endParaRPr lang="da-DK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0C884-657D-47A8-AFE3-E7B7EAA09FDE}" type="slidenum">
              <a:rPr lang="da-DK" smtClean="0"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611803570"/>
      </p:ext>
    </p:extLst>
  </p:cSld>
  <p:clrMapOvr>
    <a:masterClrMapping/>
  </p:clrMapOvr>
  <p:hf hdr="0" ftr="0" dt="0"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1B92C-B696-4204-A65F-95ED1C8D2B6E}" type="datetime1">
              <a:rPr lang="da-DK" smtClean="0"/>
              <a:t>22-05-2026</a:t>
            </a:fld>
            <a:endParaRPr lang="da-DK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0C884-657D-47A8-AFE3-E7B7EAA09FDE}" type="slidenum">
              <a:rPr lang="da-DK" smtClean="0"/>
              <a:t>‹nr.›</a:t>
            </a:fld>
            <a:endParaRPr lang="da-DK" dirty="0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29986528"/>
      </p:ext>
    </p:extLst>
  </p:cSld>
  <p:clrMapOvr>
    <a:masterClrMapping/>
  </p:clrMapOvr>
  <p:hf hdr="0" ftr="0" dt="0"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vnek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1B92C-B696-4204-A65F-95ED1C8D2B6E}" type="datetime1">
              <a:rPr lang="da-DK" smtClean="0"/>
              <a:t>22-05-2026</a:t>
            </a:fld>
            <a:endParaRPr lang="da-DK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0C884-657D-47A8-AFE3-E7B7EAA09FDE}" type="slidenum">
              <a:rPr lang="da-DK" smtClean="0"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167868773"/>
      </p:ext>
    </p:extLst>
  </p:cSld>
  <p:clrMapOvr>
    <a:masterClrMapping/>
  </p:clrMapOvr>
  <p:hf hdr="0" ftr="0" dt="0"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o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1B92C-B696-4204-A65F-95ED1C8D2B6E}" type="datetime1">
              <a:rPr lang="da-DK" smtClean="0"/>
              <a:t>22-05-2026</a:t>
            </a:fld>
            <a:endParaRPr lang="da-DK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0C884-657D-47A8-AFE3-E7B7EAA09FDE}" type="slidenum">
              <a:rPr lang="da-DK" smtClean="0"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58077284"/>
      </p:ext>
    </p:extLst>
  </p:cSld>
  <p:clrMapOvr>
    <a:masterClrMapping/>
  </p:clrMapOvr>
  <p:hf hdr="0" ftr="0" dt="0"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onner med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a-DK"/>
              <a:t>Klik på ikonet for at tilføje et billede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a-DK"/>
              <a:t>Klik på ikonet for at tilføje et billede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a-DK"/>
              <a:t>Klik på ikonet for at tilføje et billede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1B92C-B696-4204-A65F-95ED1C8D2B6E}" type="datetime1">
              <a:rPr lang="da-DK" smtClean="0"/>
              <a:t>22-05-2026</a:t>
            </a:fld>
            <a:endParaRPr lang="da-DK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0C884-657D-47A8-AFE3-E7B7EAA09FDE}" type="slidenum">
              <a:rPr lang="da-DK" smtClean="0"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79075084"/>
      </p:ext>
    </p:extLst>
  </p:cSld>
  <p:clrMapOvr>
    <a:masterClrMapping/>
  </p:clrMapOvr>
  <p:hf hdr="0" ftr="0" dt="0"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1B92C-B696-4204-A65F-95ED1C8D2B6E}" type="datetime1">
              <a:rPr lang="da-DK" smtClean="0"/>
              <a:t>22-05-2026</a:t>
            </a:fld>
            <a:endParaRPr lang="da-DK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0C884-657D-47A8-AFE3-E7B7EAA09FDE}" type="slidenum">
              <a:rPr lang="da-DK" smtClean="0"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224453518"/>
      </p:ext>
    </p:extLst>
  </p:cSld>
  <p:clrMapOvr>
    <a:masterClrMapping/>
  </p:clrMapOvr>
  <p:hf hdr="0" ftr="0" dt="0"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1B92C-B696-4204-A65F-95ED1C8D2B6E}" type="datetime1">
              <a:rPr lang="da-DK" smtClean="0"/>
              <a:t>22-05-2026</a:t>
            </a:fld>
            <a:endParaRPr lang="da-DK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0C884-657D-47A8-AFE3-E7B7EAA09FDE}" type="slidenum">
              <a:rPr lang="da-DK" smtClean="0"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934911327"/>
      </p:ext>
    </p:extLst>
  </p:cSld>
  <p:clrMapOvr>
    <a:masterClrMapping/>
  </p:clrMapOvr>
  <p:hf hdr="0" ftr="0" dt="0"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915D1F9-4DC6-459F-9E09-88F93F6EEF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79CB0F06-6EAB-43D3-95B8-0A67C7423B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5DB0099E-493B-42E6-81E8-D9F337F15D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D0E6F8-13A8-4A65-868E-A8315E923085}" type="datetime1">
              <a:rPr lang="da-DK" smtClean="0"/>
              <a:t>22-05-2026</a:t>
            </a:fld>
            <a:endParaRPr lang="da-DK" dirty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A332C90C-E74A-4D80-97A9-27DF9C320A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629FE96E-17D0-44C5-8CDE-82EB397A0B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0C884-657D-47A8-AFE3-E7B7EAA09FDE}" type="slidenum">
              <a:rPr lang="da-DK" smtClean="0"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781292998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C82A50F-CCD8-4052-8E7E-22975725DE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2F117C91-AE19-4884-A545-DF27DE70F85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3F0604AD-6EDC-4771-8A13-31E21D4E28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3965BFAE-07BA-4395-AA70-33898280F7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3F7D3-E768-4CA9-B3DC-A1DE73BF9074}" type="datetime1">
              <a:rPr lang="da-DK" smtClean="0"/>
              <a:t>22-05-2026</a:t>
            </a:fld>
            <a:endParaRPr lang="da-DK" dirty="0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F1D34E5A-67FD-427C-86F5-D3A0100BAD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746A0781-9490-46C0-AFC8-11FB469956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0C884-657D-47A8-AFE3-E7B7EAA09FDE}" type="slidenum">
              <a:rPr lang="da-DK" smtClean="0"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8279353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s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4" name="Objekt 3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" name="Pladsholder til tekst 31"/>
          <p:cNvSpPr>
            <a:spLocks noGrp="1"/>
          </p:cNvSpPr>
          <p:nvPr>
            <p:ph type="body" sz="quarter" idx="14" hasCustomPrompt="1"/>
          </p:nvPr>
        </p:nvSpPr>
        <p:spPr>
          <a:xfrm>
            <a:off x="0" y="-2195"/>
            <a:ext cx="321550" cy="406800"/>
          </a:xfrm>
          <a:prstGeom prst="rect">
            <a:avLst/>
          </a:prstGeom>
          <a:solidFill>
            <a:srgbClr val="00502D"/>
          </a:solidFill>
          <a:ln>
            <a:noFill/>
          </a:ln>
        </p:spPr>
        <p:txBody>
          <a:bodyPr wrap="square" lIns="36000" rIns="36000" anchor="ctr"/>
          <a:lstStyle>
            <a:lvl1pPr marL="0" indent="0" algn="ctr">
              <a:spcBef>
                <a:spcPts val="0"/>
              </a:spcBef>
              <a:buNone/>
              <a:defRPr sz="1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a-DK" b="1" dirty="0"/>
              <a:t>1.1</a:t>
            </a:r>
            <a:endParaRPr lang="da-DK" dirty="0"/>
          </a:p>
        </p:txBody>
      </p:sp>
      <p:sp>
        <p:nvSpPr>
          <p:cNvPr id="35" name="Pladsholder til tekst 31"/>
          <p:cNvSpPr>
            <a:spLocks noGrp="1"/>
          </p:cNvSpPr>
          <p:nvPr>
            <p:ph type="body" sz="quarter" idx="15" hasCustomPrompt="1"/>
          </p:nvPr>
        </p:nvSpPr>
        <p:spPr>
          <a:xfrm>
            <a:off x="407368" y="71030"/>
            <a:ext cx="11160744" cy="26035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buNone/>
              <a:defRPr sz="1200" b="1">
                <a:solidFill>
                  <a:srgbClr val="00502D"/>
                </a:solidFill>
              </a:defRPr>
            </a:lvl1pPr>
          </a:lstStyle>
          <a:p>
            <a:pPr lvl="0"/>
            <a:r>
              <a:rPr lang="da-DK" dirty="0"/>
              <a:t>Agendapunkt</a:t>
            </a:r>
          </a:p>
        </p:txBody>
      </p:sp>
      <p:sp>
        <p:nvSpPr>
          <p:cNvPr id="12" name="Titel 11">
            <a:extLst>
              <a:ext uri="{FF2B5EF4-FFF2-40B4-BE49-F238E27FC236}">
                <a16:creationId xmlns:a16="http://schemas.microsoft.com/office/drawing/2014/main" id="{F4D40E64-7DD3-4E64-84AB-FD91A51A20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404665"/>
            <a:ext cx="10944224" cy="978729"/>
          </a:xfrm>
          <a:prstGeom prst="rect">
            <a:avLst/>
          </a:prstGeom>
        </p:spPr>
        <p:txBody>
          <a:bodyPr vert="horz" wrap="square" lIns="0">
            <a:spAutoFit/>
          </a:bodyPr>
          <a:lstStyle>
            <a:lvl1pPr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da-DK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Overskrift med mulighed for at fremhæve elementer med </a:t>
            </a:r>
            <a:r>
              <a:rPr lang="da-DK" sz="3200" b="1" dirty="0">
                <a:solidFill>
                  <a:srgbClr val="00502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grøn</a:t>
            </a:r>
            <a:endParaRPr lang="da-DK" sz="32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Pladsholder til tekst 31">
            <a:extLst>
              <a:ext uri="{FF2B5EF4-FFF2-40B4-BE49-F238E27FC236}">
                <a16:creationId xmlns:a16="http://schemas.microsoft.com/office/drawing/2014/main" id="{7A1D27D1-F7C0-4108-8F41-E4134AE94D0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3888" y="1648949"/>
            <a:ext cx="10944224" cy="27699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 lIns="72000" rIns="72000" anchor="t">
            <a:spAutoFit/>
          </a:bodyPr>
          <a:lstStyle>
            <a:lvl1pPr marL="171450" indent="-171450" algn="l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200" b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da-DK" dirty="0"/>
              <a:t>Læsevejledning og opsummering af sidens indhold</a:t>
            </a:r>
          </a:p>
        </p:txBody>
      </p:sp>
      <p:sp>
        <p:nvSpPr>
          <p:cNvPr id="8" name="Rectangle 11">
            <a:extLst>
              <a:ext uri="{FF2B5EF4-FFF2-40B4-BE49-F238E27FC236}">
                <a16:creationId xmlns:a16="http://schemas.microsoft.com/office/drawing/2014/main" id="{2193A8BD-D4D4-4169-AE2B-59535FABE479}"/>
              </a:ext>
            </a:extLst>
          </p:cNvPr>
          <p:cNvSpPr/>
          <p:nvPr userDrawn="1"/>
        </p:nvSpPr>
        <p:spPr>
          <a:xfrm>
            <a:off x="623888" y="2479588"/>
            <a:ext cx="10944224" cy="3643291"/>
          </a:xfrm>
          <a:prstGeom prst="rect">
            <a:avLst/>
          </a:prstGeom>
          <a:solidFill>
            <a:srgbClr val="EEE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000" b="1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4" name="Pladsholder til tekst 31">
            <a:extLst>
              <a:ext uri="{FF2B5EF4-FFF2-40B4-BE49-F238E27FC236}">
                <a16:creationId xmlns:a16="http://schemas.microsoft.com/office/drawing/2014/main" id="{1E3F97C0-74CB-4EF1-AD6D-D83F40FBA95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88" y="6162337"/>
            <a:ext cx="9155838" cy="559315"/>
          </a:xfrm>
          <a:prstGeom prst="rect">
            <a:avLst/>
          </a:prstGeom>
        </p:spPr>
        <p:txBody>
          <a:bodyPr lIns="0" anchor="t"/>
          <a:lstStyle>
            <a:lvl1pPr marL="0" indent="0" algn="l">
              <a:spcBef>
                <a:spcPts val="0"/>
              </a:spcBef>
              <a:buNone/>
              <a:defRPr sz="1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da-DK" dirty="0"/>
              <a:t>Note: *)</a:t>
            </a:r>
          </a:p>
        </p:txBody>
      </p:sp>
    </p:spTree>
    <p:extLst>
      <p:ext uri="{BB962C8B-B14F-4D97-AF65-F5344CB8AC3E}">
        <p14:creationId xmlns:p14="http://schemas.microsoft.com/office/powerpoint/2010/main" val="1557150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15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da-DK"/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83654-83E7-4D76-8493-4CBFB9BFEC8B}" type="datetimeFigureOut">
              <a:rPr lang="da-DK" smtClean="0"/>
              <a:t>22-05-2026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588FB-AF01-4D49-92C5-CA29CBB5F58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824728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8911A7-C41C-2D4B-9C63-4BDA0FAA45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DK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BAF68B0-A75B-6448-A8F5-6059558735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83654-83E7-4D76-8493-4CBFB9BFEC8B}" type="datetimeFigureOut">
              <a:rPr lang="da-DK" smtClean="0"/>
              <a:t>22-05-2026</a:t>
            </a:fld>
            <a:endParaRPr lang="da-DK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5EFBC38-2A50-9345-9FF0-9F08B049DF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FFD022-3B9B-2248-8DDB-06DCFF7EE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588FB-AF01-4D49-92C5-CA29CBB5F58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87750548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83654-83E7-4D76-8493-4CBFB9BFEC8B}" type="datetimeFigureOut">
              <a:rPr lang="da-DK" smtClean="0"/>
              <a:t>22-05-2026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588FB-AF01-4D49-92C5-CA29CBB5F58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51119136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83654-83E7-4D76-8493-4CBFB9BFEC8B}" type="datetimeFigureOut">
              <a:rPr lang="da-DK" smtClean="0"/>
              <a:t>22-05-2026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588FB-AF01-4D49-92C5-CA29CBB5F58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5039627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da-DK"/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da-DK"/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83654-83E7-4D76-8493-4CBFB9BFEC8B}" type="datetimeFigureOut">
              <a:rPr lang="da-DK" smtClean="0"/>
              <a:t>22-05-2026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588FB-AF01-4D49-92C5-CA29CBB5F58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370328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da-DK"/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da-DK"/>
          </a:p>
        </p:txBody>
      </p:sp>
      <p:sp>
        <p:nvSpPr>
          <p:cNvPr id="7" name="Pladsholder til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83654-83E7-4D76-8493-4CBFB9BFEC8B}" type="datetimeFigureOut">
              <a:rPr lang="da-DK" smtClean="0"/>
              <a:t>22-05-2026</a:t>
            </a:fld>
            <a:endParaRPr lang="da-DK"/>
          </a:p>
        </p:txBody>
      </p:sp>
      <p:sp>
        <p:nvSpPr>
          <p:cNvPr id="8" name="Pladsholder til sidefod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dias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588FB-AF01-4D49-92C5-CA29CBB5F58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99352272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83654-83E7-4D76-8493-4CBFB9BFEC8B}" type="datetimeFigureOut">
              <a:rPr lang="da-DK" smtClean="0"/>
              <a:t>22-05-2026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588FB-AF01-4D49-92C5-CA29CBB5F58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55594556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83654-83E7-4D76-8493-4CBFB9BFEC8B}" type="datetimeFigureOut">
              <a:rPr lang="da-DK" smtClean="0"/>
              <a:t>22-05-2026</a:t>
            </a:fld>
            <a:endParaRPr lang="da-DK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588FB-AF01-4D49-92C5-CA29CBB5F58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8219775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83654-83E7-4D76-8493-4CBFB9BFEC8B}" type="datetimeFigureOut">
              <a:rPr lang="da-DK" smtClean="0"/>
              <a:t>22-05-2026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588FB-AF01-4D49-92C5-CA29CBB5F58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253027661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da-DK"/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83654-83E7-4D76-8493-4CBFB9BFEC8B}" type="datetimeFigureOut">
              <a:rPr lang="da-DK" smtClean="0"/>
              <a:t>22-05-2026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588FB-AF01-4D49-92C5-CA29CBB5F58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5325919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 indholds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4" name="Objekt 3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337700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15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da-DK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83654-83E7-4D76-8493-4CBFB9BFEC8B}" type="datetimeFigureOut">
              <a:rPr lang="da-DK" smtClean="0"/>
              <a:t>22-05-2026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588FB-AF01-4D49-92C5-CA29CBB5F58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04126003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da-DK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83654-83E7-4D76-8493-4CBFB9BFEC8B}" type="datetimeFigureOut">
              <a:rPr lang="da-DK" smtClean="0"/>
              <a:t>22-05-2026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588FB-AF01-4D49-92C5-CA29CBB5F58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258904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F33A807-A922-C8CE-5D1E-0835BF3FC9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F7E9CAA4-CF85-C971-D2BA-153744BE8D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771D8FA9-DDC2-50A5-0148-D032C910C6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F3BDC-C784-4851-B2B1-348B03F469B9}" type="datetimeFigureOut">
              <a:rPr lang="da-DK" smtClean="0"/>
              <a:t>22-05-2026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385BC842-420E-6BCC-0B6F-CE8138ABDF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D8012242-1A1E-32D8-77A2-11350EF60B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E48BA-F170-4C86-9F74-BA10B79061B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52969552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89463-69EF-4C3A-9878-D00F05B87E79}" type="datetimeFigureOut">
              <a:rPr lang="da-DK" smtClean="0"/>
              <a:t>22-05-2026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B6178-0B97-4B05-ADAC-D3E91A2A72F7}" type="slidenum">
              <a:rPr lang="da-DK" smtClean="0"/>
              <a:t>‹nr.›</a:t>
            </a:fld>
            <a:endParaRPr lang="da-DK"/>
          </a:p>
        </p:txBody>
      </p:sp>
      <p:sp>
        <p:nvSpPr>
          <p:cNvPr id="13" name="Pladsholder til indhold 12">
            <a:extLst>
              <a:ext uri="{FF2B5EF4-FFF2-40B4-BE49-F238E27FC236}">
                <a16:creationId xmlns:a16="http://schemas.microsoft.com/office/drawing/2014/main" id="{22BF11A6-6086-41CE-9529-0C0EA2E8F2B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92000" y="1907999"/>
            <a:ext cx="8460000" cy="4319999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DA47EC0-EC1D-C38B-B5FC-53C6B7C2A5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3097947349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89463-69EF-4C3A-9878-D00F05B87E79}" type="datetimeFigureOut">
              <a:rPr lang="da-DK" smtClean="0"/>
              <a:t>22-05-2026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B6178-0B97-4B05-ADAC-D3E91A2A72F7}" type="slidenum">
              <a:rPr lang="da-DK" smtClean="0"/>
              <a:t>‹nr.›</a:t>
            </a:fld>
            <a:endParaRPr lang="da-DK"/>
          </a:p>
        </p:txBody>
      </p:sp>
      <p:sp>
        <p:nvSpPr>
          <p:cNvPr id="13" name="Pladsholder til indhold 12">
            <a:extLst>
              <a:ext uri="{FF2B5EF4-FFF2-40B4-BE49-F238E27FC236}">
                <a16:creationId xmlns:a16="http://schemas.microsoft.com/office/drawing/2014/main" id="{22BF11A6-6086-41CE-9529-0C0EA2E8F2B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92000" y="1907999"/>
            <a:ext cx="8460000" cy="4319999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DA47EC0-EC1D-C38B-B5FC-53C6B7C2A5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1664484487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89463-69EF-4C3A-9878-D00F05B87E79}" type="datetimeFigureOut">
              <a:rPr lang="da-DK" smtClean="0"/>
              <a:t>22-05-2026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B6178-0B97-4B05-ADAC-D3E91A2A72F7}" type="slidenum">
              <a:rPr lang="da-DK" smtClean="0"/>
              <a:t>‹nr.›</a:t>
            </a:fld>
            <a:endParaRPr lang="da-DK"/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3846F416-30C5-43AE-B2FA-E297584580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13" name="Pladsholder til indhold 12">
            <a:extLst>
              <a:ext uri="{FF2B5EF4-FFF2-40B4-BE49-F238E27FC236}">
                <a16:creationId xmlns:a16="http://schemas.microsoft.com/office/drawing/2014/main" id="{22BF11A6-6086-41CE-9529-0C0EA2E8F2B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92000" y="1907999"/>
            <a:ext cx="8460000" cy="4319999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</p:spTree>
    <p:extLst>
      <p:ext uri="{BB962C8B-B14F-4D97-AF65-F5344CB8AC3E}">
        <p14:creationId xmlns:p14="http://schemas.microsoft.com/office/powerpoint/2010/main" val="719502493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89463-69EF-4C3A-9878-D00F05B87E79}" type="datetimeFigureOut">
              <a:rPr lang="da-DK" smtClean="0"/>
              <a:t>22-05-2026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B6178-0B97-4B05-ADAC-D3E91A2A72F7}" type="slidenum">
              <a:rPr lang="da-DK" smtClean="0"/>
              <a:t>‹nr.›</a:t>
            </a:fld>
            <a:endParaRPr lang="da-DK"/>
          </a:p>
        </p:txBody>
      </p:sp>
      <p:sp>
        <p:nvSpPr>
          <p:cNvPr id="13" name="Pladsholder til indhold 12">
            <a:extLst>
              <a:ext uri="{FF2B5EF4-FFF2-40B4-BE49-F238E27FC236}">
                <a16:creationId xmlns:a16="http://schemas.microsoft.com/office/drawing/2014/main" id="{22BF11A6-6086-41CE-9529-0C0EA2E8F2B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92000" y="1907999"/>
            <a:ext cx="8460000" cy="4319999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DA47EC0-EC1D-C38B-B5FC-53C6B7C2A5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3941196281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7_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CFD2A-2634-4D44-BC96-44F0A3F0B627}" type="datetimeFigureOut">
              <a:rPr lang="da-DK" smtClean="0"/>
              <a:t>22-05-2026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3CA50-4674-466D-96A2-97BD7B572086}" type="slidenum">
              <a:rPr lang="da-DK" smtClean="0"/>
              <a:t>‹nr.›</a:t>
            </a:fld>
            <a:endParaRPr lang="da-DK"/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3846F416-30C5-43AE-B2FA-E297584580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13" name="Pladsholder til indhold 12">
            <a:extLst>
              <a:ext uri="{FF2B5EF4-FFF2-40B4-BE49-F238E27FC236}">
                <a16:creationId xmlns:a16="http://schemas.microsoft.com/office/drawing/2014/main" id="{22BF11A6-6086-41CE-9529-0C0EA2E8F2B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92000" y="1907999"/>
            <a:ext cx="8460000" cy="4319999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</p:spTree>
    <p:extLst>
      <p:ext uri="{BB962C8B-B14F-4D97-AF65-F5344CB8AC3E}">
        <p14:creationId xmlns:p14="http://schemas.microsoft.com/office/powerpoint/2010/main" val="1171867831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4A3E60-1822-CC7D-B39E-714971308F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29D576E3-E611-26D1-F8C1-DF6124D533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1D2CAF8A-4641-9253-B153-C91F4C1A3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E6665-74A8-4A46-BA60-A5301466FEF5}" type="datetimeFigureOut">
              <a:rPr lang="da-DK" smtClean="0"/>
              <a:t>22-05-2026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0783C0D2-B8A7-696A-9748-74C2AC7C0C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BA0A6D59-4CA7-D302-99F6-BA61445C55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793A1-81D0-441A-BC3F-5B69426908D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65330006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A57A39-5232-978D-90AF-49BB732808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0EB47197-3F2B-075E-251B-B28D64B7B4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7A0A9531-D534-505E-E5A4-739DE3C18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E6665-74A8-4A46-BA60-A5301466FEF5}" type="datetimeFigureOut">
              <a:rPr lang="da-DK" smtClean="0"/>
              <a:t>22-05-2026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8CDD85F0-9C7C-481B-E1F7-510D3720F6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B7C305EB-5C49-C428-23EE-18945B324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793A1-81D0-441A-BC3F-5B69426908D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5747527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ersion 6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5" name="Objekt 4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Pladsholder til tekst 15">
            <a:extLst>
              <a:ext uri="{FF2B5EF4-FFF2-40B4-BE49-F238E27FC236}">
                <a16:creationId xmlns:a16="http://schemas.microsoft.com/office/drawing/2014/main" id="{9DB07741-83EF-4AF4-8344-CDEB1DBA0E4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502D"/>
          </a:solidFill>
        </p:spPr>
        <p:txBody>
          <a:bodyPr anchor="ctr" anchorCtr="0"/>
          <a:lstStyle>
            <a:lvl1pPr marL="0" indent="0" algn="ctr">
              <a:buNone/>
              <a:defRPr sz="3200" b="1">
                <a:solidFill>
                  <a:schemeClr val="bg2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da-DK" dirty="0"/>
              <a:t>Overskrift</a:t>
            </a:r>
          </a:p>
        </p:txBody>
      </p:sp>
      <p:pic>
        <p:nvPicPr>
          <p:cNvPr id="4" name="Billede 3" descr="Frb_logo_rgb_neg.png">
            <a:extLst>
              <a:ext uri="{FF2B5EF4-FFF2-40B4-BE49-F238E27FC236}">
                <a16:creationId xmlns:a16="http://schemas.microsoft.com/office/drawing/2014/main" id="{CCA13C52-AF9A-4DB7-86FB-01C595E24BA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9901237" y="6311846"/>
            <a:ext cx="1681163" cy="382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88477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3B58C76-C530-8B83-224E-2B9D69C9C2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B31736D2-3D45-1CFB-39AA-C0804227A2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D9012F77-C1B4-5524-E485-9386CDDAD6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E6665-74A8-4A46-BA60-A5301466FEF5}" type="datetimeFigureOut">
              <a:rPr lang="da-DK" smtClean="0"/>
              <a:t>22-05-2026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8DCD68C5-C9EC-E8A4-82AE-F4E9E7B5C6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23464E13-B07B-E296-720D-D7A08A48A2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793A1-81D0-441A-BC3F-5B69426908D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39277352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E443307-272E-A4DE-16FF-618DA431EA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FABEDF29-22A7-6449-6751-D1FC60A7C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CB3DAC69-143B-2D70-0F8B-CE7B9B57D1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7FD0BAC5-E7BC-0C73-803F-45C28C2133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E6665-74A8-4A46-BA60-A5301466FEF5}" type="datetimeFigureOut">
              <a:rPr lang="da-DK" smtClean="0"/>
              <a:t>22-05-2026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939B8B91-2CC1-0CF9-C632-B32290D3A5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713E61A6-2B1A-D470-C1D0-7FE79864BF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793A1-81D0-441A-BC3F-5B69426908D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12180653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CC6C1DF-651E-F869-3EA9-B1FD83BAAE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A964D30F-723F-C0D2-8523-8297EA54B8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97A6BA07-53A2-CC8E-AE91-5A4A27FFC4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8C2362CE-381C-02E5-89E8-19CF06B134F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9DDAEDFC-7412-D6A4-7445-D4B4C736FA4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>
            <a:extLst>
              <a:ext uri="{FF2B5EF4-FFF2-40B4-BE49-F238E27FC236}">
                <a16:creationId xmlns:a16="http://schemas.microsoft.com/office/drawing/2014/main" id="{474EDD57-BD37-F893-F87A-955D9B958F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E6665-74A8-4A46-BA60-A5301466FEF5}" type="datetimeFigureOut">
              <a:rPr lang="da-DK" smtClean="0"/>
              <a:t>22-05-2026</a:t>
            </a:fld>
            <a:endParaRPr lang="da-DK"/>
          </a:p>
        </p:txBody>
      </p:sp>
      <p:sp>
        <p:nvSpPr>
          <p:cNvPr id="8" name="Pladsholder til sidefod 7">
            <a:extLst>
              <a:ext uri="{FF2B5EF4-FFF2-40B4-BE49-F238E27FC236}">
                <a16:creationId xmlns:a16="http://schemas.microsoft.com/office/drawing/2014/main" id="{E8000848-728D-67DE-81B9-CCB263BFF5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slidenummer 8">
            <a:extLst>
              <a:ext uri="{FF2B5EF4-FFF2-40B4-BE49-F238E27FC236}">
                <a16:creationId xmlns:a16="http://schemas.microsoft.com/office/drawing/2014/main" id="{D68D5ACF-83F0-E34D-D958-46105A213C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793A1-81D0-441A-BC3F-5B69426908D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589614250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692FE89-9E72-8D68-08ED-43A1EB963B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9C61BAF8-DD8B-AE7A-65CA-EBAEDE403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E6665-74A8-4A46-BA60-A5301466FEF5}" type="datetimeFigureOut">
              <a:rPr lang="da-DK" smtClean="0"/>
              <a:t>22-05-2026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7118F77B-03BE-C2E1-F3AF-F27384C415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48DA1844-D372-740A-E9C5-0B1C1A62CE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793A1-81D0-441A-BC3F-5B69426908D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88623571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EDC18F0F-FE39-2D52-3949-BD341A1308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E6665-74A8-4A46-BA60-A5301466FEF5}" type="datetimeFigureOut">
              <a:rPr lang="da-DK" smtClean="0"/>
              <a:t>22-05-2026</a:t>
            </a:fld>
            <a:endParaRPr lang="da-DK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B53B8FB1-C6E7-15C3-D336-BF43365462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A23F8B68-8A12-866C-94E4-F59853A970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793A1-81D0-441A-BC3F-5B69426908D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77899012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54197D5-3F80-5E72-E5A0-A9EECB5CCA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7C5437A0-4AB5-283C-44A5-83CF3C5928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61F4CD4E-D9FC-0BAE-22E0-F1946E1AFB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0128D32F-D7A0-18D3-AD52-16D097E38A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E6665-74A8-4A46-BA60-A5301466FEF5}" type="datetimeFigureOut">
              <a:rPr lang="da-DK" smtClean="0"/>
              <a:t>22-05-2026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6F1AC579-F77E-488D-5AC7-3A463F558F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C1DD95B7-C723-C4D6-3E99-F38C82784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793A1-81D0-441A-BC3F-5B69426908D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04953202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D45828B-851B-2624-57D0-6CD6D53BEE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302AAB7A-A919-672E-B75C-F21945F31D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25E424DF-B10D-561E-BF5F-537BE5E8EB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36E2D3C8-68E1-A1FC-98DA-43A24D0FAC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E6665-74A8-4A46-BA60-A5301466FEF5}" type="datetimeFigureOut">
              <a:rPr lang="da-DK" smtClean="0"/>
              <a:t>22-05-2026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BE392E31-8A3C-4406-FEFF-41AFE5EE16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2125A2B5-D7F1-A93D-47D1-BB4A30C1C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793A1-81D0-441A-BC3F-5B69426908D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52333765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85AA040-695A-6E2E-0F04-9A10E71B1A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1B449AF8-56C4-E2D7-0B4B-C1F1EE8AF3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6E924B98-65AD-EA88-4873-B055EEB2A6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E6665-74A8-4A46-BA60-A5301466FEF5}" type="datetimeFigureOut">
              <a:rPr lang="da-DK" smtClean="0"/>
              <a:t>22-05-2026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9F998785-A186-5167-5E71-18135012C9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4CA74E70-2CA3-37AF-7605-9A556A3D51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793A1-81D0-441A-BC3F-5B69426908D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63873611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>
            <a:extLst>
              <a:ext uri="{FF2B5EF4-FFF2-40B4-BE49-F238E27FC236}">
                <a16:creationId xmlns:a16="http://schemas.microsoft.com/office/drawing/2014/main" id="{144882CB-0CBE-3012-42ED-D04571FD952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5DE21741-E2C2-4E34-AD24-F56C17B200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890D3344-4032-A6C7-4599-41EE1485D7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E6665-74A8-4A46-BA60-A5301466FEF5}" type="datetimeFigureOut">
              <a:rPr lang="da-DK" smtClean="0"/>
              <a:t>22-05-2026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BC08AC2C-5BB2-71C5-D978-5DBFAFFFF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0279E069-A789-A976-8D4C-ACCE20D34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793A1-81D0-441A-BC3F-5B69426908D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971207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s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5" name="Objekt 4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123" descr="Presserum">
            <a:extLst>
              <a:ext uri="{FF2B5EF4-FFF2-40B4-BE49-F238E27FC236}">
                <a16:creationId xmlns:a16="http://schemas.microsoft.com/office/drawing/2014/main" id="{5270C00D-9716-4F4C-89B1-0B719AE538D6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665"/>
          <a:stretch/>
        </p:blipFill>
        <p:spPr bwMode="auto">
          <a:xfrm>
            <a:off x="0" y="0"/>
            <a:ext cx="12192000" cy="6910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Pladsholder til tekst 15">
            <a:extLst>
              <a:ext uri="{FF2B5EF4-FFF2-40B4-BE49-F238E27FC236}">
                <a16:creationId xmlns:a16="http://schemas.microsoft.com/office/drawing/2014/main" id="{9DB07741-83EF-4AF4-8344-CDEB1DBA0E4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2133600"/>
            <a:ext cx="12192000" cy="2616200"/>
          </a:xfrm>
          <a:prstGeom prst="rect">
            <a:avLst/>
          </a:prstGeom>
          <a:solidFill>
            <a:srgbClr val="BFBFBF">
              <a:alpha val="67000"/>
            </a:srgbClr>
          </a:solidFill>
        </p:spPr>
        <p:txBody>
          <a:bodyPr anchor="ctr" anchorCtr="0"/>
          <a:lstStyle>
            <a:lvl1pPr marL="0" indent="0" algn="ctr">
              <a:buNone/>
              <a:defRPr sz="4000" b="1">
                <a:solidFill>
                  <a:srgbClr val="00502D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da-DK" dirty="0"/>
              <a:t>Overskrift</a:t>
            </a:r>
          </a:p>
          <a:p>
            <a:pPr lvl="0"/>
            <a:endParaRPr lang="da-DK" sz="2000" b="0" dirty="0"/>
          </a:p>
          <a:p>
            <a:pPr lvl="0"/>
            <a:r>
              <a:rPr lang="da-DK" sz="2000" b="0" dirty="0"/>
              <a:t>Underoverskrift</a:t>
            </a:r>
            <a:endParaRPr lang="da-DK" dirty="0"/>
          </a:p>
        </p:txBody>
      </p:sp>
      <p:pic>
        <p:nvPicPr>
          <p:cNvPr id="7" name="Billede 6" descr="Frb_logo_rgb_neg.png">
            <a:extLst>
              <a:ext uri="{FF2B5EF4-FFF2-40B4-BE49-F238E27FC236}">
                <a16:creationId xmlns:a16="http://schemas.microsoft.com/office/drawing/2014/main" id="{5FFEAC07-D515-40C8-ABB3-5F6ACF4AD5C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/>
          <a:stretch>
            <a:fillRect/>
          </a:stretch>
        </p:blipFill>
        <p:spPr>
          <a:xfrm>
            <a:off x="9901237" y="6311846"/>
            <a:ext cx="1681163" cy="382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9370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s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5" name="Objekt 4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39970" name="Picture 2" descr="https://www.frederiksberg.dk/sites/default/files/2017-01/frb-have-eftermiddag.jpg">
            <a:extLst>
              <a:ext uri="{FF2B5EF4-FFF2-40B4-BE49-F238E27FC236}">
                <a16:creationId xmlns:a16="http://schemas.microsoft.com/office/drawing/2014/main" id="{ED773A70-52BE-42A8-8EF8-0D7E97B7B1F5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2" b="23078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Pladsholder til tekst 15">
            <a:extLst>
              <a:ext uri="{FF2B5EF4-FFF2-40B4-BE49-F238E27FC236}">
                <a16:creationId xmlns:a16="http://schemas.microsoft.com/office/drawing/2014/main" id="{9DB07741-83EF-4AF4-8344-CDEB1DBA0E4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2133600"/>
            <a:ext cx="12192000" cy="2616200"/>
          </a:xfrm>
          <a:prstGeom prst="rect">
            <a:avLst/>
          </a:prstGeom>
          <a:solidFill>
            <a:srgbClr val="BFBFBF">
              <a:alpha val="67000"/>
            </a:srgbClr>
          </a:solidFill>
        </p:spPr>
        <p:txBody>
          <a:bodyPr anchor="ctr" anchorCtr="0"/>
          <a:lstStyle>
            <a:lvl1pPr marL="0" indent="0" algn="ctr">
              <a:buNone/>
              <a:defRPr sz="4000" b="1">
                <a:solidFill>
                  <a:srgbClr val="00502D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da-DK" dirty="0"/>
              <a:t>Overskrift</a:t>
            </a:r>
          </a:p>
          <a:p>
            <a:pPr lvl="0"/>
            <a:endParaRPr lang="da-DK" sz="2000" b="0" dirty="0"/>
          </a:p>
          <a:p>
            <a:pPr lvl="0"/>
            <a:r>
              <a:rPr lang="da-DK" sz="2000" b="0" dirty="0"/>
              <a:t>Underoverskrift</a:t>
            </a:r>
            <a:endParaRPr lang="da-DK" dirty="0"/>
          </a:p>
        </p:txBody>
      </p:sp>
      <p:pic>
        <p:nvPicPr>
          <p:cNvPr id="7" name="Billede 6" descr="Frb_logo_rgb_neg.png">
            <a:extLst>
              <a:ext uri="{FF2B5EF4-FFF2-40B4-BE49-F238E27FC236}">
                <a16:creationId xmlns:a16="http://schemas.microsoft.com/office/drawing/2014/main" id="{5FFEAC07-D515-40C8-ABB3-5F6ACF4AD5C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/>
          <a:stretch>
            <a:fillRect/>
          </a:stretch>
        </p:blipFill>
        <p:spPr>
          <a:xfrm>
            <a:off x="9901237" y="6311846"/>
            <a:ext cx="1681163" cy="382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2979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s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5" name="Objekt 4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42018" name="Picture 2" descr="https://www.frederiksberg.dk/sites/default/files/2018-11/frederiksberg_have_vinter_0.jpg">
            <a:extLst>
              <a:ext uri="{FF2B5EF4-FFF2-40B4-BE49-F238E27FC236}">
                <a16:creationId xmlns:a16="http://schemas.microsoft.com/office/drawing/2014/main" id="{8804EF0A-91A0-4D06-A8B8-68F5E1E14690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8" b="14054"/>
          <a:stretch/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Pladsholder til tekst 15">
            <a:extLst>
              <a:ext uri="{FF2B5EF4-FFF2-40B4-BE49-F238E27FC236}">
                <a16:creationId xmlns:a16="http://schemas.microsoft.com/office/drawing/2014/main" id="{9DB07741-83EF-4AF4-8344-CDEB1DBA0E4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2133600"/>
            <a:ext cx="12192000" cy="2616200"/>
          </a:xfrm>
          <a:prstGeom prst="rect">
            <a:avLst/>
          </a:prstGeom>
          <a:solidFill>
            <a:srgbClr val="BFBFBF">
              <a:alpha val="67000"/>
            </a:srgbClr>
          </a:solidFill>
        </p:spPr>
        <p:txBody>
          <a:bodyPr anchor="ctr" anchorCtr="0"/>
          <a:lstStyle>
            <a:lvl1pPr marL="0" indent="0" algn="ctr">
              <a:buNone/>
              <a:defRPr sz="4000" b="1">
                <a:solidFill>
                  <a:srgbClr val="00502D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da-DK" dirty="0"/>
              <a:t>Overskrift</a:t>
            </a:r>
          </a:p>
          <a:p>
            <a:pPr lvl="0"/>
            <a:endParaRPr lang="da-DK" sz="2000" b="0" dirty="0"/>
          </a:p>
          <a:p>
            <a:pPr lvl="0"/>
            <a:r>
              <a:rPr lang="da-DK" sz="2000" b="0" dirty="0"/>
              <a:t>Underoverskrift</a:t>
            </a:r>
            <a:endParaRPr lang="da-DK" dirty="0"/>
          </a:p>
        </p:txBody>
      </p:sp>
      <p:pic>
        <p:nvPicPr>
          <p:cNvPr id="7" name="Billede 6" descr="Frb_logo_rgb_neg.png">
            <a:extLst>
              <a:ext uri="{FF2B5EF4-FFF2-40B4-BE49-F238E27FC236}">
                <a16:creationId xmlns:a16="http://schemas.microsoft.com/office/drawing/2014/main" id="{5FFEAC07-D515-40C8-ABB3-5F6ACF4AD5C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/>
          <a:stretch>
            <a:fillRect/>
          </a:stretch>
        </p:blipFill>
        <p:spPr>
          <a:xfrm>
            <a:off x="9901237" y="6311846"/>
            <a:ext cx="1681163" cy="382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2032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793DA85-297A-4D19-9783-CC6087DAB9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D15464F6-814B-4075-8C9B-3257E52BC4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4DB0727C-52CC-4533-9596-8948ADC656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0A526-F576-4CB2-B5E9-3BC1FCE8CD69}" type="datetime1">
              <a:rPr lang="da-DK" smtClean="0"/>
              <a:t>22-05-2026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E797ECC6-29E8-43EC-8241-F032E3210A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DA249845-F8DA-4A74-8F3F-588D4465E2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1C15F-B3FA-4AB0-8D16-C156FEF94E5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4454695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s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5" name="Objekt 4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Billede 7">
            <a:extLst>
              <a:ext uri="{FF2B5EF4-FFF2-40B4-BE49-F238E27FC236}">
                <a16:creationId xmlns:a16="http://schemas.microsoft.com/office/drawing/2014/main" id="{A4AD7337-ADAA-4FC0-B470-2CEE308728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t="2385" b="11492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6" name="Pladsholder til tekst 15">
            <a:extLst>
              <a:ext uri="{FF2B5EF4-FFF2-40B4-BE49-F238E27FC236}">
                <a16:creationId xmlns:a16="http://schemas.microsoft.com/office/drawing/2014/main" id="{9DB07741-83EF-4AF4-8344-CDEB1DBA0E4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4052291"/>
            <a:ext cx="12192000" cy="1929409"/>
          </a:xfrm>
          <a:prstGeom prst="rect">
            <a:avLst/>
          </a:prstGeom>
          <a:solidFill>
            <a:srgbClr val="BFBFBF">
              <a:alpha val="67000"/>
            </a:srgbClr>
          </a:solidFill>
        </p:spPr>
        <p:txBody>
          <a:bodyPr lIns="180000" anchor="ctr" anchorCtr="0"/>
          <a:lstStyle>
            <a:lvl1pPr marL="0" indent="0" algn="l">
              <a:buNone/>
              <a:defRPr sz="4000" b="1">
                <a:solidFill>
                  <a:schemeClr val="accent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da-DK" dirty="0"/>
              <a:t>Overskrift</a:t>
            </a:r>
          </a:p>
        </p:txBody>
      </p:sp>
      <p:pic>
        <p:nvPicPr>
          <p:cNvPr id="7" name="Billede 6" descr="Frb_logo_rgb_neg.png">
            <a:extLst>
              <a:ext uri="{FF2B5EF4-FFF2-40B4-BE49-F238E27FC236}">
                <a16:creationId xmlns:a16="http://schemas.microsoft.com/office/drawing/2014/main" id="{24B7CEC2-751E-4184-856D-FA85A42226E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/>
          <a:stretch>
            <a:fillRect/>
          </a:stretch>
        </p:blipFill>
        <p:spPr>
          <a:xfrm>
            <a:off x="9901237" y="6311846"/>
            <a:ext cx="1681163" cy="382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5228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sion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5" name="Objekt 4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Billede 5">
            <a:extLst>
              <a:ext uri="{FF2B5EF4-FFF2-40B4-BE49-F238E27FC236}">
                <a16:creationId xmlns:a16="http://schemas.microsoft.com/office/drawing/2014/main" id="{8D3F554F-E105-44A1-94F3-47526C28CC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" t="9004" r="8889" b="13235"/>
          <a:stretch/>
        </p:blipFill>
        <p:spPr>
          <a:xfrm>
            <a:off x="0" y="0"/>
            <a:ext cx="12192000" cy="6885383"/>
          </a:xfrm>
          <a:prstGeom prst="rect">
            <a:avLst/>
          </a:prstGeom>
        </p:spPr>
      </p:pic>
      <p:sp>
        <p:nvSpPr>
          <p:cNvPr id="16" name="Pladsholder til tekst 15">
            <a:extLst>
              <a:ext uri="{FF2B5EF4-FFF2-40B4-BE49-F238E27FC236}">
                <a16:creationId xmlns:a16="http://schemas.microsoft.com/office/drawing/2014/main" id="{9DB07741-83EF-4AF4-8344-CDEB1DBA0E4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4052291"/>
            <a:ext cx="12192000" cy="1929409"/>
          </a:xfrm>
          <a:prstGeom prst="rect">
            <a:avLst/>
          </a:prstGeom>
          <a:solidFill>
            <a:schemeClr val="accent1">
              <a:alpha val="62000"/>
            </a:schemeClr>
          </a:solidFill>
        </p:spPr>
        <p:txBody>
          <a:bodyPr lIns="180000" anchor="ctr" anchorCtr="0"/>
          <a:lstStyle>
            <a:lvl1pPr marL="0" indent="0" algn="l">
              <a:buNone/>
              <a:defRPr sz="4000" b="1">
                <a:solidFill>
                  <a:schemeClr val="bg2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da-DK" dirty="0"/>
              <a:t>Overskrift</a:t>
            </a:r>
          </a:p>
        </p:txBody>
      </p:sp>
      <p:pic>
        <p:nvPicPr>
          <p:cNvPr id="7" name="Billede 6" descr="Frb_logo_rgb_neg.png">
            <a:extLst>
              <a:ext uri="{FF2B5EF4-FFF2-40B4-BE49-F238E27FC236}">
                <a16:creationId xmlns:a16="http://schemas.microsoft.com/office/drawing/2014/main" id="{24B7CEC2-751E-4184-856D-FA85A42226E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/>
          <a:stretch>
            <a:fillRect/>
          </a:stretch>
        </p:blipFill>
        <p:spPr>
          <a:xfrm>
            <a:off x="9901237" y="6311846"/>
            <a:ext cx="1681163" cy="382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6208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sion 6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5" name="Objekt 4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Pladsholder til tekst 15">
            <a:extLst>
              <a:ext uri="{FF2B5EF4-FFF2-40B4-BE49-F238E27FC236}">
                <a16:creationId xmlns:a16="http://schemas.microsoft.com/office/drawing/2014/main" id="{9DB07741-83EF-4AF4-8344-CDEB1DBA0E4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502D"/>
          </a:solidFill>
        </p:spPr>
        <p:txBody>
          <a:bodyPr anchor="ctr" anchorCtr="0"/>
          <a:lstStyle>
            <a:lvl1pPr marL="0" indent="0" algn="ctr">
              <a:buNone/>
              <a:defRPr sz="3200" b="1">
                <a:solidFill>
                  <a:schemeClr val="bg2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da-DK" dirty="0"/>
              <a:t>Overskrift</a:t>
            </a:r>
          </a:p>
        </p:txBody>
      </p:sp>
      <p:pic>
        <p:nvPicPr>
          <p:cNvPr id="4" name="Billede 3" descr="Frb_logo_rgb_neg.png">
            <a:extLst>
              <a:ext uri="{FF2B5EF4-FFF2-40B4-BE49-F238E27FC236}">
                <a16:creationId xmlns:a16="http://schemas.microsoft.com/office/drawing/2014/main" id="{CCA13C52-AF9A-4DB7-86FB-01C595E24BA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9901237" y="6311846"/>
            <a:ext cx="1681163" cy="382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37400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sion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5" name="Objekt 4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Pladsholder til tekst 15">
            <a:extLst>
              <a:ext uri="{FF2B5EF4-FFF2-40B4-BE49-F238E27FC236}">
                <a16:creationId xmlns:a16="http://schemas.microsoft.com/office/drawing/2014/main" id="{9DB07741-83EF-4AF4-8344-CDEB1DBA0E4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2707276"/>
            <a:ext cx="12192000" cy="1443448"/>
          </a:xfrm>
          <a:prstGeom prst="rect">
            <a:avLst/>
          </a:prstGeom>
          <a:solidFill>
            <a:srgbClr val="C0C6B8">
              <a:alpha val="65098"/>
            </a:srgbClr>
          </a:solidFill>
        </p:spPr>
        <p:txBody>
          <a:bodyPr anchor="ctr" anchorCtr="0"/>
          <a:lstStyle>
            <a:lvl1pPr marL="0" indent="0" algn="ctr">
              <a:buNone/>
              <a:defRPr sz="3200" b="1">
                <a:solidFill>
                  <a:srgbClr val="00502D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da-DK" dirty="0"/>
              <a:t>Underoverskrift</a:t>
            </a:r>
          </a:p>
        </p:txBody>
      </p:sp>
      <p:pic>
        <p:nvPicPr>
          <p:cNvPr id="6" name="Billede 5" descr="Frb_logo_rgb.png">
            <a:extLst>
              <a:ext uri="{FF2B5EF4-FFF2-40B4-BE49-F238E27FC236}">
                <a16:creationId xmlns:a16="http://schemas.microsoft.com/office/drawing/2014/main" id="{9A1607C3-2167-4F73-A124-CDF19AA3612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9901330" y="6311846"/>
            <a:ext cx="1681070" cy="38206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64791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 ver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>
            <a:extLst>
              <a:ext uri="{FF2B5EF4-FFF2-40B4-BE49-F238E27FC236}">
                <a16:creationId xmlns:a16="http://schemas.microsoft.com/office/drawing/2014/main" id="{54E996D1-B45B-42E5-A004-71E5234287B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3" name="Objekt 2" hidden="1">
                        <a:extLst>
                          <a:ext uri="{FF2B5EF4-FFF2-40B4-BE49-F238E27FC236}">
                            <a16:creationId xmlns:a16="http://schemas.microsoft.com/office/drawing/2014/main" id="{54E996D1-B45B-42E5-A004-71E5234287B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Billede 3" descr="Frb_logo_rgb.png">
            <a:extLst>
              <a:ext uri="{FF2B5EF4-FFF2-40B4-BE49-F238E27FC236}">
                <a16:creationId xmlns:a16="http://schemas.microsoft.com/office/drawing/2014/main" id="{B3AEE825-B8CA-44C9-9AB7-ECE60AA95B9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9901330" y="6311846"/>
            <a:ext cx="1681070" cy="38206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3337997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- lille - grø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4" name="Objekt 3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11">
            <a:extLst>
              <a:ext uri="{FF2B5EF4-FFF2-40B4-BE49-F238E27FC236}">
                <a16:creationId xmlns:a16="http://schemas.microsoft.com/office/drawing/2014/main" id="{C01F24CB-F56C-412B-B35C-126AC1BFB968}"/>
              </a:ext>
            </a:extLst>
          </p:cNvPr>
          <p:cNvSpPr/>
          <p:nvPr userDrawn="1"/>
        </p:nvSpPr>
        <p:spPr>
          <a:xfrm>
            <a:off x="623888" y="1557337"/>
            <a:ext cx="10944224" cy="4535488"/>
          </a:xfrm>
          <a:prstGeom prst="rect">
            <a:avLst/>
          </a:prstGeom>
          <a:solidFill>
            <a:srgbClr val="EEE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000" b="1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15" name="Lige forbindelse 14">
            <a:extLst>
              <a:ext uri="{FF2B5EF4-FFF2-40B4-BE49-F238E27FC236}">
                <a16:creationId xmlns:a16="http://schemas.microsoft.com/office/drawing/2014/main" id="{D94275B0-0DE1-42F1-A089-C39CE6D3ABCE}"/>
              </a:ext>
            </a:extLst>
          </p:cNvPr>
          <p:cNvCxnSpPr/>
          <p:nvPr userDrawn="1"/>
        </p:nvCxnSpPr>
        <p:spPr>
          <a:xfrm>
            <a:off x="623888" y="3214278"/>
            <a:ext cx="10944224" cy="9329"/>
          </a:xfrm>
          <a:prstGeom prst="lin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el 11"/>
          <p:cNvSpPr>
            <a:spLocks noGrp="1"/>
          </p:cNvSpPr>
          <p:nvPr>
            <p:ph type="title" hasCustomPrompt="1"/>
          </p:nvPr>
        </p:nvSpPr>
        <p:spPr>
          <a:xfrm>
            <a:off x="623888" y="404665"/>
            <a:ext cx="10944224" cy="978729"/>
          </a:xfrm>
          <a:prstGeom prst="rect">
            <a:avLst/>
          </a:prstGeom>
        </p:spPr>
        <p:txBody>
          <a:bodyPr vert="horz" wrap="square" lIns="0">
            <a:spAutoFit/>
          </a:bodyPr>
          <a:lstStyle>
            <a:lvl1pPr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da-DK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Overskrift med mulighed for at fremhæve elementer med </a:t>
            </a:r>
            <a:r>
              <a:rPr lang="da-DK" sz="3200" b="1" dirty="0">
                <a:solidFill>
                  <a:srgbClr val="00502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grøn</a:t>
            </a:r>
            <a:endParaRPr lang="da-DK" sz="32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98FA9EAA-0B02-46B7-B23D-8D874B147C8F}"/>
              </a:ext>
            </a:extLst>
          </p:cNvPr>
          <p:cNvSpPr/>
          <p:nvPr userDrawn="1"/>
        </p:nvSpPr>
        <p:spPr>
          <a:xfrm>
            <a:off x="1584037" y="2033124"/>
            <a:ext cx="936000" cy="936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1B21FD90-CFA8-4ED6-940C-2A856E86384F}"/>
              </a:ext>
            </a:extLst>
          </p:cNvPr>
          <p:cNvSpPr/>
          <p:nvPr userDrawn="1"/>
        </p:nvSpPr>
        <p:spPr>
          <a:xfrm>
            <a:off x="1656787" y="1965481"/>
            <a:ext cx="936625" cy="93503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lvl="0"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da-DK" sz="4000" b="1" dirty="0">
              <a:solidFill>
                <a:schemeClr val="bg2"/>
              </a:solidFill>
            </a:endParaRPr>
          </a:p>
        </p:txBody>
      </p:sp>
      <p:sp>
        <p:nvSpPr>
          <p:cNvPr id="13" name="TextBox 47">
            <a:extLst>
              <a:ext uri="{FF2B5EF4-FFF2-40B4-BE49-F238E27FC236}">
                <a16:creationId xmlns:a16="http://schemas.microsoft.com/office/drawing/2014/main" id="{8B79E3B6-3B62-43BB-B72C-23C215026B28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1944724" y="3070278"/>
            <a:ext cx="288000" cy="2880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a-DK"/>
            </a:defPPr>
            <a:lvl1pPr indent="-457200" algn="ctr">
              <a:spcBef>
                <a:spcPct val="20000"/>
              </a:spcBef>
              <a:buSzPct val="100000"/>
              <a:defRPr>
                <a:latin typeface="Calibri" panose="020F0502020204030204" pitchFamily="34" charset="0"/>
              </a:defRPr>
            </a:lvl1pPr>
            <a:lvl2pPr marL="342900" lvl="1" indent="-3429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2pPr>
            <a:lvl3pPr marL="742950" lvl="2" indent="-28575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–"/>
              <a:defRPr>
                <a:latin typeface="Calibri" panose="020F0502020204030204" pitchFamily="34" charset="0"/>
              </a:defRPr>
            </a:lvl3pPr>
            <a:lvl4pPr marL="1143000" lvl="3" indent="-2286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4pPr>
            <a:lvl5pPr marL="1600200" lvl="4" indent="-2286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–"/>
              <a:defRPr>
                <a:latin typeface="Calibri" panose="020F0502020204030204" pitchFamily="34" charset="0"/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lvl="1" indent="0">
              <a:buNone/>
            </a:pPr>
            <a:endParaRPr lang="da-DK" sz="2400" b="1" dirty="0">
              <a:latin typeface="Segoe UI" panose="020B0502040204020203" pitchFamily="34" charset="0"/>
              <a:cs typeface="Segoe UI" panose="020B0502040204020203" pitchFamily="34" charset="0"/>
              <a:sym typeface="Calibri" panose="020F0502020204030204" pitchFamily="34" charset="0"/>
            </a:endParaRPr>
          </a:p>
        </p:txBody>
      </p:sp>
      <p:sp>
        <p:nvSpPr>
          <p:cNvPr id="16" name="Rektangel 15">
            <a:extLst>
              <a:ext uri="{FF2B5EF4-FFF2-40B4-BE49-F238E27FC236}">
                <a16:creationId xmlns:a16="http://schemas.microsoft.com/office/drawing/2014/main" id="{AB17FC93-0A90-4B66-9B2A-2C3115A68BEA}"/>
              </a:ext>
            </a:extLst>
          </p:cNvPr>
          <p:cNvSpPr/>
          <p:nvPr userDrawn="1"/>
        </p:nvSpPr>
        <p:spPr>
          <a:xfrm>
            <a:off x="743972" y="3551217"/>
            <a:ext cx="2615009" cy="500463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18" name="Rektangel 17">
            <a:extLst>
              <a:ext uri="{FF2B5EF4-FFF2-40B4-BE49-F238E27FC236}">
                <a16:creationId xmlns:a16="http://schemas.microsoft.com/office/drawing/2014/main" id="{B7D71A00-667D-4A66-8206-58C124D8ADFD}"/>
              </a:ext>
            </a:extLst>
          </p:cNvPr>
          <p:cNvSpPr/>
          <p:nvPr userDrawn="1"/>
        </p:nvSpPr>
        <p:spPr>
          <a:xfrm>
            <a:off x="816722" y="3483777"/>
            <a:ext cx="2616755" cy="4999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lvl="0"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da-DK" sz="3200" b="1" dirty="0">
              <a:solidFill>
                <a:schemeClr val="bg2"/>
              </a:solidFill>
            </a:endParaRPr>
          </a:p>
        </p:txBody>
      </p:sp>
      <p:sp>
        <p:nvSpPr>
          <p:cNvPr id="20" name="Rektangel 19">
            <a:extLst>
              <a:ext uri="{FF2B5EF4-FFF2-40B4-BE49-F238E27FC236}">
                <a16:creationId xmlns:a16="http://schemas.microsoft.com/office/drawing/2014/main" id="{322C0F92-303D-42BF-A38B-43D0908F630E}"/>
              </a:ext>
            </a:extLst>
          </p:cNvPr>
          <p:cNvSpPr/>
          <p:nvPr userDrawn="1"/>
        </p:nvSpPr>
        <p:spPr>
          <a:xfrm>
            <a:off x="743972" y="4196756"/>
            <a:ext cx="2615009" cy="1451008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21" name="Rektangel 20">
            <a:extLst>
              <a:ext uri="{FF2B5EF4-FFF2-40B4-BE49-F238E27FC236}">
                <a16:creationId xmlns:a16="http://schemas.microsoft.com/office/drawing/2014/main" id="{E63FCDAC-633B-4943-B92E-74CD772847E3}"/>
              </a:ext>
            </a:extLst>
          </p:cNvPr>
          <p:cNvSpPr/>
          <p:nvPr userDrawn="1"/>
        </p:nvSpPr>
        <p:spPr>
          <a:xfrm>
            <a:off x="816722" y="4129316"/>
            <a:ext cx="2616755" cy="144951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da-DK" sz="1600" b="1" dirty="0">
              <a:solidFill>
                <a:schemeClr val="bg2"/>
              </a:solidFill>
            </a:endParaRPr>
          </a:p>
        </p:txBody>
      </p:sp>
      <p:sp>
        <p:nvSpPr>
          <p:cNvPr id="31" name="Rektangel 30">
            <a:extLst>
              <a:ext uri="{FF2B5EF4-FFF2-40B4-BE49-F238E27FC236}">
                <a16:creationId xmlns:a16="http://schemas.microsoft.com/office/drawing/2014/main" id="{6988C521-F328-4C2D-B1C5-D13544B7ADE8}"/>
              </a:ext>
            </a:extLst>
          </p:cNvPr>
          <p:cNvSpPr/>
          <p:nvPr userDrawn="1"/>
        </p:nvSpPr>
        <p:spPr>
          <a:xfrm>
            <a:off x="5596078" y="2033124"/>
            <a:ext cx="936000" cy="936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32" name="Rektangel 31">
            <a:extLst>
              <a:ext uri="{FF2B5EF4-FFF2-40B4-BE49-F238E27FC236}">
                <a16:creationId xmlns:a16="http://schemas.microsoft.com/office/drawing/2014/main" id="{E582B277-7DE1-4B81-9BD8-C8419070A63A}"/>
              </a:ext>
            </a:extLst>
          </p:cNvPr>
          <p:cNvSpPr/>
          <p:nvPr userDrawn="1"/>
        </p:nvSpPr>
        <p:spPr>
          <a:xfrm>
            <a:off x="5668828" y="1965481"/>
            <a:ext cx="936625" cy="93503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lvl="0"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da-DK" sz="4000" b="1" dirty="0">
              <a:solidFill>
                <a:schemeClr val="bg2"/>
              </a:solidFill>
            </a:endParaRPr>
          </a:p>
        </p:txBody>
      </p:sp>
      <p:sp>
        <p:nvSpPr>
          <p:cNvPr id="30" name="TextBox 47">
            <a:extLst>
              <a:ext uri="{FF2B5EF4-FFF2-40B4-BE49-F238E27FC236}">
                <a16:creationId xmlns:a16="http://schemas.microsoft.com/office/drawing/2014/main" id="{337CB43B-AD6F-4E38-B2B3-29B3C66A3E20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5956765" y="3070278"/>
            <a:ext cx="288000" cy="2880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a-DK"/>
            </a:defPPr>
            <a:lvl1pPr indent="-457200" algn="ctr">
              <a:spcBef>
                <a:spcPct val="20000"/>
              </a:spcBef>
              <a:buSzPct val="100000"/>
              <a:defRPr>
                <a:latin typeface="Calibri" panose="020F0502020204030204" pitchFamily="34" charset="0"/>
              </a:defRPr>
            </a:lvl1pPr>
            <a:lvl2pPr marL="342900" lvl="1" indent="-3429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2pPr>
            <a:lvl3pPr marL="742950" lvl="2" indent="-28575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–"/>
              <a:defRPr>
                <a:latin typeface="Calibri" panose="020F0502020204030204" pitchFamily="34" charset="0"/>
              </a:defRPr>
            </a:lvl3pPr>
            <a:lvl4pPr marL="1143000" lvl="3" indent="-2286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4pPr>
            <a:lvl5pPr marL="1600200" lvl="4" indent="-2286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–"/>
              <a:defRPr>
                <a:latin typeface="Calibri" panose="020F0502020204030204" pitchFamily="34" charset="0"/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lvl="1" indent="0">
              <a:buNone/>
            </a:pPr>
            <a:endParaRPr lang="da-DK" sz="2400" b="1" dirty="0">
              <a:latin typeface="Segoe UI" panose="020B0502040204020203" pitchFamily="34" charset="0"/>
              <a:cs typeface="Segoe UI" panose="020B0502040204020203" pitchFamily="34" charset="0"/>
              <a:sym typeface="Calibri" panose="020F0502020204030204" pitchFamily="34" charset="0"/>
            </a:endParaRPr>
          </a:p>
        </p:txBody>
      </p:sp>
      <p:sp>
        <p:nvSpPr>
          <p:cNvPr id="25" name="Rektangel 24">
            <a:extLst>
              <a:ext uri="{FF2B5EF4-FFF2-40B4-BE49-F238E27FC236}">
                <a16:creationId xmlns:a16="http://schemas.microsoft.com/office/drawing/2014/main" id="{8F66BC40-79D0-419F-AB77-25CBDEA89BC1}"/>
              </a:ext>
            </a:extLst>
          </p:cNvPr>
          <p:cNvSpPr/>
          <p:nvPr userDrawn="1"/>
        </p:nvSpPr>
        <p:spPr>
          <a:xfrm>
            <a:off x="4756013" y="3551217"/>
            <a:ext cx="2615009" cy="500463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26" name="Rektangel 25">
            <a:extLst>
              <a:ext uri="{FF2B5EF4-FFF2-40B4-BE49-F238E27FC236}">
                <a16:creationId xmlns:a16="http://schemas.microsoft.com/office/drawing/2014/main" id="{7F1D9A5F-9D11-433B-8988-99CCC88AC66C}"/>
              </a:ext>
            </a:extLst>
          </p:cNvPr>
          <p:cNvSpPr/>
          <p:nvPr userDrawn="1"/>
        </p:nvSpPr>
        <p:spPr>
          <a:xfrm>
            <a:off x="4828763" y="3483777"/>
            <a:ext cx="2616755" cy="4999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lvl="0"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da-DK" sz="2400" b="1" dirty="0">
              <a:solidFill>
                <a:schemeClr val="bg2"/>
              </a:solidFill>
            </a:endParaRPr>
          </a:p>
        </p:txBody>
      </p:sp>
      <p:sp>
        <p:nvSpPr>
          <p:cNvPr id="27" name="Rektangel 26">
            <a:extLst>
              <a:ext uri="{FF2B5EF4-FFF2-40B4-BE49-F238E27FC236}">
                <a16:creationId xmlns:a16="http://schemas.microsoft.com/office/drawing/2014/main" id="{2B5D9B90-F3ED-4093-82F6-5B33CFB80B71}"/>
              </a:ext>
            </a:extLst>
          </p:cNvPr>
          <p:cNvSpPr/>
          <p:nvPr userDrawn="1"/>
        </p:nvSpPr>
        <p:spPr>
          <a:xfrm>
            <a:off x="4756013" y="4196756"/>
            <a:ext cx="2615009" cy="1451008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28" name="Rektangel 27">
            <a:extLst>
              <a:ext uri="{FF2B5EF4-FFF2-40B4-BE49-F238E27FC236}">
                <a16:creationId xmlns:a16="http://schemas.microsoft.com/office/drawing/2014/main" id="{263A035E-12CD-4AD5-A6E3-334E7606222F}"/>
              </a:ext>
            </a:extLst>
          </p:cNvPr>
          <p:cNvSpPr/>
          <p:nvPr userDrawn="1"/>
        </p:nvSpPr>
        <p:spPr>
          <a:xfrm>
            <a:off x="4828763" y="4129316"/>
            <a:ext cx="2616755" cy="144951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marR="0" lvl="0" indent="0" algn="ctr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endParaRPr lang="da-DK" sz="1600" dirty="0"/>
          </a:p>
        </p:txBody>
      </p:sp>
      <p:sp>
        <p:nvSpPr>
          <p:cNvPr id="41" name="Rektangel 40">
            <a:extLst>
              <a:ext uri="{FF2B5EF4-FFF2-40B4-BE49-F238E27FC236}">
                <a16:creationId xmlns:a16="http://schemas.microsoft.com/office/drawing/2014/main" id="{2714C71F-1EE8-412B-9DF3-1584E814F4C8}"/>
              </a:ext>
            </a:extLst>
          </p:cNvPr>
          <p:cNvSpPr/>
          <p:nvPr userDrawn="1"/>
        </p:nvSpPr>
        <p:spPr>
          <a:xfrm>
            <a:off x="9608119" y="2033124"/>
            <a:ext cx="936000" cy="936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42" name="Rektangel 41">
            <a:extLst>
              <a:ext uri="{FF2B5EF4-FFF2-40B4-BE49-F238E27FC236}">
                <a16:creationId xmlns:a16="http://schemas.microsoft.com/office/drawing/2014/main" id="{7A7B1A4D-29C7-4525-8D90-F10CF70EDD83}"/>
              </a:ext>
            </a:extLst>
          </p:cNvPr>
          <p:cNvSpPr/>
          <p:nvPr userDrawn="1"/>
        </p:nvSpPr>
        <p:spPr>
          <a:xfrm>
            <a:off x="9680869" y="1965481"/>
            <a:ext cx="936625" cy="93503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lvl="0"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da-DK" sz="4000" b="1" dirty="0">
              <a:solidFill>
                <a:schemeClr val="bg2"/>
              </a:solidFill>
            </a:endParaRPr>
          </a:p>
        </p:txBody>
      </p:sp>
      <p:sp>
        <p:nvSpPr>
          <p:cNvPr id="40" name="TextBox 47">
            <a:extLst>
              <a:ext uri="{FF2B5EF4-FFF2-40B4-BE49-F238E27FC236}">
                <a16:creationId xmlns:a16="http://schemas.microsoft.com/office/drawing/2014/main" id="{83E88A0E-05DA-4CFC-B860-530A03BB3EB1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9968806" y="3070278"/>
            <a:ext cx="288000" cy="2880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a-DK"/>
            </a:defPPr>
            <a:lvl1pPr indent="-457200" algn="ctr">
              <a:spcBef>
                <a:spcPct val="20000"/>
              </a:spcBef>
              <a:buSzPct val="100000"/>
              <a:defRPr>
                <a:latin typeface="Calibri" panose="020F0502020204030204" pitchFamily="34" charset="0"/>
              </a:defRPr>
            </a:lvl1pPr>
            <a:lvl2pPr marL="342900" lvl="1" indent="-3429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2pPr>
            <a:lvl3pPr marL="742950" lvl="2" indent="-28575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–"/>
              <a:defRPr>
                <a:latin typeface="Calibri" panose="020F0502020204030204" pitchFamily="34" charset="0"/>
              </a:defRPr>
            </a:lvl3pPr>
            <a:lvl4pPr marL="1143000" lvl="3" indent="-2286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4pPr>
            <a:lvl5pPr marL="1600200" lvl="4" indent="-2286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–"/>
              <a:defRPr>
                <a:latin typeface="Calibri" panose="020F0502020204030204" pitchFamily="34" charset="0"/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lvl="1" indent="0">
              <a:buNone/>
            </a:pPr>
            <a:endParaRPr lang="da-DK" sz="2400" b="1" dirty="0">
              <a:latin typeface="Segoe UI" panose="020B0502040204020203" pitchFamily="34" charset="0"/>
              <a:cs typeface="Segoe UI" panose="020B0502040204020203" pitchFamily="34" charset="0"/>
              <a:sym typeface="Calibri" panose="020F0502020204030204" pitchFamily="34" charset="0"/>
            </a:endParaRPr>
          </a:p>
        </p:txBody>
      </p:sp>
      <p:sp>
        <p:nvSpPr>
          <p:cNvPr id="35" name="Rektangel 34">
            <a:extLst>
              <a:ext uri="{FF2B5EF4-FFF2-40B4-BE49-F238E27FC236}">
                <a16:creationId xmlns:a16="http://schemas.microsoft.com/office/drawing/2014/main" id="{CDE9BCF8-612E-46BA-A958-FA06F6A67E17}"/>
              </a:ext>
            </a:extLst>
          </p:cNvPr>
          <p:cNvSpPr/>
          <p:nvPr userDrawn="1"/>
        </p:nvSpPr>
        <p:spPr>
          <a:xfrm>
            <a:off x="8768054" y="3551217"/>
            <a:ext cx="2615009" cy="500463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36" name="Rektangel 35">
            <a:extLst>
              <a:ext uri="{FF2B5EF4-FFF2-40B4-BE49-F238E27FC236}">
                <a16:creationId xmlns:a16="http://schemas.microsoft.com/office/drawing/2014/main" id="{5C04A8A1-D0E4-4056-B5CC-128893AE3312}"/>
              </a:ext>
            </a:extLst>
          </p:cNvPr>
          <p:cNvSpPr/>
          <p:nvPr userDrawn="1"/>
        </p:nvSpPr>
        <p:spPr>
          <a:xfrm>
            <a:off x="8840804" y="3483777"/>
            <a:ext cx="2616755" cy="4999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lvl="0"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da-DK" sz="2400" b="1" dirty="0">
              <a:solidFill>
                <a:schemeClr val="bg2"/>
              </a:solidFill>
            </a:endParaRPr>
          </a:p>
        </p:txBody>
      </p:sp>
      <p:sp>
        <p:nvSpPr>
          <p:cNvPr id="37" name="Rektangel 36">
            <a:extLst>
              <a:ext uri="{FF2B5EF4-FFF2-40B4-BE49-F238E27FC236}">
                <a16:creationId xmlns:a16="http://schemas.microsoft.com/office/drawing/2014/main" id="{0CF8D419-F321-4908-86A3-A710AEBF2B83}"/>
              </a:ext>
            </a:extLst>
          </p:cNvPr>
          <p:cNvSpPr/>
          <p:nvPr userDrawn="1"/>
        </p:nvSpPr>
        <p:spPr>
          <a:xfrm>
            <a:off x="8768054" y="4196756"/>
            <a:ext cx="2615009" cy="1451008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38" name="Rektangel 37">
            <a:extLst>
              <a:ext uri="{FF2B5EF4-FFF2-40B4-BE49-F238E27FC236}">
                <a16:creationId xmlns:a16="http://schemas.microsoft.com/office/drawing/2014/main" id="{C279E416-8234-4FF3-999B-7C4047F4FBC9}"/>
              </a:ext>
            </a:extLst>
          </p:cNvPr>
          <p:cNvSpPr/>
          <p:nvPr userDrawn="1"/>
        </p:nvSpPr>
        <p:spPr>
          <a:xfrm>
            <a:off x="8840804" y="4129316"/>
            <a:ext cx="2616755" cy="144951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marR="0" lvl="0" indent="0" algn="ctr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endParaRPr lang="da-DK" sz="1600" dirty="0"/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9CA1BC0B-BB76-4654-8475-4494C685946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56787" y="1965481"/>
            <a:ext cx="936000" cy="936000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4800" b="1">
                <a:solidFill>
                  <a:schemeClr val="bg2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da-DK" dirty="0"/>
              <a:t>1</a:t>
            </a:r>
          </a:p>
        </p:txBody>
      </p:sp>
      <p:sp>
        <p:nvSpPr>
          <p:cNvPr id="43" name="Pladsholder til tekst 2">
            <a:extLst>
              <a:ext uri="{FF2B5EF4-FFF2-40B4-BE49-F238E27FC236}">
                <a16:creationId xmlns:a16="http://schemas.microsoft.com/office/drawing/2014/main" id="{8083E7B2-9870-4B4C-A0BF-3C9773E880E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68828" y="1965481"/>
            <a:ext cx="936000" cy="936000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4800" b="1">
                <a:solidFill>
                  <a:schemeClr val="bg2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da-DK" dirty="0"/>
              <a:t>2</a:t>
            </a:r>
          </a:p>
        </p:txBody>
      </p:sp>
      <p:sp>
        <p:nvSpPr>
          <p:cNvPr id="44" name="Pladsholder til tekst 2">
            <a:extLst>
              <a:ext uri="{FF2B5EF4-FFF2-40B4-BE49-F238E27FC236}">
                <a16:creationId xmlns:a16="http://schemas.microsoft.com/office/drawing/2014/main" id="{90DD788B-E800-48B0-A745-3C43FB6B06E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680869" y="1965481"/>
            <a:ext cx="936000" cy="936000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4800" b="1">
                <a:solidFill>
                  <a:schemeClr val="bg2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da-DK" dirty="0"/>
              <a:t>3</a:t>
            </a:r>
          </a:p>
        </p:txBody>
      </p:sp>
      <p:sp>
        <p:nvSpPr>
          <p:cNvPr id="10" name="Pladsholder til tekst 9">
            <a:extLst>
              <a:ext uri="{FF2B5EF4-FFF2-40B4-BE49-F238E27FC236}">
                <a16:creationId xmlns:a16="http://schemas.microsoft.com/office/drawing/2014/main" id="{821F91E5-3192-4C19-B286-D89A3FE4CBD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16722" y="3483777"/>
            <a:ext cx="2617788" cy="498475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24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da-DK" dirty="0"/>
              <a:t>Overskrift</a:t>
            </a:r>
          </a:p>
        </p:txBody>
      </p:sp>
      <p:sp>
        <p:nvSpPr>
          <p:cNvPr id="45" name="Pladsholder til tekst 9">
            <a:extLst>
              <a:ext uri="{FF2B5EF4-FFF2-40B4-BE49-F238E27FC236}">
                <a16:creationId xmlns:a16="http://schemas.microsoft.com/office/drawing/2014/main" id="{AC56571F-655F-4928-9C3D-105BB637377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28763" y="3483777"/>
            <a:ext cx="2617788" cy="498475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24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da-DK" dirty="0"/>
              <a:t>Overskrift</a:t>
            </a:r>
          </a:p>
        </p:txBody>
      </p:sp>
      <p:sp>
        <p:nvSpPr>
          <p:cNvPr id="46" name="Pladsholder til tekst 9">
            <a:extLst>
              <a:ext uri="{FF2B5EF4-FFF2-40B4-BE49-F238E27FC236}">
                <a16:creationId xmlns:a16="http://schemas.microsoft.com/office/drawing/2014/main" id="{11B4496E-07B5-4708-946F-850DAAD8E96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840804" y="3483777"/>
            <a:ext cx="2617788" cy="498475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24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da-DK" dirty="0"/>
              <a:t>Overskrift</a:t>
            </a:r>
          </a:p>
        </p:txBody>
      </p:sp>
      <p:sp>
        <p:nvSpPr>
          <p:cNvPr id="47" name="Pladsholder til tekst 9">
            <a:extLst>
              <a:ext uri="{FF2B5EF4-FFF2-40B4-BE49-F238E27FC236}">
                <a16:creationId xmlns:a16="http://schemas.microsoft.com/office/drawing/2014/main" id="{B5BF47F7-7017-48AC-BB4E-762D704CAA9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16722" y="4129316"/>
            <a:ext cx="2617788" cy="1449388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>
                <a:solidFill>
                  <a:schemeClr val="bg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sz="1600" dirty="0" err="1"/>
              <a:t>Lorem</a:t>
            </a:r>
            <a:r>
              <a:rPr lang="da-DK" sz="1600" dirty="0"/>
              <a:t> </a:t>
            </a:r>
            <a:r>
              <a:rPr lang="da-DK" sz="1600" dirty="0" err="1"/>
              <a:t>ipsum</a:t>
            </a:r>
            <a:r>
              <a:rPr lang="da-DK" sz="1600" dirty="0"/>
              <a:t> </a:t>
            </a:r>
            <a:r>
              <a:rPr lang="da-DK" sz="1600" dirty="0" err="1"/>
              <a:t>dolor</a:t>
            </a:r>
            <a:r>
              <a:rPr lang="da-DK" sz="1600" dirty="0"/>
              <a:t> sit </a:t>
            </a:r>
            <a:r>
              <a:rPr lang="da-DK" sz="1600" dirty="0" err="1"/>
              <a:t>amet</a:t>
            </a:r>
            <a:r>
              <a:rPr lang="da-DK" sz="1600" dirty="0"/>
              <a:t>, </a:t>
            </a:r>
            <a:r>
              <a:rPr lang="da-DK" sz="1600" dirty="0" err="1"/>
              <a:t>consectetur</a:t>
            </a:r>
            <a:r>
              <a:rPr lang="da-DK" sz="1600" dirty="0"/>
              <a:t> </a:t>
            </a:r>
            <a:r>
              <a:rPr lang="da-DK" sz="1600" dirty="0" err="1"/>
              <a:t>adipiscing</a:t>
            </a:r>
            <a:r>
              <a:rPr lang="da-DK" sz="1600" dirty="0"/>
              <a:t> </a:t>
            </a:r>
            <a:r>
              <a:rPr lang="da-DK" sz="1600" dirty="0" err="1"/>
              <a:t>elit</a:t>
            </a:r>
            <a:r>
              <a:rPr lang="da-DK" sz="1600" dirty="0"/>
              <a:t>. Vivamus non eros </a:t>
            </a:r>
            <a:r>
              <a:rPr lang="da-DK" sz="1600" dirty="0" err="1"/>
              <a:t>quis</a:t>
            </a:r>
            <a:r>
              <a:rPr lang="da-DK" sz="1600" dirty="0"/>
              <a:t> </a:t>
            </a:r>
            <a:r>
              <a:rPr lang="da-DK" sz="1600" dirty="0" err="1"/>
              <a:t>urna</a:t>
            </a:r>
            <a:r>
              <a:rPr lang="da-DK" sz="1600" dirty="0"/>
              <a:t> </a:t>
            </a:r>
            <a:r>
              <a:rPr lang="da-DK" sz="1600" dirty="0" err="1"/>
              <a:t>mollis</a:t>
            </a:r>
            <a:r>
              <a:rPr lang="da-DK" sz="1600" dirty="0"/>
              <a:t> finibus. </a:t>
            </a:r>
            <a:endParaRPr lang="da-DK" sz="1600" b="1" dirty="0">
              <a:solidFill>
                <a:schemeClr val="bg2"/>
              </a:solidFill>
            </a:endParaRPr>
          </a:p>
        </p:txBody>
      </p:sp>
      <p:sp>
        <p:nvSpPr>
          <p:cNvPr id="48" name="Pladsholder til tekst 9">
            <a:extLst>
              <a:ext uri="{FF2B5EF4-FFF2-40B4-BE49-F238E27FC236}">
                <a16:creationId xmlns:a16="http://schemas.microsoft.com/office/drawing/2014/main" id="{CD5C0261-3298-456A-9214-F1AA5AB5381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28763" y="4129316"/>
            <a:ext cx="2617788" cy="1449388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>
                <a:solidFill>
                  <a:schemeClr val="bg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sz="1600" dirty="0" err="1"/>
              <a:t>Lorem</a:t>
            </a:r>
            <a:r>
              <a:rPr lang="da-DK" sz="1600" dirty="0"/>
              <a:t> </a:t>
            </a:r>
            <a:r>
              <a:rPr lang="da-DK" sz="1600" dirty="0" err="1"/>
              <a:t>ipsum</a:t>
            </a:r>
            <a:r>
              <a:rPr lang="da-DK" sz="1600" dirty="0"/>
              <a:t> </a:t>
            </a:r>
            <a:r>
              <a:rPr lang="da-DK" sz="1600" dirty="0" err="1"/>
              <a:t>dolor</a:t>
            </a:r>
            <a:r>
              <a:rPr lang="da-DK" sz="1600" dirty="0"/>
              <a:t> sit </a:t>
            </a:r>
            <a:r>
              <a:rPr lang="da-DK" sz="1600" dirty="0" err="1"/>
              <a:t>amet</a:t>
            </a:r>
            <a:r>
              <a:rPr lang="da-DK" sz="1600" dirty="0"/>
              <a:t>, </a:t>
            </a:r>
            <a:r>
              <a:rPr lang="da-DK" sz="1600" dirty="0" err="1"/>
              <a:t>consectetur</a:t>
            </a:r>
            <a:r>
              <a:rPr lang="da-DK" sz="1600" dirty="0"/>
              <a:t> </a:t>
            </a:r>
            <a:r>
              <a:rPr lang="da-DK" sz="1600" dirty="0" err="1"/>
              <a:t>adipiscing</a:t>
            </a:r>
            <a:r>
              <a:rPr lang="da-DK" sz="1600" dirty="0"/>
              <a:t> </a:t>
            </a:r>
            <a:r>
              <a:rPr lang="da-DK" sz="1600" dirty="0" err="1"/>
              <a:t>elit</a:t>
            </a:r>
            <a:r>
              <a:rPr lang="da-DK" sz="1600" dirty="0"/>
              <a:t>. Vivamus non eros </a:t>
            </a:r>
            <a:r>
              <a:rPr lang="da-DK" sz="1600" dirty="0" err="1"/>
              <a:t>quis</a:t>
            </a:r>
            <a:r>
              <a:rPr lang="da-DK" sz="1600" dirty="0"/>
              <a:t> </a:t>
            </a:r>
            <a:r>
              <a:rPr lang="da-DK" sz="1600" dirty="0" err="1"/>
              <a:t>urna</a:t>
            </a:r>
            <a:r>
              <a:rPr lang="da-DK" sz="1600" dirty="0"/>
              <a:t> </a:t>
            </a:r>
            <a:r>
              <a:rPr lang="da-DK" sz="1600" dirty="0" err="1"/>
              <a:t>mollis</a:t>
            </a:r>
            <a:r>
              <a:rPr lang="da-DK" sz="1600" dirty="0"/>
              <a:t> finibus. </a:t>
            </a:r>
            <a:endParaRPr lang="da-DK" sz="1600" b="1" dirty="0">
              <a:solidFill>
                <a:schemeClr val="bg2"/>
              </a:solidFill>
            </a:endParaRPr>
          </a:p>
        </p:txBody>
      </p:sp>
      <p:sp>
        <p:nvSpPr>
          <p:cNvPr id="49" name="Pladsholder til tekst 9">
            <a:extLst>
              <a:ext uri="{FF2B5EF4-FFF2-40B4-BE49-F238E27FC236}">
                <a16:creationId xmlns:a16="http://schemas.microsoft.com/office/drawing/2014/main" id="{D6379065-EE6C-4315-822B-96865D84DD3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840804" y="4129316"/>
            <a:ext cx="2617788" cy="1449388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>
                <a:solidFill>
                  <a:schemeClr val="bg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sz="1600" dirty="0" err="1"/>
              <a:t>Lorem</a:t>
            </a:r>
            <a:r>
              <a:rPr lang="da-DK" sz="1600" dirty="0"/>
              <a:t> </a:t>
            </a:r>
            <a:r>
              <a:rPr lang="da-DK" sz="1600" dirty="0" err="1"/>
              <a:t>ipsum</a:t>
            </a:r>
            <a:r>
              <a:rPr lang="da-DK" sz="1600" dirty="0"/>
              <a:t> </a:t>
            </a:r>
            <a:r>
              <a:rPr lang="da-DK" sz="1600" dirty="0" err="1"/>
              <a:t>dolor</a:t>
            </a:r>
            <a:r>
              <a:rPr lang="da-DK" sz="1600" dirty="0"/>
              <a:t> sit </a:t>
            </a:r>
            <a:r>
              <a:rPr lang="da-DK" sz="1600" dirty="0" err="1"/>
              <a:t>amet</a:t>
            </a:r>
            <a:r>
              <a:rPr lang="da-DK" sz="1600" dirty="0"/>
              <a:t>, </a:t>
            </a:r>
            <a:r>
              <a:rPr lang="da-DK" sz="1600" dirty="0" err="1"/>
              <a:t>consectetur</a:t>
            </a:r>
            <a:r>
              <a:rPr lang="da-DK" sz="1600" dirty="0"/>
              <a:t> </a:t>
            </a:r>
            <a:r>
              <a:rPr lang="da-DK" sz="1600" dirty="0" err="1"/>
              <a:t>adipiscing</a:t>
            </a:r>
            <a:r>
              <a:rPr lang="da-DK" sz="1600" dirty="0"/>
              <a:t> </a:t>
            </a:r>
            <a:r>
              <a:rPr lang="da-DK" sz="1600" dirty="0" err="1"/>
              <a:t>elit</a:t>
            </a:r>
            <a:r>
              <a:rPr lang="da-DK" sz="1600" dirty="0"/>
              <a:t>. Vivamus non eros </a:t>
            </a:r>
            <a:r>
              <a:rPr lang="da-DK" sz="1600" dirty="0" err="1"/>
              <a:t>quis</a:t>
            </a:r>
            <a:r>
              <a:rPr lang="da-DK" sz="1600" dirty="0"/>
              <a:t> </a:t>
            </a:r>
            <a:r>
              <a:rPr lang="da-DK" sz="1600" dirty="0" err="1"/>
              <a:t>urna</a:t>
            </a:r>
            <a:r>
              <a:rPr lang="da-DK" sz="1600" dirty="0"/>
              <a:t> </a:t>
            </a:r>
            <a:r>
              <a:rPr lang="da-DK" sz="1600" dirty="0" err="1"/>
              <a:t>mollis</a:t>
            </a:r>
            <a:r>
              <a:rPr lang="da-DK" sz="1600" dirty="0"/>
              <a:t> finibus. </a:t>
            </a:r>
            <a:endParaRPr lang="da-DK" sz="1600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22675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37">
          <p15:clr>
            <a:srgbClr val="FBAE40"/>
          </p15:clr>
        </p15:guide>
        <p15:guide id="2" pos="3840">
          <p15:clr>
            <a:srgbClr val="FBAE40"/>
          </p15:clr>
        </p15:guide>
        <p15:guide id="3" pos="393">
          <p15:clr>
            <a:srgbClr val="A4A3A4"/>
          </p15:clr>
        </p15:guide>
        <p15:guide id="4" pos="461">
          <p15:clr>
            <a:srgbClr val="A4A3A4"/>
          </p15:clr>
        </p15:guide>
        <p15:guide id="5" pos="7287">
          <p15:clr>
            <a:srgbClr val="A4A3A4"/>
          </p15:clr>
        </p15:guide>
        <p15:guide id="6" pos="7219">
          <p15:clr>
            <a:srgbClr val="A4A3A4"/>
          </p15:clr>
        </p15:guide>
        <p15:guide id="7" orient="horz" pos="981">
          <p15:clr>
            <a:srgbClr val="A4A3A4"/>
          </p15:clr>
        </p15:guide>
        <p15:guide id="8" orient="horz" pos="3838">
          <p15:clr>
            <a:srgbClr val="A4A3A4"/>
          </p15:clr>
        </p15:guide>
        <p15:guide id="9" orient="horz" pos="3770">
          <p15:clr>
            <a:srgbClr val="A4A3A4"/>
          </p15:clr>
        </p15:guide>
        <p15:guide id="10" orient="horz" pos="1049">
          <p15:clr>
            <a:srgbClr val="A4A3A4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- lille - bei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4" name="Objekt 3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11">
            <a:extLst>
              <a:ext uri="{FF2B5EF4-FFF2-40B4-BE49-F238E27FC236}">
                <a16:creationId xmlns:a16="http://schemas.microsoft.com/office/drawing/2014/main" id="{C01F24CB-F56C-412B-B35C-126AC1BFB968}"/>
              </a:ext>
            </a:extLst>
          </p:cNvPr>
          <p:cNvSpPr/>
          <p:nvPr userDrawn="1"/>
        </p:nvSpPr>
        <p:spPr>
          <a:xfrm>
            <a:off x="623888" y="1557337"/>
            <a:ext cx="10944224" cy="4535488"/>
          </a:xfrm>
          <a:prstGeom prst="rect">
            <a:avLst/>
          </a:prstGeom>
          <a:solidFill>
            <a:srgbClr val="EEE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000" b="1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15" name="Lige forbindelse 14">
            <a:extLst>
              <a:ext uri="{FF2B5EF4-FFF2-40B4-BE49-F238E27FC236}">
                <a16:creationId xmlns:a16="http://schemas.microsoft.com/office/drawing/2014/main" id="{D94275B0-0DE1-42F1-A089-C39CE6D3ABCE}"/>
              </a:ext>
            </a:extLst>
          </p:cNvPr>
          <p:cNvCxnSpPr/>
          <p:nvPr userDrawn="1"/>
        </p:nvCxnSpPr>
        <p:spPr>
          <a:xfrm>
            <a:off x="623888" y="3214278"/>
            <a:ext cx="10944224" cy="9329"/>
          </a:xfrm>
          <a:prstGeom prst="lin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el 11"/>
          <p:cNvSpPr>
            <a:spLocks noGrp="1"/>
          </p:cNvSpPr>
          <p:nvPr>
            <p:ph type="title" hasCustomPrompt="1"/>
          </p:nvPr>
        </p:nvSpPr>
        <p:spPr>
          <a:xfrm>
            <a:off x="623888" y="404665"/>
            <a:ext cx="10944224" cy="978729"/>
          </a:xfrm>
          <a:prstGeom prst="rect">
            <a:avLst/>
          </a:prstGeom>
        </p:spPr>
        <p:txBody>
          <a:bodyPr vert="horz" wrap="square" lIns="0">
            <a:spAutoFit/>
          </a:bodyPr>
          <a:lstStyle>
            <a:lvl1pPr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da-DK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Overskrift med mulighed for at fremhæve elementer med </a:t>
            </a:r>
            <a:r>
              <a:rPr lang="da-DK" sz="3200" b="1" dirty="0">
                <a:solidFill>
                  <a:srgbClr val="00502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grøn</a:t>
            </a:r>
            <a:endParaRPr lang="da-DK" sz="32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22" name="Gruppe 21">
            <a:extLst>
              <a:ext uri="{FF2B5EF4-FFF2-40B4-BE49-F238E27FC236}">
                <a16:creationId xmlns:a16="http://schemas.microsoft.com/office/drawing/2014/main" id="{73BC3FD1-46E4-428C-8411-7D322EA0353D}"/>
              </a:ext>
            </a:extLst>
          </p:cNvPr>
          <p:cNvGrpSpPr/>
          <p:nvPr userDrawn="1"/>
        </p:nvGrpSpPr>
        <p:grpSpPr>
          <a:xfrm>
            <a:off x="743972" y="1965481"/>
            <a:ext cx="2689505" cy="3682283"/>
            <a:chOff x="968091" y="1965481"/>
            <a:chExt cx="2689505" cy="3682283"/>
          </a:xfrm>
        </p:grpSpPr>
        <p:grpSp>
          <p:nvGrpSpPr>
            <p:cNvPr id="6" name="Gruppe 5">
              <a:extLst>
                <a:ext uri="{FF2B5EF4-FFF2-40B4-BE49-F238E27FC236}">
                  <a16:creationId xmlns:a16="http://schemas.microsoft.com/office/drawing/2014/main" id="{C53CC2F5-5081-4D57-9C70-2DAEDC991AA9}"/>
                </a:ext>
              </a:extLst>
            </p:cNvPr>
            <p:cNvGrpSpPr/>
            <p:nvPr userDrawn="1"/>
          </p:nvGrpSpPr>
          <p:grpSpPr>
            <a:xfrm>
              <a:off x="1808156" y="1965481"/>
              <a:ext cx="1009375" cy="1392797"/>
              <a:chOff x="1380471" y="2539224"/>
              <a:chExt cx="1009375" cy="1392797"/>
            </a:xfrm>
          </p:grpSpPr>
          <p:grpSp>
            <p:nvGrpSpPr>
              <p:cNvPr id="17" name="Gruppe 16">
                <a:extLst>
                  <a:ext uri="{FF2B5EF4-FFF2-40B4-BE49-F238E27FC236}">
                    <a16:creationId xmlns:a16="http://schemas.microsoft.com/office/drawing/2014/main" id="{B0BF8FA7-F4E1-4AC3-958E-A80587B944E2}"/>
                  </a:ext>
                </a:extLst>
              </p:cNvPr>
              <p:cNvGrpSpPr/>
              <p:nvPr userDrawn="1"/>
            </p:nvGrpSpPr>
            <p:grpSpPr>
              <a:xfrm>
                <a:off x="1380471" y="2539224"/>
                <a:ext cx="1009375" cy="1003643"/>
                <a:chOff x="1380471" y="2539224"/>
                <a:chExt cx="1009375" cy="1003643"/>
              </a:xfrm>
            </p:grpSpPr>
            <p:sp>
              <p:nvSpPr>
                <p:cNvPr id="9" name="Rektangel 8">
                  <a:extLst>
                    <a:ext uri="{FF2B5EF4-FFF2-40B4-BE49-F238E27FC236}">
                      <a16:creationId xmlns:a16="http://schemas.microsoft.com/office/drawing/2014/main" id="{98FA9EAA-0B02-46B7-B23D-8D874B147C8F}"/>
                    </a:ext>
                  </a:extLst>
                </p:cNvPr>
                <p:cNvSpPr/>
                <p:nvPr userDrawn="1"/>
              </p:nvSpPr>
              <p:spPr>
                <a:xfrm>
                  <a:off x="1380471" y="2606867"/>
                  <a:ext cx="936000" cy="936000"/>
                </a:xfrm>
                <a:prstGeom prst="rect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 sz="4800" b="1" dirty="0">
                    <a:solidFill>
                      <a:schemeClr val="bg2"/>
                    </a:solidFill>
                  </a:endParaRPr>
                </a:p>
              </p:txBody>
            </p:sp>
            <p:sp>
              <p:nvSpPr>
                <p:cNvPr id="7" name="Rektangel 6">
                  <a:extLst>
                    <a:ext uri="{FF2B5EF4-FFF2-40B4-BE49-F238E27FC236}">
                      <a16:creationId xmlns:a16="http://schemas.microsoft.com/office/drawing/2014/main" id="{1B21FD90-CFA8-4ED6-940C-2A856E86384F}"/>
                    </a:ext>
                  </a:extLst>
                </p:cNvPr>
                <p:cNvSpPr/>
                <p:nvPr userDrawn="1"/>
              </p:nvSpPr>
              <p:spPr>
                <a:xfrm>
                  <a:off x="1453221" y="2539224"/>
                  <a:ext cx="936625" cy="935038"/>
                </a:xfrm>
                <a:prstGeom prst="rect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horz" rtlCol="0" anchor="ctr" anchorCtr="0"/>
                <a:lstStyle/>
                <a:p>
                  <a:pPr lvl="0" indent="0" algn="ctr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None/>
                  </a:pPr>
                  <a:endParaRPr lang="da-DK" sz="4000" b="1" dirty="0">
                    <a:solidFill>
                      <a:schemeClr val="bg2"/>
                    </a:solidFill>
                  </a:endParaRPr>
                </a:p>
              </p:txBody>
            </p:sp>
          </p:grpSp>
          <p:sp>
            <p:nvSpPr>
              <p:cNvPr id="13" name="TextBox 47">
                <a:extLst>
                  <a:ext uri="{FF2B5EF4-FFF2-40B4-BE49-F238E27FC236}">
                    <a16:creationId xmlns:a16="http://schemas.microsoft.com/office/drawing/2014/main" id="{8B79E3B6-3B62-43BB-B72C-23C215026B28}"/>
                  </a:ext>
                </a:extLst>
              </p:cNvPr>
              <p:cNvSpPr txBox="1">
                <a:spLocks noChangeAspect="1"/>
              </p:cNvSpPr>
              <p:nvPr userDrawn="1"/>
            </p:nvSpPr>
            <p:spPr>
              <a:xfrm>
                <a:off x="1741158" y="3644021"/>
                <a:ext cx="288000" cy="28800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da-DK"/>
                </a:defPPr>
                <a:lvl1pPr indent="-457200" algn="ctr">
                  <a:spcBef>
                    <a:spcPct val="20000"/>
                  </a:spcBef>
                  <a:buSzPct val="100000"/>
                  <a:defRPr>
                    <a:latin typeface="Calibri" panose="020F0502020204030204" pitchFamily="34" charset="0"/>
                  </a:defRPr>
                </a:lvl1pPr>
                <a:lvl2pPr marL="342900" lvl="1" indent="-342900" algn="ctr">
                  <a:spcBef>
                    <a:spcPct val="20000"/>
                  </a:spcBef>
                  <a:buSzPct val="100000"/>
                  <a:buFont typeface="Arial" panose="020B0604020202020204" pitchFamily="34" charset="0"/>
                  <a:buChar char="•"/>
                  <a:defRPr>
                    <a:latin typeface="Calibri" panose="020F0502020204030204" pitchFamily="34" charset="0"/>
                  </a:defRPr>
                </a:lvl2pPr>
                <a:lvl3pPr marL="742950" lvl="2" indent="-285750" algn="ctr">
                  <a:spcBef>
                    <a:spcPct val="20000"/>
                  </a:spcBef>
                  <a:buSzPct val="100000"/>
                  <a:buFont typeface="Arial" panose="020B0604020202020204" pitchFamily="34" charset="0"/>
                  <a:buChar char="–"/>
                  <a:defRPr>
                    <a:latin typeface="Calibri" panose="020F0502020204030204" pitchFamily="34" charset="0"/>
                  </a:defRPr>
                </a:lvl3pPr>
                <a:lvl4pPr marL="1143000" lvl="3" indent="-228600" algn="ctr">
                  <a:spcBef>
                    <a:spcPct val="20000"/>
                  </a:spcBef>
                  <a:buSzPct val="100000"/>
                  <a:buFont typeface="Arial" panose="020B0604020202020204" pitchFamily="34" charset="0"/>
                  <a:buChar char="•"/>
                  <a:defRPr>
                    <a:latin typeface="Calibri" panose="020F0502020204030204" pitchFamily="34" charset="0"/>
                  </a:defRPr>
                </a:lvl4pPr>
                <a:lvl5pPr marL="1600200" lvl="4" indent="-228600" algn="ctr">
                  <a:spcBef>
                    <a:spcPct val="20000"/>
                  </a:spcBef>
                  <a:buSzPct val="100000"/>
                  <a:buFont typeface="Arial" panose="020B0604020202020204" pitchFamily="34" charset="0"/>
                  <a:buChar char="–"/>
                  <a:defRPr>
                    <a:latin typeface="Calibri" panose="020F0502020204030204" pitchFamily="34" charset="0"/>
                  </a:defRPr>
                </a:lvl5pPr>
                <a:lvl6pPr>
                  <a:defRPr>
                    <a:solidFill>
                      <a:schemeClr val="lt1"/>
                    </a:solidFill>
                  </a:defRPr>
                </a:lvl6pPr>
                <a:lvl7pPr>
                  <a:defRPr>
                    <a:solidFill>
                      <a:schemeClr val="lt1"/>
                    </a:solidFill>
                  </a:defRPr>
                </a:lvl7pPr>
                <a:lvl8pPr>
                  <a:defRPr>
                    <a:solidFill>
                      <a:schemeClr val="lt1"/>
                    </a:solidFill>
                  </a:defRPr>
                </a:lvl8pPr>
                <a:lvl9pPr>
                  <a:defRPr>
                    <a:solidFill>
                      <a:schemeClr val="lt1"/>
                    </a:solidFill>
                  </a:defRPr>
                </a:lvl9pPr>
              </a:lstStyle>
              <a:p>
                <a:pPr marL="0" lvl="1" indent="0">
                  <a:buNone/>
                </a:pPr>
                <a:endParaRPr lang="da-DK" sz="2400" b="1" dirty="0">
                  <a:latin typeface="Segoe UI" panose="020B0502040204020203" pitchFamily="34" charset="0"/>
                  <a:cs typeface="Segoe UI" panose="020B0502040204020203" pitchFamily="34" charset="0"/>
                  <a:sym typeface="Calibri" panose="020F0502020204030204" pitchFamily="34" charset="0"/>
                </a:endParaRPr>
              </a:p>
            </p:txBody>
          </p:sp>
        </p:grpSp>
        <p:sp>
          <p:nvSpPr>
            <p:cNvPr id="16" name="Rektangel 15">
              <a:extLst>
                <a:ext uri="{FF2B5EF4-FFF2-40B4-BE49-F238E27FC236}">
                  <a16:creationId xmlns:a16="http://schemas.microsoft.com/office/drawing/2014/main" id="{AB17FC93-0A90-4B66-9B2A-2C3115A68BEA}"/>
                </a:ext>
              </a:extLst>
            </p:cNvPr>
            <p:cNvSpPr/>
            <p:nvPr userDrawn="1"/>
          </p:nvSpPr>
          <p:spPr>
            <a:xfrm>
              <a:off x="968091" y="3551217"/>
              <a:ext cx="2615009" cy="500463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4800" b="1" dirty="0">
                <a:solidFill>
                  <a:schemeClr val="bg2"/>
                </a:solidFill>
              </a:endParaRPr>
            </a:p>
          </p:txBody>
        </p:sp>
        <p:sp>
          <p:nvSpPr>
            <p:cNvPr id="18" name="Rektangel 17">
              <a:extLst>
                <a:ext uri="{FF2B5EF4-FFF2-40B4-BE49-F238E27FC236}">
                  <a16:creationId xmlns:a16="http://schemas.microsoft.com/office/drawing/2014/main" id="{B7D71A00-667D-4A66-8206-58C124D8ADFD}"/>
                </a:ext>
              </a:extLst>
            </p:cNvPr>
            <p:cNvSpPr/>
            <p:nvPr userDrawn="1"/>
          </p:nvSpPr>
          <p:spPr>
            <a:xfrm>
              <a:off x="1040841" y="3483777"/>
              <a:ext cx="2616755" cy="49994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 anchorCtr="0"/>
            <a:lstStyle/>
            <a:p>
              <a:pPr lvl="0" indent="0" algn="ctr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</a:pPr>
              <a:endParaRPr lang="da-DK" sz="3200" b="1" dirty="0">
                <a:solidFill>
                  <a:schemeClr val="bg2"/>
                </a:solidFill>
              </a:endParaRPr>
            </a:p>
          </p:txBody>
        </p:sp>
        <p:sp>
          <p:nvSpPr>
            <p:cNvPr id="20" name="Rektangel 19">
              <a:extLst>
                <a:ext uri="{FF2B5EF4-FFF2-40B4-BE49-F238E27FC236}">
                  <a16:creationId xmlns:a16="http://schemas.microsoft.com/office/drawing/2014/main" id="{322C0F92-303D-42BF-A38B-43D0908F630E}"/>
                </a:ext>
              </a:extLst>
            </p:cNvPr>
            <p:cNvSpPr/>
            <p:nvPr userDrawn="1"/>
          </p:nvSpPr>
          <p:spPr>
            <a:xfrm>
              <a:off x="968091" y="4196756"/>
              <a:ext cx="2615009" cy="1451008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4800" b="1" dirty="0">
                <a:solidFill>
                  <a:schemeClr val="bg2"/>
                </a:solidFill>
              </a:endParaRPr>
            </a:p>
          </p:txBody>
        </p:sp>
        <p:sp>
          <p:nvSpPr>
            <p:cNvPr id="21" name="Rektangel 20">
              <a:extLst>
                <a:ext uri="{FF2B5EF4-FFF2-40B4-BE49-F238E27FC236}">
                  <a16:creationId xmlns:a16="http://schemas.microsoft.com/office/drawing/2014/main" id="{E63FCDAC-633B-4943-B92E-74CD772847E3}"/>
                </a:ext>
              </a:extLst>
            </p:cNvPr>
            <p:cNvSpPr/>
            <p:nvPr userDrawn="1"/>
          </p:nvSpPr>
          <p:spPr>
            <a:xfrm>
              <a:off x="1040841" y="4129316"/>
              <a:ext cx="2616755" cy="1449514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 anchorCtr="0"/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lang="da-DK" sz="1600" b="1" dirty="0">
                <a:solidFill>
                  <a:schemeClr val="accent4"/>
                </a:solidFill>
              </a:endParaRPr>
            </a:p>
          </p:txBody>
        </p:sp>
      </p:grpSp>
      <p:grpSp>
        <p:nvGrpSpPr>
          <p:cNvPr id="23" name="Gruppe 22">
            <a:extLst>
              <a:ext uri="{FF2B5EF4-FFF2-40B4-BE49-F238E27FC236}">
                <a16:creationId xmlns:a16="http://schemas.microsoft.com/office/drawing/2014/main" id="{6CA79645-C5BE-4D32-AB86-8034AEB412A8}"/>
              </a:ext>
            </a:extLst>
          </p:cNvPr>
          <p:cNvGrpSpPr/>
          <p:nvPr userDrawn="1"/>
        </p:nvGrpSpPr>
        <p:grpSpPr>
          <a:xfrm>
            <a:off x="4756013" y="1965481"/>
            <a:ext cx="2689505" cy="3682283"/>
            <a:chOff x="968091" y="1965481"/>
            <a:chExt cx="2689505" cy="3682283"/>
          </a:xfrm>
        </p:grpSpPr>
        <p:grpSp>
          <p:nvGrpSpPr>
            <p:cNvPr id="24" name="Gruppe 23">
              <a:extLst>
                <a:ext uri="{FF2B5EF4-FFF2-40B4-BE49-F238E27FC236}">
                  <a16:creationId xmlns:a16="http://schemas.microsoft.com/office/drawing/2014/main" id="{0644B068-5424-44C7-AE6D-98F6576C26EF}"/>
                </a:ext>
              </a:extLst>
            </p:cNvPr>
            <p:cNvGrpSpPr/>
            <p:nvPr userDrawn="1"/>
          </p:nvGrpSpPr>
          <p:grpSpPr>
            <a:xfrm>
              <a:off x="1808156" y="1965481"/>
              <a:ext cx="1009375" cy="1392797"/>
              <a:chOff x="1380471" y="2539224"/>
              <a:chExt cx="1009375" cy="1392797"/>
            </a:xfrm>
          </p:grpSpPr>
          <p:grpSp>
            <p:nvGrpSpPr>
              <p:cNvPr id="29" name="Gruppe 28">
                <a:extLst>
                  <a:ext uri="{FF2B5EF4-FFF2-40B4-BE49-F238E27FC236}">
                    <a16:creationId xmlns:a16="http://schemas.microsoft.com/office/drawing/2014/main" id="{197E3A5F-EFDB-47A4-AF87-EC93832E86DA}"/>
                  </a:ext>
                </a:extLst>
              </p:cNvPr>
              <p:cNvGrpSpPr/>
              <p:nvPr userDrawn="1"/>
            </p:nvGrpSpPr>
            <p:grpSpPr>
              <a:xfrm>
                <a:off x="1380471" y="2539224"/>
                <a:ext cx="1009375" cy="1003643"/>
                <a:chOff x="1380471" y="2539224"/>
                <a:chExt cx="1009375" cy="1003643"/>
              </a:xfrm>
            </p:grpSpPr>
            <p:sp>
              <p:nvSpPr>
                <p:cNvPr id="31" name="Rektangel 30">
                  <a:extLst>
                    <a:ext uri="{FF2B5EF4-FFF2-40B4-BE49-F238E27FC236}">
                      <a16:creationId xmlns:a16="http://schemas.microsoft.com/office/drawing/2014/main" id="{6988C521-F328-4C2D-B1C5-D13544B7ADE8}"/>
                    </a:ext>
                  </a:extLst>
                </p:cNvPr>
                <p:cNvSpPr/>
                <p:nvPr userDrawn="1"/>
              </p:nvSpPr>
              <p:spPr>
                <a:xfrm>
                  <a:off x="1380471" y="2606867"/>
                  <a:ext cx="936000" cy="936000"/>
                </a:xfrm>
                <a:prstGeom prst="rect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 sz="4800" b="1" dirty="0">
                    <a:solidFill>
                      <a:schemeClr val="bg2"/>
                    </a:solidFill>
                  </a:endParaRPr>
                </a:p>
              </p:txBody>
            </p:sp>
            <p:sp>
              <p:nvSpPr>
                <p:cNvPr id="32" name="Rektangel 31">
                  <a:extLst>
                    <a:ext uri="{FF2B5EF4-FFF2-40B4-BE49-F238E27FC236}">
                      <a16:creationId xmlns:a16="http://schemas.microsoft.com/office/drawing/2014/main" id="{E582B277-7DE1-4B81-9BD8-C8419070A63A}"/>
                    </a:ext>
                  </a:extLst>
                </p:cNvPr>
                <p:cNvSpPr/>
                <p:nvPr userDrawn="1"/>
              </p:nvSpPr>
              <p:spPr>
                <a:xfrm>
                  <a:off x="1453221" y="2539224"/>
                  <a:ext cx="936625" cy="935038"/>
                </a:xfrm>
                <a:prstGeom prst="rect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horz" rtlCol="0" anchor="ctr" anchorCtr="0"/>
                <a:lstStyle/>
                <a:p>
                  <a:pPr lvl="0" indent="0" algn="ctr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None/>
                  </a:pPr>
                  <a:endParaRPr lang="da-DK" sz="4000" b="1" dirty="0">
                    <a:solidFill>
                      <a:schemeClr val="bg2"/>
                    </a:solidFill>
                  </a:endParaRPr>
                </a:p>
              </p:txBody>
            </p:sp>
          </p:grpSp>
          <p:sp>
            <p:nvSpPr>
              <p:cNvPr id="30" name="TextBox 47">
                <a:extLst>
                  <a:ext uri="{FF2B5EF4-FFF2-40B4-BE49-F238E27FC236}">
                    <a16:creationId xmlns:a16="http://schemas.microsoft.com/office/drawing/2014/main" id="{337CB43B-AD6F-4E38-B2B3-29B3C66A3E20}"/>
                  </a:ext>
                </a:extLst>
              </p:cNvPr>
              <p:cNvSpPr txBox="1">
                <a:spLocks noChangeAspect="1"/>
              </p:cNvSpPr>
              <p:nvPr userDrawn="1"/>
            </p:nvSpPr>
            <p:spPr>
              <a:xfrm>
                <a:off x="1741158" y="3644021"/>
                <a:ext cx="288000" cy="28800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da-DK"/>
                </a:defPPr>
                <a:lvl1pPr indent="-457200" algn="ctr">
                  <a:spcBef>
                    <a:spcPct val="20000"/>
                  </a:spcBef>
                  <a:buSzPct val="100000"/>
                  <a:defRPr>
                    <a:latin typeface="Calibri" panose="020F0502020204030204" pitchFamily="34" charset="0"/>
                  </a:defRPr>
                </a:lvl1pPr>
                <a:lvl2pPr marL="342900" lvl="1" indent="-342900" algn="ctr">
                  <a:spcBef>
                    <a:spcPct val="20000"/>
                  </a:spcBef>
                  <a:buSzPct val="100000"/>
                  <a:buFont typeface="Arial" panose="020B0604020202020204" pitchFamily="34" charset="0"/>
                  <a:buChar char="•"/>
                  <a:defRPr>
                    <a:latin typeface="Calibri" panose="020F0502020204030204" pitchFamily="34" charset="0"/>
                  </a:defRPr>
                </a:lvl2pPr>
                <a:lvl3pPr marL="742950" lvl="2" indent="-285750" algn="ctr">
                  <a:spcBef>
                    <a:spcPct val="20000"/>
                  </a:spcBef>
                  <a:buSzPct val="100000"/>
                  <a:buFont typeface="Arial" panose="020B0604020202020204" pitchFamily="34" charset="0"/>
                  <a:buChar char="–"/>
                  <a:defRPr>
                    <a:latin typeface="Calibri" panose="020F0502020204030204" pitchFamily="34" charset="0"/>
                  </a:defRPr>
                </a:lvl3pPr>
                <a:lvl4pPr marL="1143000" lvl="3" indent="-228600" algn="ctr">
                  <a:spcBef>
                    <a:spcPct val="20000"/>
                  </a:spcBef>
                  <a:buSzPct val="100000"/>
                  <a:buFont typeface="Arial" panose="020B0604020202020204" pitchFamily="34" charset="0"/>
                  <a:buChar char="•"/>
                  <a:defRPr>
                    <a:latin typeface="Calibri" panose="020F0502020204030204" pitchFamily="34" charset="0"/>
                  </a:defRPr>
                </a:lvl4pPr>
                <a:lvl5pPr marL="1600200" lvl="4" indent="-228600" algn="ctr">
                  <a:spcBef>
                    <a:spcPct val="20000"/>
                  </a:spcBef>
                  <a:buSzPct val="100000"/>
                  <a:buFont typeface="Arial" panose="020B0604020202020204" pitchFamily="34" charset="0"/>
                  <a:buChar char="–"/>
                  <a:defRPr>
                    <a:latin typeface="Calibri" panose="020F0502020204030204" pitchFamily="34" charset="0"/>
                  </a:defRPr>
                </a:lvl5pPr>
                <a:lvl6pPr>
                  <a:defRPr>
                    <a:solidFill>
                      <a:schemeClr val="lt1"/>
                    </a:solidFill>
                  </a:defRPr>
                </a:lvl6pPr>
                <a:lvl7pPr>
                  <a:defRPr>
                    <a:solidFill>
                      <a:schemeClr val="lt1"/>
                    </a:solidFill>
                  </a:defRPr>
                </a:lvl7pPr>
                <a:lvl8pPr>
                  <a:defRPr>
                    <a:solidFill>
                      <a:schemeClr val="lt1"/>
                    </a:solidFill>
                  </a:defRPr>
                </a:lvl8pPr>
                <a:lvl9pPr>
                  <a:defRPr>
                    <a:solidFill>
                      <a:schemeClr val="lt1"/>
                    </a:solidFill>
                  </a:defRPr>
                </a:lvl9pPr>
              </a:lstStyle>
              <a:p>
                <a:pPr marL="0" lvl="1" indent="0">
                  <a:buNone/>
                </a:pPr>
                <a:endParaRPr lang="da-DK" sz="2400" b="1" dirty="0">
                  <a:latin typeface="Segoe UI" panose="020B0502040204020203" pitchFamily="34" charset="0"/>
                  <a:cs typeface="Segoe UI" panose="020B0502040204020203" pitchFamily="34" charset="0"/>
                  <a:sym typeface="Calibri" panose="020F0502020204030204" pitchFamily="34" charset="0"/>
                </a:endParaRPr>
              </a:p>
            </p:txBody>
          </p:sp>
        </p:grpSp>
        <p:sp>
          <p:nvSpPr>
            <p:cNvPr id="25" name="Rektangel 24">
              <a:extLst>
                <a:ext uri="{FF2B5EF4-FFF2-40B4-BE49-F238E27FC236}">
                  <a16:creationId xmlns:a16="http://schemas.microsoft.com/office/drawing/2014/main" id="{8F66BC40-79D0-419F-AB77-25CBDEA89BC1}"/>
                </a:ext>
              </a:extLst>
            </p:cNvPr>
            <p:cNvSpPr/>
            <p:nvPr userDrawn="1"/>
          </p:nvSpPr>
          <p:spPr>
            <a:xfrm>
              <a:off x="968091" y="3551217"/>
              <a:ext cx="2615009" cy="500463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4800" b="1" dirty="0">
                <a:solidFill>
                  <a:schemeClr val="bg2"/>
                </a:solidFill>
              </a:endParaRPr>
            </a:p>
          </p:txBody>
        </p:sp>
        <p:sp>
          <p:nvSpPr>
            <p:cNvPr id="26" name="Rektangel 25">
              <a:extLst>
                <a:ext uri="{FF2B5EF4-FFF2-40B4-BE49-F238E27FC236}">
                  <a16:creationId xmlns:a16="http://schemas.microsoft.com/office/drawing/2014/main" id="{7F1D9A5F-9D11-433B-8988-99CCC88AC66C}"/>
                </a:ext>
              </a:extLst>
            </p:cNvPr>
            <p:cNvSpPr/>
            <p:nvPr userDrawn="1"/>
          </p:nvSpPr>
          <p:spPr>
            <a:xfrm>
              <a:off x="1040841" y="3483777"/>
              <a:ext cx="2616755" cy="49994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 anchorCtr="0"/>
            <a:lstStyle/>
            <a:p>
              <a:pPr lvl="0" indent="0" algn="ctr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</a:pPr>
              <a:endParaRPr lang="da-DK" sz="2400" b="1" dirty="0">
                <a:solidFill>
                  <a:schemeClr val="bg2"/>
                </a:solidFill>
              </a:endParaRPr>
            </a:p>
          </p:txBody>
        </p:sp>
        <p:sp>
          <p:nvSpPr>
            <p:cNvPr id="27" name="Rektangel 26">
              <a:extLst>
                <a:ext uri="{FF2B5EF4-FFF2-40B4-BE49-F238E27FC236}">
                  <a16:creationId xmlns:a16="http://schemas.microsoft.com/office/drawing/2014/main" id="{2B5D9B90-F3ED-4093-82F6-5B33CFB80B71}"/>
                </a:ext>
              </a:extLst>
            </p:cNvPr>
            <p:cNvSpPr/>
            <p:nvPr userDrawn="1"/>
          </p:nvSpPr>
          <p:spPr>
            <a:xfrm>
              <a:off x="968091" y="4196756"/>
              <a:ext cx="2615009" cy="1451008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4800" b="1" dirty="0">
                <a:solidFill>
                  <a:schemeClr val="bg2"/>
                </a:solidFill>
              </a:endParaRPr>
            </a:p>
          </p:txBody>
        </p:sp>
        <p:sp>
          <p:nvSpPr>
            <p:cNvPr id="28" name="Rektangel 27">
              <a:extLst>
                <a:ext uri="{FF2B5EF4-FFF2-40B4-BE49-F238E27FC236}">
                  <a16:creationId xmlns:a16="http://schemas.microsoft.com/office/drawing/2014/main" id="{263A035E-12CD-4AD5-A6E3-334E7606222F}"/>
                </a:ext>
              </a:extLst>
            </p:cNvPr>
            <p:cNvSpPr/>
            <p:nvPr userDrawn="1"/>
          </p:nvSpPr>
          <p:spPr>
            <a:xfrm>
              <a:off x="1040841" y="4129316"/>
              <a:ext cx="2616755" cy="1449514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 anchorCtr="0"/>
            <a:lstStyle/>
            <a:p>
              <a:pPr marR="0" lvl="0" indent="0" algn="ctr" fontAlgn="auto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endParaRPr lang="da-DK" sz="1600" dirty="0">
                <a:solidFill>
                  <a:schemeClr val="accent4"/>
                </a:solidFill>
              </a:endParaRPr>
            </a:p>
          </p:txBody>
        </p:sp>
      </p:grpSp>
      <p:grpSp>
        <p:nvGrpSpPr>
          <p:cNvPr id="33" name="Gruppe 32">
            <a:extLst>
              <a:ext uri="{FF2B5EF4-FFF2-40B4-BE49-F238E27FC236}">
                <a16:creationId xmlns:a16="http://schemas.microsoft.com/office/drawing/2014/main" id="{1AF307D4-50F5-4D17-BA59-8A07BBE0A402}"/>
              </a:ext>
            </a:extLst>
          </p:cNvPr>
          <p:cNvGrpSpPr/>
          <p:nvPr userDrawn="1"/>
        </p:nvGrpSpPr>
        <p:grpSpPr>
          <a:xfrm>
            <a:off x="8768054" y="1965481"/>
            <a:ext cx="2689505" cy="3682283"/>
            <a:chOff x="968091" y="1965481"/>
            <a:chExt cx="2689505" cy="3682283"/>
          </a:xfrm>
        </p:grpSpPr>
        <p:grpSp>
          <p:nvGrpSpPr>
            <p:cNvPr id="34" name="Gruppe 33">
              <a:extLst>
                <a:ext uri="{FF2B5EF4-FFF2-40B4-BE49-F238E27FC236}">
                  <a16:creationId xmlns:a16="http://schemas.microsoft.com/office/drawing/2014/main" id="{FE8C21E3-6D81-4D05-8C8E-148D3732B369}"/>
                </a:ext>
              </a:extLst>
            </p:cNvPr>
            <p:cNvGrpSpPr/>
            <p:nvPr userDrawn="1"/>
          </p:nvGrpSpPr>
          <p:grpSpPr>
            <a:xfrm>
              <a:off x="1808156" y="1965481"/>
              <a:ext cx="1009375" cy="1392797"/>
              <a:chOff x="1380471" y="2539224"/>
              <a:chExt cx="1009375" cy="1392797"/>
            </a:xfrm>
          </p:grpSpPr>
          <p:grpSp>
            <p:nvGrpSpPr>
              <p:cNvPr id="39" name="Gruppe 38">
                <a:extLst>
                  <a:ext uri="{FF2B5EF4-FFF2-40B4-BE49-F238E27FC236}">
                    <a16:creationId xmlns:a16="http://schemas.microsoft.com/office/drawing/2014/main" id="{BF0463E9-E577-4BC7-AF35-C8B6A9A38F51}"/>
                  </a:ext>
                </a:extLst>
              </p:cNvPr>
              <p:cNvGrpSpPr/>
              <p:nvPr userDrawn="1"/>
            </p:nvGrpSpPr>
            <p:grpSpPr>
              <a:xfrm>
                <a:off x="1380471" y="2539224"/>
                <a:ext cx="1009375" cy="1003643"/>
                <a:chOff x="1380471" y="2539224"/>
                <a:chExt cx="1009375" cy="1003643"/>
              </a:xfrm>
            </p:grpSpPr>
            <p:sp>
              <p:nvSpPr>
                <p:cNvPr id="41" name="Rektangel 40">
                  <a:extLst>
                    <a:ext uri="{FF2B5EF4-FFF2-40B4-BE49-F238E27FC236}">
                      <a16:creationId xmlns:a16="http://schemas.microsoft.com/office/drawing/2014/main" id="{2714C71F-1EE8-412B-9DF3-1584E814F4C8}"/>
                    </a:ext>
                  </a:extLst>
                </p:cNvPr>
                <p:cNvSpPr/>
                <p:nvPr userDrawn="1"/>
              </p:nvSpPr>
              <p:spPr>
                <a:xfrm>
                  <a:off x="1380471" y="2606867"/>
                  <a:ext cx="936000" cy="936000"/>
                </a:xfrm>
                <a:prstGeom prst="rect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 sz="4800" b="1" dirty="0">
                    <a:solidFill>
                      <a:schemeClr val="bg2"/>
                    </a:solidFill>
                  </a:endParaRPr>
                </a:p>
              </p:txBody>
            </p:sp>
            <p:sp>
              <p:nvSpPr>
                <p:cNvPr id="42" name="Rektangel 41">
                  <a:extLst>
                    <a:ext uri="{FF2B5EF4-FFF2-40B4-BE49-F238E27FC236}">
                      <a16:creationId xmlns:a16="http://schemas.microsoft.com/office/drawing/2014/main" id="{7A7B1A4D-29C7-4525-8D90-F10CF70EDD83}"/>
                    </a:ext>
                  </a:extLst>
                </p:cNvPr>
                <p:cNvSpPr/>
                <p:nvPr userDrawn="1"/>
              </p:nvSpPr>
              <p:spPr>
                <a:xfrm>
                  <a:off x="1453221" y="2539224"/>
                  <a:ext cx="936625" cy="935038"/>
                </a:xfrm>
                <a:prstGeom prst="rect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horz" rtlCol="0" anchor="ctr" anchorCtr="0"/>
                <a:lstStyle/>
                <a:p>
                  <a:pPr lvl="0" indent="0" algn="ctr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None/>
                  </a:pPr>
                  <a:endParaRPr lang="da-DK" sz="4000" b="1" dirty="0">
                    <a:solidFill>
                      <a:schemeClr val="bg2"/>
                    </a:solidFill>
                  </a:endParaRPr>
                </a:p>
              </p:txBody>
            </p:sp>
          </p:grpSp>
          <p:sp>
            <p:nvSpPr>
              <p:cNvPr id="40" name="TextBox 47">
                <a:extLst>
                  <a:ext uri="{FF2B5EF4-FFF2-40B4-BE49-F238E27FC236}">
                    <a16:creationId xmlns:a16="http://schemas.microsoft.com/office/drawing/2014/main" id="{83E88A0E-05DA-4CFC-B860-530A03BB3EB1}"/>
                  </a:ext>
                </a:extLst>
              </p:cNvPr>
              <p:cNvSpPr txBox="1">
                <a:spLocks noChangeAspect="1"/>
              </p:cNvSpPr>
              <p:nvPr userDrawn="1"/>
            </p:nvSpPr>
            <p:spPr>
              <a:xfrm>
                <a:off x="1741158" y="3644021"/>
                <a:ext cx="288000" cy="28800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da-DK"/>
                </a:defPPr>
                <a:lvl1pPr indent="-457200" algn="ctr">
                  <a:spcBef>
                    <a:spcPct val="20000"/>
                  </a:spcBef>
                  <a:buSzPct val="100000"/>
                  <a:defRPr>
                    <a:latin typeface="Calibri" panose="020F0502020204030204" pitchFamily="34" charset="0"/>
                  </a:defRPr>
                </a:lvl1pPr>
                <a:lvl2pPr marL="342900" lvl="1" indent="-342900" algn="ctr">
                  <a:spcBef>
                    <a:spcPct val="20000"/>
                  </a:spcBef>
                  <a:buSzPct val="100000"/>
                  <a:buFont typeface="Arial" panose="020B0604020202020204" pitchFamily="34" charset="0"/>
                  <a:buChar char="•"/>
                  <a:defRPr>
                    <a:latin typeface="Calibri" panose="020F0502020204030204" pitchFamily="34" charset="0"/>
                  </a:defRPr>
                </a:lvl2pPr>
                <a:lvl3pPr marL="742950" lvl="2" indent="-285750" algn="ctr">
                  <a:spcBef>
                    <a:spcPct val="20000"/>
                  </a:spcBef>
                  <a:buSzPct val="100000"/>
                  <a:buFont typeface="Arial" panose="020B0604020202020204" pitchFamily="34" charset="0"/>
                  <a:buChar char="–"/>
                  <a:defRPr>
                    <a:latin typeface="Calibri" panose="020F0502020204030204" pitchFamily="34" charset="0"/>
                  </a:defRPr>
                </a:lvl3pPr>
                <a:lvl4pPr marL="1143000" lvl="3" indent="-228600" algn="ctr">
                  <a:spcBef>
                    <a:spcPct val="20000"/>
                  </a:spcBef>
                  <a:buSzPct val="100000"/>
                  <a:buFont typeface="Arial" panose="020B0604020202020204" pitchFamily="34" charset="0"/>
                  <a:buChar char="•"/>
                  <a:defRPr>
                    <a:latin typeface="Calibri" panose="020F0502020204030204" pitchFamily="34" charset="0"/>
                  </a:defRPr>
                </a:lvl4pPr>
                <a:lvl5pPr marL="1600200" lvl="4" indent="-228600" algn="ctr">
                  <a:spcBef>
                    <a:spcPct val="20000"/>
                  </a:spcBef>
                  <a:buSzPct val="100000"/>
                  <a:buFont typeface="Arial" panose="020B0604020202020204" pitchFamily="34" charset="0"/>
                  <a:buChar char="–"/>
                  <a:defRPr>
                    <a:latin typeface="Calibri" panose="020F0502020204030204" pitchFamily="34" charset="0"/>
                  </a:defRPr>
                </a:lvl5pPr>
                <a:lvl6pPr>
                  <a:defRPr>
                    <a:solidFill>
                      <a:schemeClr val="lt1"/>
                    </a:solidFill>
                  </a:defRPr>
                </a:lvl6pPr>
                <a:lvl7pPr>
                  <a:defRPr>
                    <a:solidFill>
                      <a:schemeClr val="lt1"/>
                    </a:solidFill>
                  </a:defRPr>
                </a:lvl7pPr>
                <a:lvl8pPr>
                  <a:defRPr>
                    <a:solidFill>
                      <a:schemeClr val="lt1"/>
                    </a:solidFill>
                  </a:defRPr>
                </a:lvl8pPr>
                <a:lvl9pPr>
                  <a:defRPr>
                    <a:solidFill>
                      <a:schemeClr val="lt1"/>
                    </a:solidFill>
                  </a:defRPr>
                </a:lvl9pPr>
              </a:lstStyle>
              <a:p>
                <a:pPr marL="0" lvl="1" indent="0">
                  <a:buNone/>
                </a:pPr>
                <a:endParaRPr lang="da-DK" sz="2400" b="1" dirty="0">
                  <a:latin typeface="Segoe UI" panose="020B0502040204020203" pitchFamily="34" charset="0"/>
                  <a:cs typeface="Segoe UI" panose="020B0502040204020203" pitchFamily="34" charset="0"/>
                  <a:sym typeface="Calibri" panose="020F0502020204030204" pitchFamily="34" charset="0"/>
                </a:endParaRPr>
              </a:p>
            </p:txBody>
          </p:sp>
        </p:grpSp>
        <p:sp>
          <p:nvSpPr>
            <p:cNvPr id="35" name="Rektangel 34">
              <a:extLst>
                <a:ext uri="{FF2B5EF4-FFF2-40B4-BE49-F238E27FC236}">
                  <a16:creationId xmlns:a16="http://schemas.microsoft.com/office/drawing/2014/main" id="{CDE9BCF8-612E-46BA-A958-FA06F6A67E17}"/>
                </a:ext>
              </a:extLst>
            </p:cNvPr>
            <p:cNvSpPr/>
            <p:nvPr userDrawn="1"/>
          </p:nvSpPr>
          <p:spPr>
            <a:xfrm>
              <a:off x="968091" y="3551217"/>
              <a:ext cx="2615009" cy="500463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4800" b="1" dirty="0">
                <a:solidFill>
                  <a:schemeClr val="bg2"/>
                </a:solidFill>
              </a:endParaRPr>
            </a:p>
          </p:txBody>
        </p:sp>
        <p:sp>
          <p:nvSpPr>
            <p:cNvPr id="36" name="Rektangel 35">
              <a:extLst>
                <a:ext uri="{FF2B5EF4-FFF2-40B4-BE49-F238E27FC236}">
                  <a16:creationId xmlns:a16="http://schemas.microsoft.com/office/drawing/2014/main" id="{5C04A8A1-D0E4-4056-B5CC-128893AE3312}"/>
                </a:ext>
              </a:extLst>
            </p:cNvPr>
            <p:cNvSpPr/>
            <p:nvPr userDrawn="1"/>
          </p:nvSpPr>
          <p:spPr>
            <a:xfrm>
              <a:off x="1040841" y="3483777"/>
              <a:ext cx="2616755" cy="49994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 anchorCtr="0"/>
            <a:lstStyle/>
            <a:p>
              <a:pPr lvl="0" indent="0" algn="ctr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</a:pPr>
              <a:endParaRPr lang="da-DK" sz="2400" b="1" dirty="0">
                <a:solidFill>
                  <a:schemeClr val="bg2"/>
                </a:solidFill>
              </a:endParaRPr>
            </a:p>
          </p:txBody>
        </p:sp>
        <p:sp>
          <p:nvSpPr>
            <p:cNvPr id="37" name="Rektangel 36">
              <a:extLst>
                <a:ext uri="{FF2B5EF4-FFF2-40B4-BE49-F238E27FC236}">
                  <a16:creationId xmlns:a16="http://schemas.microsoft.com/office/drawing/2014/main" id="{0CF8D419-F321-4908-86A3-A710AEBF2B83}"/>
                </a:ext>
              </a:extLst>
            </p:cNvPr>
            <p:cNvSpPr/>
            <p:nvPr userDrawn="1"/>
          </p:nvSpPr>
          <p:spPr>
            <a:xfrm>
              <a:off x="968091" y="4196756"/>
              <a:ext cx="2615009" cy="1451008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4800" b="1" dirty="0">
                <a:solidFill>
                  <a:schemeClr val="bg2"/>
                </a:solidFill>
              </a:endParaRPr>
            </a:p>
          </p:txBody>
        </p:sp>
        <p:sp>
          <p:nvSpPr>
            <p:cNvPr id="38" name="Rektangel 37">
              <a:extLst>
                <a:ext uri="{FF2B5EF4-FFF2-40B4-BE49-F238E27FC236}">
                  <a16:creationId xmlns:a16="http://schemas.microsoft.com/office/drawing/2014/main" id="{C279E416-8234-4FF3-999B-7C4047F4FBC9}"/>
                </a:ext>
              </a:extLst>
            </p:cNvPr>
            <p:cNvSpPr/>
            <p:nvPr userDrawn="1"/>
          </p:nvSpPr>
          <p:spPr>
            <a:xfrm>
              <a:off x="1040841" y="4129316"/>
              <a:ext cx="2616755" cy="1449514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 anchorCtr="0"/>
            <a:lstStyle/>
            <a:p>
              <a:pPr marR="0" lvl="0" indent="0" algn="ctr" fontAlgn="auto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endParaRPr lang="da-DK" sz="1600" dirty="0">
                <a:solidFill>
                  <a:schemeClr val="accent4"/>
                </a:solidFill>
              </a:endParaRPr>
            </a:p>
          </p:txBody>
        </p:sp>
      </p:grpSp>
      <p:sp>
        <p:nvSpPr>
          <p:cNvPr id="43" name="Pladsholder til tekst 2">
            <a:extLst>
              <a:ext uri="{FF2B5EF4-FFF2-40B4-BE49-F238E27FC236}">
                <a16:creationId xmlns:a16="http://schemas.microsoft.com/office/drawing/2014/main" id="{E3F895EF-416D-4577-8F17-F57435C33C0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56787" y="1965481"/>
            <a:ext cx="936000" cy="936000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4800" b="1">
                <a:solidFill>
                  <a:schemeClr val="bg2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da-DK" dirty="0"/>
              <a:t>1</a:t>
            </a:r>
          </a:p>
        </p:txBody>
      </p:sp>
      <p:sp>
        <p:nvSpPr>
          <p:cNvPr id="44" name="Pladsholder til tekst 2">
            <a:extLst>
              <a:ext uri="{FF2B5EF4-FFF2-40B4-BE49-F238E27FC236}">
                <a16:creationId xmlns:a16="http://schemas.microsoft.com/office/drawing/2014/main" id="{2EC56C6F-1F0F-4437-9E01-400B377E9BB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68828" y="1965481"/>
            <a:ext cx="936000" cy="936000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4800" b="1">
                <a:solidFill>
                  <a:schemeClr val="bg2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da-DK" dirty="0"/>
              <a:t>2</a:t>
            </a:r>
          </a:p>
        </p:txBody>
      </p:sp>
      <p:sp>
        <p:nvSpPr>
          <p:cNvPr id="45" name="Pladsholder til tekst 2">
            <a:extLst>
              <a:ext uri="{FF2B5EF4-FFF2-40B4-BE49-F238E27FC236}">
                <a16:creationId xmlns:a16="http://schemas.microsoft.com/office/drawing/2014/main" id="{71E68C85-AEF3-4327-96CC-131D59D41D8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680869" y="1965481"/>
            <a:ext cx="936000" cy="936000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4800" b="1">
                <a:solidFill>
                  <a:schemeClr val="bg2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da-DK" dirty="0"/>
              <a:t>3</a:t>
            </a:r>
          </a:p>
        </p:txBody>
      </p:sp>
      <p:sp>
        <p:nvSpPr>
          <p:cNvPr id="46" name="Pladsholder til tekst 9">
            <a:extLst>
              <a:ext uri="{FF2B5EF4-FFF2-40B4-BE49-F238E27FC236}">
                <a16:creationId xmlns:a16="http://schemas.microsoft.com/office/drawing/2014/main" id="{7D582CF3-CBF0-4FD4-BE83-ABC28DB56BA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16722" y="3483777"/>
            <a:ext cx="2617788" cy="498475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24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da-DK" dirty="0"/>
              <a:t>Overskrift</a:t>
            </a:r>
          </a:p>
        </p:txBody>
      </p:sp>
      <p:sp>
        <p:nvSpPr>
          <p:cNvPr id="47" name="Pladsholder til tekst 9">
            <a:extLst>
              <a:ext uri="{FF2B5EF4-FFF2-40B4-BE49-F238E27FC236}">
                <a16:creationId xmlns:a16="http://schemas.microsoft.com/office/drawing/2014/main" id="{08C529F4-A1D4-4257-A1EA-DF6839F8741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28763" y="3483777"/>
            <a:ext cx="2617788" cy="498475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24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da-DK" dirty="0"/>
              <a:t>Overskrift</a:t>
            </a:r>
          </a:p>
        </p:txBody>
      </p:sp>
      <p:sp>
        <p:nvSpPr>
          <p:cNvPr id="48" name="Pladsholder til tekst 9">
            <a:extLst>
              <a:ext uri="{FF2B5EF4-FFF2-40B4-BE49-F238E27FC236}">
                <a16:creationId xmlns:a16="http://schemas.microsoft.com/office/drawing/2014/main" id="{AD8923BC-F7C9-4E4B-A595-EF01B1469E8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840804" y="3483777"/>
            <a:ext cx="2617788" cy="498475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24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da-DK" dirty="0"/>
              <a:t>Overskrift</a:t>
            </a:r>
          </a:p>
        </p:txBody>
      </p:sp>
      <p:sp>
        <p:nvSpPr>
          <p:cNvPr id="49" name="Pladsholder til tekst 9">
            <a:extLst>
              <a:ext uri="{FF2B5EF4-FFF2-40B4-BE49-F238E27FC236}">
                <a16:creationId xmlns:a16="http://schemas.microsoft.com/office/drawing/2014/main" id="{B016B950-0CCC-42AE-8FE0-C36E436468A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16722" y="4129316"/>
            <a:ext cx="2617788" cy="144938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>
                <a:solidFill>
                  <a:schemeClr val="accent4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sz="1600" dirty="0" err="1"/>
              <a:t>Lorem</a:t>
            </a:r>
            <a:r>
              <a:rPr lang="da-DK" sz="1600" dirty="0"/>
              <a:t> </a:t>
            </a:r>
            <a:r>
              <a:rPr lang="da-DK" sz="1600" dirty="0" err="1"/>
              <a:t>ipsum</a:t>
            </a:r>
            <a:r>
              <a:rPr lang="da-DK" sz="1600" dirty="0"/>
              <a:t> </a:t>
            </a:r>
            <a:r>
              <a:rPr lang="da-DK" sz="1600" dirty="0" err="1"/>
              <a:t>dolor</a:t>
            </a:r>
            <a:r>
              <a:rPr lang="da-DK" sz="1600" dirty="0"/>
              <a:t> sit </a:t>
            </a:r>
            <a:r>
              <a:rPr lang="da-DK" sz="1600" dirty="0" err="1"/>
              <a:t>amet</a:t>
            </a:r>
            <a:r>
              <a:rPr lang="da-DK" sz="1600" dirty="0"/>
              <a:t>, </a:t>
            </a:r>
            <a:r>
              <a:rPr lang="da-DK" sz="1600" dirty="0" err="1"/>
              <a:t>consectetur</a:t>
            </a:r>
            <a:r>
              <a:rPr lang="da-DK" sz="1600" dirty="0"/>
              <a:t> </a:t>
            </a:r>
            <a:r>
              <a:rPr lang="da-DK" sz="1600" dirty="0" err="1"/>
              <a:t>adipiscing</a:t>
            </a:r>
            <a:r>
              <a:rPr lang="da-DK" sz="1600" dirty="0"/>
              <a:t> </a:t>
            </a:r>
            <a:r>
              <a:rPr lang="da-DK" sz="1600" dirty="0" err="1"/>
              <a:t>elit</a:t>
            </a:r>
            <a:r>
              <a:rPr lang="da-DK" sz="1600" dirty="0"/>
              <a:t>. Vivamus non eros </a:t>
            </a:r>
            <a:r>
              <a:rPr lang="da-DK" sz="1600" dirty="0" err="1"/>
              <a:t>quis</a:t>
            </a:r>
            <a:r>
              <a:rPr lang="da-DK" sz="1600" dirty="0"/>
              <a:t> </a:t>
            </a:r>
            <a:r>
              <a:rPr lang="da-DK" sz="1600" dirty="0" err="1"/>
              <a:t>urna</a:t>
            </a:r>
            <a:r>
              <a:rPr lang="da-DK" sz="1600" dirty="0"/>
              <a:t> </a:t>
            </a:r>
            <a:r>
              <a:rPr lang="da-DK" sz="1600" dirty="0" err="1"/>
              <a:t>mollis</a:t>
            </a:r>
            <a:r>
              <a:rPr lang="da-DK" sz="1600" dirty="0"/>
              <a:t> finibus. </a:t>
            </a:r>
            <a:endParaRPr lang="da-DK" sz="1600" b="1" dirty="0">
              <a:solidFill>
                <a:schemeClr val="bg2"/>
              </a:solidFill>
            </a:endParaRPr>
          </a:p>
        </p:txBody>
      </p:sp>
      <p:sp>
        <p:nvSpPr>
          <p:cNvPr id="50" name="Pladsholder til tekst 9">
            <a:extLst>
              <a:ext uri="{FF2B5EF4-FFF2-40B4-BE49-F238E27FC236}">
                <a16:creationId xmlns:a16="http://schemas.microsoft.com/office/drawing/2014/main" id="{825D8F4C-6ABB-4298-96F2-FFA0450BD7C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28763" y="4129316"/>
            <a:ext cx="2617788" cy="144938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>
                <a:solidFill>
                  <a:schemeClr val="accent4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sz="1600" dirty="0" err="1"/>
              <a:t>Lorem</a:t>
            </a:r>
            <a:r>
              <a:rPr lang="da-DK" sz="1600" dirty="0"/>
              <a:t> </a:t>
            </a:r>
            <a:r>
              <a:rPr lang="da-DK" sz="1600" dirty="0" err="1"/>
              <a:t>ipsum</a:t>
            </a:r>
            <a:r>
              <a:rPr lang="da-DK" sz="1600" dirty="0"/>
              <a:t> </a:t>
            </a:r>
            <a:r>
              <a:rPr lang="da-DK" sz="1600" dirty="0" err="1"/>
              <a:t>dolor</a:t>
            </a:r>
            <a:r>
              <a:rPr lang="da-DK" sz="1600" dirty="0"/>
              <a:t> sit </a:t>
            </a:r>
            <a:r>
              <a:rPr lang="da-DK" sz="1600" dirty="0" err="1"/>
              <a:t>amet</a:t>
            </a:r>
            <a:r>
              <a:rPr lang="da-DK" sz="1600" dirty="0"/>
              <a:t>, </a:t>
            </a:r>
            <a:r>
              <a:rPr lang="da-DK" sz="1600" dirty="0" err="1"/>
              <a:t>consectetur</a:t>
            </a:r>
            <a:r>
              <a:rPr lang="da-DK" sz="1600" dirty="0"/>
              <a:t> </a:t>
            </a:r>
            <a:r>
              <a:rPr lang="da-DK" sz="1600" dirty="0" err="1"/>
              <a:t>adipiscing</a:t>
            </a:r>
            <a:r>
              <a:rPr lang="da-DK" sz="1600" dirty="0"/>
              <a:t> </a:t>
            </a:r>
            <a:r>
              <a:rPr lang="da-DK" sz="1600" dirty="0" err="1"/>
              <a:t>elit</a:t>
            </a:r>
            <a:r>
              <a:rPr lang="da-DK" sz="1600" dirty="0"/>
              <a:t>. Vivamus non eros </a:t>
            </a:r>
            <a:r>
              <a:rPr lang="da-DK" sz="1600" dirty="0" err="1"/>
              <a:t>quis</a:t>
            </a:r>
            <a:r>
              <a:rPr lang="da-DK" sz="1600" dirty="0"/>
              <a:t> </a:t>
            </a:r>
            <a:r>
              <a:rPr lang="da-DK" sz="1600" dirty="0" err="1"/>
              <a:t>urna</a:t>
            </a:r>
            <a:r>
              <a:rPr lang="da-DK" sz="1600" dirty="0"/>
              <a:t> </a:t>
            </a:r>
            <a:r>
              <a:rPr lang="da-DK" sz="1600" dirty="0" err="1"/>
              <a:t>mollis</a:t>
            </a:r>
            <a:r>
              <a:rPr lang="da-DK" sz="1600" dirty="0"/>
              <a:t> finibus. </a:t>
            </a:r>
            <a:endParaRPr lang="da-DK" sz="1600" b="1" dirty="0">
              <a:solidFill>
                <a:schemeClr val="bg2"/>
              </a:solidFill>
            </a:endParaRPr>
          </a:p>
        </p:txBody>
      </p:sp>
      <p:sp>
        <p:nvSpPr>
          <p:cNvPr id="51" name="Pladsholder til tekst 9">
            <a:extLst>
              <a:ext uri="{FF2B5EF4-FFF2-40B4-BE49-F238E27FC236}">
                <a16:creationId xmlns:a16="http://schemas.microsoft.com/office/drawing/2014/main" id="{D95824FC-9C73-4DE5-9108-74261BFA5D1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840804" y="4129316"/>
            <a:ext cx="2617788" cy="144938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>
                <a:solidFill>
                  <a:schemeClr val="accent4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sz="1600" dirty="0" err="1"/>
              <a:t>Lorem</a:t>
            </a:r>
            <a:r>
              <a:rPr lang="da-DK" sz="1600" dirty="0"/>
              <a:t> </a:t>
            </a:r>
            <a:r>
              <a:rPr lang="da-DK" sz="1600" dirty="0" err="1"/>
              <a:t>ipsum</a:t>
            </a:r>
            <a:r>
              <a:rPr lang="da-DK" sz="1600" dirty="0"/>
              <a:t> </a:t>
            </a:r>
            <a:r>
              <a:rPr lang="da-DK" sz="1600" dirty="0" err="1"/>
              <a:t>dolor</a:t>
            </a:r>
            <a:r>
              <a:rPr lang="da-DK" sz="1600" dirty="0"/>
              <a:t> sit </a:t>
            </a:r>
            <a:r>
              <a:rPr lang="da-DK" sz="1600" dirty="0" err="1"/>
              <a:t>amet</a:t>
            </a:r>
            <a:r>
              <a:rPr lang="da-DK" sz="1600" dirty="0"/>
              <a:t>, </a:t>
            </a:r>
            <a:r>
              <a:rPr lang="da-DK" sz="1600" dirty="0" err="1"/>
              <a:t>consectetur</a:t>
            </a:r>
            <a:r>
              <a:rPr lang="da-DK" sz="1600" dirty="0"/>
              <a:t> </a:t>
            </a:r>
            <a:r>
              <a:rPr lang="da-DK" sz="1600" dirty="0" err="1"/>
              <a:t>adipiscing</a:t>
            </a:r>
            <a:r>
              <a:rPr lang="da-DK" sz="1600" dirty="0"/>
              <a:t> </a:t>
            </a:r>
            <a:r>
              <a:rPr lang="da-DK" sz="1600" dirty="0" err="1"/>
              <a:t>elit</a:t>
            </a:r>
            <a:r>
              <a:rPr lang="da-DK" sz="1600" dirty="0"/>
              <a:t>. Vivamus non eros </a:t>
            </a:r>
            <a:r>
              <a:rPr lang="da-DK" sz="1600" dirty="0" err="1"/>
              <a:t>quis</a:t>
            </a:r>
            <a:r>
              <a:rPr lang="da-DK" sz="1600" dirty="0"/>
              <a:t> </a:t>
            </a:r>
            <a:r>
              <a:rPr lang="da-DK" sz="1600" dirty="0" err="1"/>
              <a:t>urna</a:t>
            </a:r>
            <a:r>
              <a:rPr lang="da-DK" sz="1600" dirty="0"/>
              <a:t> </a:t>
            </a:r>
            <a:r>
              <a:rPr lang="da-DK" sz="1600" dirty="0" err="1"/>
              <a:t>mollis</a:t>
            </a:r>
            <a:r>
              <a:rPr lang="da-DK" sz="1600" dirty="0"/>
              <a:t> finibus. </a:t>
            </a:r>
            <a:endParaRPr lang="da-DK" sz="1600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82267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93">
          <p15:clr>
            <a:srgbClr val="A4A3A4"/>
          </p15:clr>
        </p15:guide>
        <p15:guide id="4" pos="461">
          <p15:clr>
            <a:srgbClr val="A4A3A4"/>
          </p15:clr>
        </p15:guide>
        <p15:guide id="5" pos="7287">
          <p15:clr>
            <a:srgbClr val="A4A3A4"/>
          </p15:clr>
        </p15:guide>
        <p15:guide id="6" pos="7219">
          <p15:clr>
            <a:srgbClr val="A4A3A4"/>
          </p15:clr>
        </p15:guide>
        <p15:guide id="7" orient="horz" pos="981">
          <p15:clr>
            <a:srgbClr val="A4A3A4"/>
          </p15:clr>
        </p15:guide>
        <p15:guide id="8" orient="horz" pos="3838">
          <p15:clr>
            <a:srgbClr val="A4A3A4"/>
          </p15:clr>
        </p15:guide>
        <p15:guide id="9" orient="horz" pos="3770">
          <p15:clr>
            <a:srgbClr val="A4A3A4"/>
          </p15:clr>
        </p15:guide>
        <p15:guide id="10" orient="horz" pos="1049">
          <p15:clr>
            <a:srgbClr val="A4A3A4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- stor - grø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4" name="Objekt 3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11">
            <a:extLst>
              <a:ext uri="{FF2B5EF4-FFF2-40B4-BE49-F238E27FC236}">
                <a16:creationId xmlns:a16="http://schemas.microsoft.com/office/drawing/2014/main" id="{C01F24CB-F56C-412B-B35C-126AC1BFB968}"/>
              </a:ext>
            </a:extLst>
          </p:cNvPr>
          <p:cNvSpPr/>
          <p:nvPr userDrawn="1"/>
        </p:nvSpPr>
        <p:spPr>
          <a:xfrm>
            <a:off x="623888" y="1557337"/>
            <a:ext cx="10944224" cy="4535488"/>
          </a:xfrm>
          <a:prstGeom prst="rect">
            <a:avLst/>
          </a:prstGeom>
          <a:solidFill>
            <a:srgbClr val="EEE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000" b="1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Titel 11"/>
          <p:cNvSpPr>
            <a:spLocks noGrp="1"/>
          </p:cNvSpPr>
          <p:nvPr>
            <p:ph type="title" hasCustomPrompt="1"/>
          </p:nvPr>
        </p:nvSpPr>
        <p:spPr>
          <a:xfrm>
            <a:off x="623888" y="404665"/>
            <a:ext cx="10944224" cy="978729"/>
          </a:xfrm>
          <a:prstGeom prst="rect">
            <a:avLst/>
          </a:prstGeom>
        </p:spPr>
        <p:txBody>
          <a:bodyPr vert="horz" wrap="square" lIns="0">
            <a:spAutoFit/>
          </a:bodyPr>
          <a:lstStyle>
            <a:lvl1pPr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da-DK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Overskrift med mulighed for at fremhæve elementer med </a:t>
            </a:r>
            <a:r>
              <a:rPr lang="da-DK" sz="3200" b="1" dirty="0">
                <a:solidFill>
                  <a:srgbClr val="00502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grøn</a:t>
            </a:r>
            <a:endParaRPr lang="da-DK" sz="32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17" name="Gruppe 16">
            <a:extLst>
              <a:ext uri="{FF2B5EF4-FFF2-40B4-BE49-F238E27FC236}">
                <a16:creationId xmlns:a16="http://schemas.microsoft.com/office/drawing/2014/main" id="{B0BF8FA7-F4E1-4AC3-958E-A80587B944E2}"/>
              </a:ext>
            </a:extLst>
          </p:cNvPr>
          <p:cNvGrpSpPr/>
          <p:nvPr userDrawn="1"/>
        </p:nvGrpSpPr>
        <p:grpSpPr>
          <a:xfrm>
            <a:off x="1584037" y="1678610"/>
            <a:ext cx="1009375" cy="1003643"/>
            <a:chOff x="1380471" y="2539224"/>
            <a:chExt cx="1009375" cy="1003643"/>
          </a:xfrm>
        </p:grpSpPr>
        <p:sp>
          <p:nvSpPr>
            <p:cNvPr id="9" name="Rektangel 8">
              <a:extLst>
                <a:ext uri="{FF2B5EF4-FFF2-40B4-BE49-F238E27FC236}">
                  <a16:creationId xmlns:a16="http://schemas.microsoft.com/office/drawing/2014/main" id="{98FA9EAA-0B02-46B7-B23D-8D874B147C8F}"/>
                </a:ext>
              </a:extLst>
            </p:cNvPr>
            <p:cNvSpPr/>
            <p:nvPr userDrawn="1"/>
          </p:nvSpPr>
          <p:spPr>
            <a:xfrm>
              <a:off x="1380471" y="2606867"/>
              <a:ext cx="936000" cy="93600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4800" b="1" dirty="0">
                <a:solidFill>
                  <a:schemeClr val="bg2"/>
                </a:solidFill>
              </a:endParaRPr>
            </a:p>
          </p:txBody>
        </p:sp>
        <p:sp>
          <p:nvSpPr>
            <p:cNvPr id="7" name="Rektangel 6">
              <a:extLst>
                <a:ext uri="{FF2B5EF4-FFF2-40B4-BE49-F238E27FC236}">
                  <a16:creationId xmlns:a16="http://schemas.microsoft.com/office/drawing/2014/main" id="{1B21FD90-CFA8-4ED6-940C-2A856E86384F}"/>
                </a:ext>
              </a:extLst>
            </p:cNvPr>
            <p:cNvSpPr/>
            <p:nvPr userDrawn="1"/>
          </p:nvSpPr>
          <p:spPr>
            <a:xfrm>
              <a:off x="1453221" y="2539224"/>
              <a:ext cx="936625" cy="93503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 anchorCtr="0"/>
            <a:lstStyle/>
            <a:p>
              <a:pPr lvl="0" indent="0" algn="ctr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</a:pPr>
              <a:endParaRPr lang="da-DK" sz="4000" b="1" dirty="0">
                <a:solidFill>
                  <a:schemeClr val="bg2"/>
                </a:solidFill>
              </a:endParaRPr>
            </a:p>
          </p:txBody>
        </p:sp>
      </p:grpSp>
      <p:sp>
        <p:nvSpPr>
          <p:cNvPr id="16" name="Rektangel 15">
            <a:extLst>
              <a:ext uri="{FF2B5EF4-FFF2-40B4-BE49-F238E27FC236}">
                <a16:creationId xmlns:a16="http://schemas.microsoft.com/office/drawing/2014/main" id="{AB17FC93-0A90-4B66-9B2A-2C3115A68BEA}"/>
              </a:ext>
            </a:extLst>
          </p:cNvPr>
          <p:cNvSpPr/>
          <p:nvPr userDrawn="1"/>
        </p:nvSpPr>
        <p:spPr>
          <a:xfrm>
            <a:off x="743972" y="3389849"/>
            <a:ext cx="2615009" cy="500463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18" name="Rektangel 17">
            <a:extLst>
              <a:ext uri="{FF2B5EF4-FFF2-40B4-BE49-F238E27FC236}">
                <a16:creationId xmlns:a16="http://schemas.microsoft.com/office/drawing/2014/main" id="{B7D71A00-667D-4A66-8206-58C124D8ADFD}"/>
              </a:ext>
            </a:extLst>
          </p:cNvPr>
          <p:cNvSpPr/>
          <p:nvPr userDrawn="1"/>
        </p:nvSpPr>
        <p:spPr>
          <a:xfrm>
            <a:off x="816722" y="3322409"/>
            <a:ext cx="2616755" cy="4999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lvl="0"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da-DK" sz="3200" b="1" dirty="0">
              <a:solidFill>
                <a:schemeClr val="bg2"/>
              </a:solidFill>
            </a:endParaRPr>
          </a:p>
        </p:txBody>
      </p:sp>
      <p:sp>
        <p:nvSpPr>
          <p:cNvPr id="20" name="Rektangel 19">
            <a:extLst>
              <a:ext uri="{FF2B5EF4-FFF2-40B4-BE49-F238E27FC236}">
                <a16:creationId xmlns:a16="http://schemas.microsoft.com/office/drawing/2014/main" id="{322C0F92-303D-42BF-A38B-43D0908F630E}"/>
              </a:ext>
            </a:extLst>
          </p:cNvPr>
          <p:cNvSpPr/>
          <p:nvPr userDrawn="1"/>
        </p:nvSpPr>
        <p:spPr>
          <a:xfrm>
            <a:off x="743972" y="4025015"/>
            <a:ext cx="2615009" cy="195986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21" name="Rektangel 20">
            <a:extLst>
              <a:ext uri="{FF2B5EF4-FFF2-40B4-BE49-F238E27FC236}">
                <a16:creationId xmlns:a16="http://schemas.microsoft.com/office/drawing/2014/main" id="{E63FCDAC-633B-4943-B92E-74CD772847E3}"/>
              </a:ext>
            </a:extLst>
          </p:cNvPr>
          <p:cNvSpPr/>
          <p:nvPr userDrawn="1"/>
        </p:nvSpPr>
        <p:spPr>
          <a:xfrm>
            <a:off x="816722" y="3957752"/>
            <a:ext cx="2616755" cy="195784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da-DK" sz="1600" b="1" dirty="0">
              <a:solidFill>
                <a:schemeClr val="bg2"/>
              </a:solidFill>
            </a:endParaRPr>
          </a:p>
        </p:txBody>
      </p:sp>
      <p:grpSp>
        <p:nvGrpSpPr>
          <p:cNvPr id="29" name="Gruppe 28">
            <a:extLst>
              <a:ext uri="{FF2B5EF4-FFF2-40B4-BE49-F238E27FC236}">
                <a16:creationId xmlns:a16="http://schemas.microsoft.com/office/drawing/2014/main" id="{197E3A5F-EFDB-47A4-AF87-EC93832E86DA}"/>
              </a:ext>
            </a:extLst>
          </p:cNvPr>
          <p:cNvGrpSpPr/>
          <p:nvPr userDrawn="1"/>
        </p:nvGrpSpPr>
        <p:grpSpPr>
          <a:xfrm>
            <a:off x="5596078" y="1678610"/>
            <a:ext cx="1009375" cy="1003643"/>
            <a:chOff x="1380471" y="2539224"/>
            <a:chExt cx="1009375" cy="1003643"/>
          </a:xfrm>
        </p:grpSpPr>
        <p:sp>
          <p:nvSpPr>
            <p:cNvPr id="31" name="Rektangel 30">
              <a:extLst>
                <a:ext uri="{FF2B5EF4-FFF2-40B4-BE49-F238E27FC236}">
                  <a16:creationId xmlns:a16="http://schemas.microsoft.com/office/drawing/2014/main" id="{6988C521-F328-4C2D-B1C5-D13544B7ADE8}"/>
                </a:ext>
              </a:extLst>
            </p:cNvPr>
            <p:cNvSpPr/>
            <p:nvPr userDrawn="1"/>
          </p:nvSpPr>
          <p:spPr>
            <a:xfrm>
              <a:off x="1380471" y="2606867"/>
              <a:ext cx="936000" cy="93600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4800" b="1" dirty="0">
                <a:solidFill>
                  <a:schemeClr val="bg2"/>
                </a:solidFill>
              </a:endParaRPr>
            </a:p>
          </p:txBody>
        </p:sp>
        <p:sp>
          <p:nvSpPr>
            <p:cNvPr id="32" name="Rektangel 31">
              <a:extLst>
                <a:ext uri="{FF2B5EF4-FFF2-40B4-BE49-F238E27FC236}">
                  <a16:creationId xmlns:a16="http://schemas.microsoft.com/office/drawing/2014/main" id="{E582B277-7DE1-4B81-9BD8-C8419070A63A}"/>
                </a:ext>
              </a:extLst>
            </p:cNvPr>
            <p:cNvSpPr/>
            <p:nvPr userDrawn="1"/>
          </p:nvSpPr>
          <p:spPr>
            <a:xfrm>
              <a:off x="1453221" y="2539224"/>
              <a:ext cx="936625" cy="93503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 anchorCtr="0"/>
            <a:lstStyle/>
            <a:p>
              <a:pPr lvl="0" indent="0" algn="ctr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</a:pPr>
              <a:endParaRPr lang="da-DK" sz="4000" b="1" dirty="0">
                <a:solidFill>
                  <a:schemeClr val="bg2"/>
                </a:solidFill>
              </a:endParaRPr>
            </a:p>
          </p:txBody>
        </p:sp>
      </p:grpSp>
      <p:sp>
        <p:nvSpPr>
          <p:cNvPr id="25" name="Rektangel 24">
            <a:extLst>
              <a:ext uri="{FF2B5EF4-FFF2-40B4-BE49-F238E27FC236}">
                <a16:creationId xmlns:a16="http://schemas.microsoft.com/office/drawing/2014/main" id="{8F66BC40-79D0-419F-AB77-25CBDEA89BC1}"/>
              </a:ext>
            </a:extLst>
          </p:cNvPr>
          <p:cNvSpPr/>
          <p:nvPr userDrawn="1"/>
        </p:nvSpPr>
        <p:spPr>
          <a:xfrm>
            <a:off x="4756013" y="3389849"/>
            <a:ext cx="2615009" cy="500463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26" name="Rektangel 25">
            <a:extLst>
              <a:ext uri="{FF2B5EF4-FFF2-40B4-BE49-F238E27FC236}">
                <a16:creationId xmlns:a16="http://schemas.microsoft.com/office/drawing/2014/main" id="{7F1D9A5F-9D11-433B-8988-99CCC88AC66C}"/>
              </a:ext>
            </a:extLst>
          </p:cNvPr>
          <p:cNvSpPr/>
          <p:nvPr userDrawn="1"/>
        </p:nvSpPr>
        <p:spPr>
          <a:xfrm>
            <a:off x="4828763" y="3322409"/>
            <a:ext cx="2616755" cy="4999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lvl="0"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da-DK" sz="2400" b="1" dirty="0">
              <a:solidFill>
                <a:schemeClr val="bg2"/>
              </a:solidFill>
            </a:endParaRPr>
          </a:p>
        </p:txBody>
      </p:sp>
      <p:sp>
        <p:nvSpPr>
          <p:cNvPr id="27" name="Rektangel 26">
            <a:extLst>
              <a:ext uri="{FF2B5EF4-FFF2-40B4-BE49-F238E27FC236}">
                <a16:creationId xmlns:a16="http://schemas.microsoft.com/office/drawing/2014/main" id="{2B5D9B90-F3ED-4093-82F6-5B33CFB80B71}"/>
              </a:ext>
            </a:extLst>
          </p:cNvPr>
          <p:cNvSpPr/>
          <p:nvPr userDrawn="1"/>
        </p:nvSpPr>
        <p:spPr>
          <a:xfrm>
            <a:off x="4756013" y="4025192"/>
            <a:ext cx="2615009" cy="1957842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28" name="Rektangel 27">
            <a:extLst>
              <a:ext uri="{FF2B5EF4-FFF2-40B4-BE49-F238E27FC236}">
                <a16:creationId xmlns:a16="http://schemas.microsoft.com/office/drawing/2014/main" id="{263A035E-12CD-4AD5-A6E3-334E7606222F}"/>
              </a:ext>
            </a:extLst>
          </p:cNvPr>
          <p:cNvSpPr/>
          <p:nvPr userDrawn="1"/>
        </p:nvSpPr>
        <p:spPr>
          <a:xfrm>
            <a:off x="4828763" y="3957929"/>
            <a:ext cx="2616755" cy="195582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marR="0" lvl="0" indent="0" algn="ctr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endParaRPr lang="da-DK" sz="1600" dirty="0">
              <a:solidFill>
                <a:schemeClr val="bg2"/>
              </a:solidFill>
            </a:endParaRPr>
          </a:p>
        </p:txBody>
      </p:sp>
      <p:grpSp>
        <p:nvGrpSpPr>
          <p:cNvPr id="39" name="Gruppe 38">
            <a:extLst>
              <a:ext uri="{FF2B5EF4-FFF2-40B4-BE49-F238E27FC236}">
                <a16:creationId xmlns:a16="http://schemas.microsoft.com/office/drawing/2014/main" id="{BF0463E9-E577-4BC7-AF35-C8B6A9A38F51}"/>
              </a:ext>
            </a:extLst>
          </p:cNvPr>
          <p:cNvGrpSpPr/>
          <p:nvPr userDrawn="1"/>
        </p:nvGrpSpPr>
        <p:grpSpPr>
          <a:xfrm>
            <a:off x="9608119" y="1678610"/>
            <a:ext cx="1009375" cy="1003643"/>
            <a:chOff x="1380471" y="2539224"/>
            <a:chExt cx="1009375" cy="1003643"/>
          </a:xfrm>
        </p:grpSpPr>
        <p:sp>
          <p:nvSpPr>
            <p:cNvPr id="41" name="Rektangel 40">
              <a:extLst>
                <a:ext uri="{FF2B5EF4-FFF2-40B4-BE49-F238E27FC236}">
                  <a16:creationId xmlns:a16="http://schemas.microsoft.com/office/drawing/2014/main" id="{2714C71F-1EE8-412B-9DF3-1584E814F4C8}"/>
                </a:ext>
              </a:extLst>
            </p:cNvPr>
            <p:cNvSpPr/>
            <p:nvPr userDrawn="1"/>
          </p:nvSpPr>
          <p:spPr>
            <a:xfrm>
              <a:off x="1380471" y="2606867"/>
              <a:ext cx="936000" cy="93600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4800" b="1" dirty="0">
                <a:solidFill>
                  <a:schemeClr val="bg2"/>
                </a:solidFill>
              </a:endParaRPr>
            </a:p>
          </p:txBody>
        </p:sp>
        <p:sp>
          <p:nvSpPr>
            <p:cNvPr id="42" name="Rektangel 41">
              <a:extLst>
                <a:ext uri="{FF2B5EF4-FFF2-40B4-BE49-F238E27FC236}">
                  <a16:creationId xmlns:a16="http://schemas.microsoft.com/office/drawing/2014/main" id="{7A7B1A4D-29C7-4525-8D90-F10CF70EDD83}"/>
                </a:ext>
              </a:extLst>
            </p:cNvPr>
            <p:cNvSpPr/>
            <p:nvPr userDrawn="1"/>
          </p:nvSpPr>
          <p:spPr>
            <a:xfrm>
              <a:off x="1453221" y="2539224"/>
              <a:ext cx="936625" cy="93503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 anchorCtr="0"/>
            <a:lstStyle/>
            <a:p>
              <a:pPr lvl="0" indent="0" algn="ctr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</a:pPr>
              <a:endParaRPr lang="da-DK" sz="4000" b="1" dirty="0">
                <a:solidFill>
                  <a:schemeClr val="bg2"/>
                </a:solidFill>
              </a:endParaRPr>
            </a:p>
          </p:txBody>
        </p:sp>
      </p:grpSp>
      <p:grpSp>
        <p:nvGrpSpPr>
          <p:cNvPr id="2" name="Gruppe 1">
            <a:extLst>
              <a:ext uri="{FF2B5EF4-FFF2-40B4-BE49-F238E27FC236}">
                <a16:creationId xmlns:a16="http://schemas.microsoft.com/office/drawing/2014/main" id="{D0942222-EED7-494E-8146-24D140ABEF84}"/>
              </a:ext>
            </a:extLst>
          </p:cNvPr>
          <p:cNvGrpSpPr/>
          <p:nvPr userDrawn="1"/>
        </p:nvGrpSpPr>
        <p:grpSpPr>
          <a:xfrm>
            <a:off x="623888" y="2858331"/>
            <a:ext cx="10944224" cy="288000"/>
            <a:chOff x="623888" y="3070278"/>
            <a:chExt cx="10944224" cy="288000"/>
          </a:xfrm>
        </p:grpSpPr>
        <p:cxnSp>
          <p:nvCxnSpPr>
            <p:cNvPr id="15" name="Lige forbindelse 14">
              <a:extLst>
                <a:ext uri="{FF2B5EF4-FFF2-40B4-BE49-F238E27FC236}">
                  <a16:creationId xmlns:a16="http://schemas.microsoft.com/office/drawing/2014/main" id="{D94275B0-0DE1-42F1-A089-C39CE6D3ABCE}"/>
                </a:ext>
              </a:extLst>
            </p:cNvPr>
            <p:cNvCxnSpPr/>
            <p:nvPr userDrawn="1"/>
          </p:nvCxnSpPr>
          <p:spPr>
            <a:xfrm>
              <a:off x="623888" y="3214278"/>
              <a:ext cx="10944224" cy="9329"/>
            </a:xfrm>
            <a:prstGeom prst="line">
              <a:avLst/>
            </a:prstGeom>
            <a:ln w="285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47">
              <a:extLst>
                <a:ext uri="{FF2B5EF4-FFF2-40B4-BE49-F238E27FC236}">
                  <a16:creationId xmlns:a16="http://schemas.microsoft.com/office/drawing/2014/main" id="{8B79E3B6-3B62-43BB-B72C-23C215026B28}"/>
                </a:ext>
              </a:extLst>
            </p:cNvPr>
            <p:cNvSpPr txBox="1">
              <a:spLocks noChangeAspect="1"/>
            </p:cNvSpPr>
            <p:nvPr userDrawn="1"/>
          </p:nvSpPr>
          <p:spPr>
            <a:xfrm>
              <a:off x="1944724" y="3070278"/>
              <a:ext cx="288000" cy="2880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a-DK"/>
              </a:defPPr>
              <a:lvl1pPr indent="-457200" algn="ctr">
                <a:spcBef>
                  <a:spcPct val="20000"/>
                </a:spcBef>
                <a:buSzPct val="100000"/>
                <a:defRPr>
                  <a:latin typeface="Calibri" panose="020F0502020204030204" pitchFamily="34" charset="0"/>
                </a:defRPr>
              </a:lvl1pPr>
              <a:lvl2pPr marL="342900" lvl="1" indent="-342900" algn="ctr">
                <a:spcBef>
                  <a:spcPct val="20000"/>
                </a:spcBef>
                <a:buSzPct val="100000"/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</a:defRPr>
              </a:lvl2pPr>
              <a:lvl3pPr marL="742950" lvl="2" indent="-285750" algn="ctr">
                <a:spcBef>
                  <a:spcPct val="20000"/>
                </a:spcBef>
                <a:buSzPct val="100000"/>
                <a:buFont typeface="Arial" panose="020B0604020202020204" pitchFamily="34" charset="0"/>
                <a:buChar char="–"/>
                <a:defRPr>
                  <a:latin typeface="Calibri" panose="020F0502020204030204" pitchFamily="34" charset="0"/>
                </a:defRPr>
              </a:lvl3pPr>
              <a:lvl4pPr marL="1143000" lvl="3" indent="-228600" algn="ctr">
                <a:spcBef>
                  <a:spcPct val="20000"/>
                </a:spcBef>
                <a:buSzPct val="100000"/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</a:defRPr>
              </a:lvl4pPr>
              <a:lvl5pPr marL="1600200" lvl="4" indent="-228600" algn="ctr">
                <a:spcBef>
                  <a:spcPct val="20000"/>
                </a:spcBef>
                <a:buSzPct val="100000"/>
                <a:buFont typeface="Arial" panose="020B0604020202020204" pitchFamily="34" charset="0"/>
                <a:buChar char="–"/>
                <a:defRPr>
                  <a:latin typeface="Calibri" panose="020F0502020204030204" pitchFamily="34" charset="0"/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 marL="0" lvl="1" indent="0">
                <a:buNone/>
              </a:pPr>
              <a:endParaRPr lang="da-DK" sz="2400" b="1" dirty="0">
                <a:latin typeface="Segoe UI" panose="020B0502040204020203" pitchFamily="34" charset="0"/>
                <a:cs typeface="Segoe UI" panose="020B0502040204020203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30" name="TextBox 47">
              <a:extLst>
                <a:ext uri="{FF2B5EF4-FFF2-40B4-BE49-F238E27FC236}">
                  <a16:creationId xmlns:a16="http://schemas.microsoft.com/office/drawing/2014/main" id="{337CB43B-AD6F-4E38-B2B3-29B3C66A3E20}"/>
                </a:ext>
              </a:extLst>
            </p:cNvPr>
            <p:cNvSpPr txBox="1">
              <a:spLocks noChangeAspect="1"/>
            </p:cNvSpPr>
            <p:nvPr userDrawn="1"/>
          </p:nvSpPr>
          <p:spPr>
            <a:xfrm>
              <a:off x="5956765" y="3070278"/>
              <a:ext cx="288000" cy="2880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a-DK"/>
              </a:defPPr>
              <a:lvl1pPr indent="-457200" algn="ctr">
                <a:spcBef>
                  <a:spcPct val="20000"/>
                </a:spcBef>
                <a:buSzPct val="100000"/>
                <a:defRPr>
                  <a:latin typeface="Calibri" panose="020F0502020204030204" pitchFamily="34" charset="0"/>
                </a:defRPr>
              </a:lvl1pPr>
              <a:lvl2pPr marL="342900" lvl="1" indent="-342900" algn="ctr">
                <a:spcBef>
                  <a:spcPct val="20000"/>
                </a:spcBef>
                <a:buSzPct val="100000"/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</a:defRPr>
              </a:lvl2pPr>
              <a:lvl3pPr marL="742950" lvl="2" indent="-285750" algn="ctr">
                <a:spcBef>
                  <a:spcPct val="20000"/>
                </a:spcBef>
                <a:buSzPct val="100000"/>
                <a:buFont typeface="Arial" panose="020B0604020202020204" pitchFamily="34" charset="0"/>
                <a:buChar char="–"/>
                <a:defRPr>
                  <a:latin typeface="Calibri" panose="020F0502020204030204" pitchFamily="34" charset="0"/>
                </a:defRPr>
              </a:lvl3pPr>
              <a:lvl4pPr marL="1143000" lvl="3" indent="-228600" algn="ctr">
                <a:spcBef>
                  <a:spcPct val="20000"/>
                </a:spcBef>
                <a:buSzPct val="100000"/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</a:defRPr>
              </a:lvl4pPr>
              <a:lvl5pPr marL="1600200" lvl="4" indent="-228600" algn="ctr">
                <a:spcBef>
                  <a:spcPct val="20000"/>
                </a:spcBef>
                <a:buSzPct val="100000"/>
                <a:buFont typeface="Arial" panose="020B0604020202020204" pitchFamily="34" charset="0"/>
                <a:buChar char="–"/>
                <a:defRPr>
                  <a:latin typeface="Calibri" panose="020F0502020204030204" pitchFamily="34" charset="0"/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 marL="0" lvl="1" indent="0">
                <a:buNone/>
              </a:pPr>
              <a:endParaRPr lang="da-DK" sz="2400" b="1" dirty="0">
                <a:latin typeface="Segoe UI" panose="020B0502040204020203" pitchFamily="34" charset="0"/>
                <a:cs typeface="Segoe UI" panose="020B0502040204020203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40" name="TextBox 47">
              <a:extLst>
                <a:ext uri="{FF2B5EF4-FFF2-40B4-BE49-F238E27FC236}">
                  <a16:creationId xmlns:a16="http://schemas.microsoft.com/office/drawing/2014/main" id="{83E88A0E-05DA-4CFC-B860-530A03BB3EB1}"/>
                </a:ext>
              </a:extLst>
            </p:cNvPr>
            <p:cNvSpPr txBox="1">
              <a:spLocks noChangeAspect="1"/>
            </p:cNvSpPr>
            <p:nvPr userDrawn="1"/>
          </p:nvSpPr>
          <p:spPr>
            <a:xfrm>
              <a:off x="9968806" y="3070278"/>
              <a:ext cx="288000" cy="2880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a-DK"/>
              </a:defPPr>
              <a:lvl1pPr indent="-457200" algn="ctr">
                <a:spcBef>
                  <a:spcPct val="20000"/>
                </a:spcBef>
                <a:buSzPct val="100000"/>
                <a:defRPr>
                  <a:latin typeface="Calibri" panose="020F0502020204030204" pitchFamily="34" charset="0"/>
                </a:defRPr>
              </a:lvl1pPr>
              <a:lvl2pPr marL="342900" lvl="1" indent="-342900" algn="ctr">
                <a:spcBef>
                  <a:spcPct val="20000"/>
                </a:spcBef>
                <a:buSzPct val="100000"/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</a:defRPr>
              </a:lvl2pPr>
              <a:lvl3pPr marL="742950" lvl="2" indent="-285750" algn="ctr">
                <a:spcBef>
                  <a:spcPct val="20000"/>
                </a:spcBef>
                <a:buSzPct val="100000"/>
                <a:buFont typeface="Arial" panose="020B0604020202020204" pitchFamily="34" charset="0"/>
                <a:buChar char="–"/>
                <a:defRPr>
                  <a:latin typeface="Calibri" panose="020F0502020204030204" pitchFamily="34" charset="0"/>
                </a:defRPr>
              </a:lvl3pPr>
              <a:lvl4pPr marL="1143000" lvl="3" indent="-228600" algn="ctr">
                <a:spcBef>
                  <a:spcPct val="20000"/>
                </a:spcBef>
                <a:buSzPct val="100000"/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</a:defRPr>
              </a:lvl4pPr>
              <a:lvl5pPr marL="1600200" lvl="4" indent="-228600" algn="ctr">
                <a:spcBef>
                  <a:spcPct val="20000"/>
                </a:spcBef>
                <a:buSzPct val="100000"/>
                <a:buFont typeface="Arial" panose="020B0604020202020204" pitchFamily="34" charset="0"/>
                <a:buChar char="–"/>
                <a:defRPr>
                  <a:latin typeface="Calibri" panose="020F0502020204030204" pitchFamily="34" charset="0"/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 marL="0" lvl="1" indent="0">
                <a:buNone/>
              </a:pPr>
              <a:endParaRPr lang="da-DK" sz="2400" b="1" dirty="0">
                <a:latin typeface="Segoe UI" panose="020B0502040204020203" pitchFamily="34" charset="0"/>
                <a:cs typeface="Segoe UI" panose="020B0502040204020203" pitchFamily="34" charset="0"/>
                <a:sym typeface="Calibri" panose="020F0502020204030204" pitchFamily="34" charset="0"/>
              </a:endParaRPr>
            </a:p>
          </p:txBody>
        </p:sp>
      </p:grpSp>
      <p:sp>
        <p:nvSpPr>
          <p:cNvPr id="35" name="Rektangel 34">
            <a:extLst>
              <a:ext uri="{FF2B5EF4-FFF2-40B4-BE49-F238E27FC236}">
                <a16:creationId xmlns:a16="http://schemas.microsoft.com/office/drawing/2014/main" id="{CDE9BCF8-612E-46BA-A958-FA06F6A67E17}"/>
              </a:ext>
            </a:extLst>
          </p:cNvPr>
          <p:cNvSpPr/>
          <p:nvPr userDrawn="1"/>
        </p:nvSpPr>
        <p:spPr>
          <a:xfrm>
            <a:off x="8768054" y="3389849"/>
            <a:ext cx="2615009" cy="500463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36" name="Rektangel 35">
            <a:extLst>
              <a:ext uri="{FF2B5EF4-FFF2-40B4-BE49-F238E27FC236}">
                <a16:creationId xmlns:a16="http://schemas.microsoft.com/office/drawing/2014/main" id="{5C04A8A1-D0E4-4056-B5CC-128893AE3312}"/>
              </a:ext>
            </a:extLst>
          </p:cNvPr>
          <p:cNvSpPr/>
          <p:nvPr userDrawn="1"/>
        </p:nvSpPr>
        <p:spPr>
          <a:xfrm>
            <a:off x="8840804" y="3322409"/>
            <a:ext cx="2616755" cy="4999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lvl="0"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da-DK" sz="2400" b="1" dirty="0">
              <a:solidFill>
                <a:schemeClr val="bg2"/>
              </a:solidFill>
            </a:endParaRPr>
          </a:p>
        </p:txBody>
      </p:sp>
      <p:sp>
        <p:nvSpPr>
          <p:cNvPr id="37" name="Rektangel 36">
            <a:extLst>
              <a:ext uri="{FF2B5EF4-FFF2-40B4-BE49-F238E27FC236}">
                <a16:creationId xmlns:a16="http://schemas.microsoft.com/office/drawing/2014/main" id="{0CF8D419-F321-4908-86A3-A710AEBF2B83}"/>
              </a:ext>
            </a:extLst>
          </p:cNvPr>
          <p:cNvSpPr/>
          <p:nvPr userDrawn="1"/>
        </p:nvSpPr>
        <p:spPr>
          <a:xfrm>
            <a:off x="8768054" y="4025369"/>
            <a:ext cx="2615009" cy="1955826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38" name="Rektangel 37">
            <a:extLst>
              <a:ext uri="{FF2B5EF4-FFF2-40B4-BE49-F238E27FC236}">
                <a16:creationId xmlns:a16="http://schemas.microsoft.com/office/drawing/2014/main" id="{C279E416-8234-4FF3-999B-7C4047F4FBC9}"/>
              </a:ext>
            </a:extLst>
          </p:cNvPr>
          <p:cNvSpPr/>
          <p:nvPr userDrawn="1"/>
        </p:nvSpPr>
        <p:spPr>
          <a:xfrm>
            <a:off x="8840804" y="3958105"/>
            <a:ext cx="2616755" cy="195381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marR="0" lvl="0" indent="0" algn="ctr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endParaRPr lang="da-DK" sz="1600" dirty="0">
              <a:solidFill>
                <a:schemeClr val="bg2"/>
              </a:solidFill>
            </a:endParaRPr>
          </a:p>
        </p:txBody>
      </p:sp>
      <p:sp>
        <p:nvSpPr>
          <p:cNvPr id="33" name="Pladsholder til tekst 2">
            <a:extLst>
              <a:ext uri="{FF2B5EF4-FFF2-40B4-BE49-F238E27FC236}">
                <a16:creationId xmlns:a16="http://schemas.microsoft.com/office/drawing/2014/main" id="{30CDEF12-8ECC-4933-82F4-E7890502390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56787" y="1678610"/>
            <a:ext cx="936000" cy="936000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4800" b="1">
                <a:solidFill>
                  <a:schemeClr val="bg2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da-DK" dirty="0"/>
              <a:t>1</a:t>
            </a:r>
          </a:p>
        </p:txBody>
      </p:sp>
      <p:sp>
        <p:nvSpPr>
          <p:cNvPr id="34" name="Pladsholder til tekst 2">
            <a:extLst>
              <a:ext uri="{FF2B5EF4-FFF2-40B4-BE49-F238E27FC236}">
                <a16:creationId xmlns:a16="http://schemas.microsoft.com/office/drawing/2014/main" id="{69A6C0A1-6C50-4E7F-8A94-AAA7AC1C4FB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68828" y="1678610"/>
            <a:ext cx="936000" cy="936000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4800" b="1">
                <a:solidFill>
                  <a:schemeClr val="bg2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da-DK" dirty="0"/>
              <a:t>2</a:t>
            </a:r>
          </a:p>
        </p:txBody>
      </p:sp>
      <p:sp>
        <p:nvSpPr>
          <p:cNvPr id="43" name="Pladsholder til tekst 2">
            <a:extLst>
              <a:ext uri="{FF2B5EF4-FFF2-40B4-BE49-F238E27FC236}">
                <a16:creationId xmlns:a16="http://schemas.microsoft.com/office/drawing/2014/main" id="{DF966D39-3234-4B3A-8950-8E5E252E2CA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680869" y="1678610"/>
            <a:ext cx="936000" cy="936000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4800" b="1">
                <a:solidFill>
                  <a:schemeClr val="bg2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da-DK" dirty="0"/>
              <a:t>3</a:t>
            </a:r>
          </a:p>
        </p:txBody>
      </p:sp>
      <p:sp>
        <p:nvSpPr>
          <p:cNvPr id="44" name="Pladsholder til tekst 9">
            <a:extLst>
              <a:ext uri="{FF2B5EF4-FFF2-40B4-BE49-F238E27FC236}">
                <a16:creationId xmlns:a16="http://schemas.microsoft.com/office/drawing/2014/main" id="{4F36E2DE-15A0-4AC3-9042-F8BDE2E3F19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16722" y="3322409"/>
            <a:ext cx="2617788" cy="498475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24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da-DK" dirty="0"/>
              <a:t>Overskrift</a:t>
            </a:r>
          </a:p>
        </p:txBody>
      </p:sp>
      <p:sp>
        <p:nvSpPr>
          <p:cNvPr id="45" name="Pladsholder til tekst 9">
            <a:extLst>
              <a:ext uri="{FF2B5EF4-FFF2-40B4-BE49-F238E27FC236}">
                <a16:creationId xmlns:a16="http://schemas.microsoft.com/office/drawing/2014/main" id="{4F26B0CE-AF2F-4F49-AA6C-B7E5D5CE7CA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28763" y="3322409"/>
            <a:ext cx="2617788" cy="498475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24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da-DK" dirty="0"/>
              <a:t>Overskrift</a:t>
            </a:r>
          </a:p>
        </p:txBody>
      </p:sp>
      <p:sp>
        <p:nvSpPr>
          <p:cNvPr id="46" name="Pladsholder til tekst 9">
            <a:extLst>
              <a:ext uri="{FF2B5EF4-FFF2-40B4-BE49-F238E27FC236}">
                <a16:creationId xmlns:a16="http://schemas.microsoft.com/office/drawing/2014/main" id="{5DD444A3-2BB8-433D-AEFE-6590488FD38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840804" y="3322409"/>
            <a:ext cx="2617788" cy="498475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24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da-DK" dirty="0"/>
              <a:t>Overskrift</a:t>
            </a:r>
          </a:p>
        </p:txBody>
      </p:sp>
      <p:sp>
        <p:nvSpPr>
          <p:cNvPr id="47" name="Pladsholder til tekst 9">
            <a:extLst>
              <a:ext uri="{FF2B5EF4-FFF2-40B4-BE49-F238E27FC236}">
                <a16:creationId xmlns:a16="http://schemas.microsoft.com/office/drawing/2014/main" id="{29D8A6D4-2213-4DE4-9648-B2705CE47AA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16722" y="3957638"/>
            <a:ext cx="2617788" cy="1954213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>
                <a:solidFill>
                  <a:schemeClr val="bg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sz="1600" dirty="0" err="1"/>
              <a:t>Lorem</a:t>
            </a:r>
            <a:r>
              <a:rPr lang="da-DK" sz="1600" dirty="0"/>
              <a:t> </a:t>
            </a:r>
            <a:r>
              <a:rPr lang="da-DK" sz="1600" dirty="0" err="1"/>
              <a:t>ipsum</a:t>
            </a:r>
            <a:r>
              <a:rPr lang="da-DK" sz="1600" dirty="0"/>
              <a:t> </a:t>
            </a:r>
            <a:r>
              <a:rPr lang="da-DK" sz="1600" dirty="0" err="1"/>
              <a:t>dolor</a:t>
            </a:r>
            <a:r>
              <a:rPr lang="da-DK" sz="1600" dirty="0"/>
              <a:t> sit </a:t>
            </a:r>
            <a:r>
              <a:rPr lang="da-DK" sz="1600" dirty="0" err="1"/>
              <a:t>amet</a:t>
            </a:r>
            <a:r>
              <a:rPr lang="da-DK" sz="1600" dirty="0"/>
              <a:t>, </a:t>
            </a:r>
            <a:r>
              <a:rPr lang="da-DK" sz="1600" dirty="0" err="1"/>
              <a:t>consectetur</a:t>
            </a:r>
            <a:r>
              <a:rPr lang="da-DK" sz="1600" dirty="0"/>
              <a:t> </a:t>
            </a:r>
            <a:r>
              <a:rPr lang="da-DK" sz="1600" dirty="0" err="1"/>
              <a:t>adipiscing</a:t>
            </a:r>
            <a:r>
              <a:rPr lang="da-DK" sz="1600" dirty="0"/>
              <a:t> </a:t>
            </a:r>
            <a:r>
              <a:rPr lang="da-DK" sz="1600" dirty="0" err="1"/>
              <a:t>elit</a:t>
            </a:r>
            <a:r>
              <a:rPr lang="da-DK" sz="1600" dirty="0"/>
              <a:t>. Vivamus non eros </a:t>
            </a:r>
            <a:r>
              <a:rPr lang="da-DK" sz="1600" dirty="0" err="1"/>
              <a:t>quis</a:t>
            </a:r>
            <a:r>
              <a:rPr lang="da-DK" sz="1600" dirty="0"/>
              <a:t> </a:t>
            </a:r>
            <a:r>
              <a:rPr lang="da-DK" sz="1600" dirty="0" err="1"/>
              <a:t>urna</a:t>
            </a:r>
            <a:r>
              <a:rPr lang="da-DK" sz="1600" dirty="0"/>
              <a:t> </a:t>
            </a:r>
            <a:r>
              <a:rPr lang="da-DK" sz="1600" dirty="0" err="1"/>
              <a:t>mollis</a:t>
            </a:r>
            <a:r>
              <a:rPr lang="da-DK" sz="1600" dirty="0"/>
              <a:t> finibus. </a:t>
            </a:r>
            <a:endParaRPr lang="da-DK" sz="1600" b="1" dirty="0">
              <a:solidFill>
                <a:schemeClr val="bg2"/>
              </a:solidFill>
            </a:endParaRPr>
          </a:p>
        </p:txBody>
      </p:sp>
      <p:sp>
        <p:nvSpPr>
          <p:cNvPr id="48" name="Pladsholder til tekst 9">
            <a:extLst>
              <a:ext uri="{FF2B5EF4-FFF2-40B4-BE49-F238E27FC236}">
                <a16:creationId xmlns:a16="http://schemas.microsoft.com/office/drawing/2014/main" id="{F8438DBC-6AA2-4A67-83F7-EE36844DE4E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28763" y="3957638"/>
            <a:ext cx="2617788" cy="1954213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>
                <a:solidFill>
                  <a:schemeClr val="bg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sz="1600" dirty="0" err="1"/>
              <a:t>Lorem</a:t>
            </a:r>
            <a:r>
              <a:rPr lang="da-DK" sz="1600" dirty="0"/>
              <a:t> </a:t>
            </a:r>
            <a:r>
              <a:rPr lang="da-DK" sz="1600" dirty="0" err="1"/>
              <a:t>ipsum</a:t>
            </a:r>
            <a:r>
              <a:rPr lang="da-DK" sz="1600" dirty="0"/>
              <a:t> </a:t>
            </a:r>
            <a:r>
              <a:rPr lang="da-DK" sz="1600" dirty="0" err="1"/>
              <a:t>dolor</a:t>
            </a:r>
            <a:r>
              <a:rPr lang="da-DK" sz="1600" dirty="0"/>
              <a:t> sit </a:t>
            </a:r>
            <a:r>
              <a:rPr lang="da-DK" sz="1600" dirty="0" err="1"/>
              <a:t>amet</a:t>
            </a:r>
            <a:r>
              <a:rPr lang="da-DK" sz="1600" dirty="0"/>
              <a:t>, </a:t>
            </a:r>
            <a:r>
              <a:rPr lang="da-DK" sz="1600" dirty="0" err="1"/>
              <a:t>consectetur</a:t>
            </a:r>
            <a:r>
              <a:rPr lang="da-DK" sz="1600" dirty="0"/>
              <a:t> </a:t>
            </a:r>
            <a:r>
              <a:rPr lang="da-DK" sz="1600" dirty="0" err="1"/>
              <a:t>adipiscing</a:t>
            </a:r>
            <a:r>
              <a:rPr lang="da-DK" sz="1600" dirty="0"/>
              <a:t> </a:t>
            </a:r>
            <a:r>
              <a:rPr lang="da-DK" sz="1600" dirty="0" err="1"/>
              <a:t>elit</a:t>
            </a:r>
            <a:r>
              <a:rPr lang="da-DK" sz="1600" dirty="0"/>
              <a:t>. Vivamus non eros </a:t>
            </a:r>
            <a:r>
              <a:rPr lang="da-DK" sz="1600" dirty="0" err="1"/>
              <a:t>quis</a:t>
            </a:r>
            <a:r>
              <a:rPr lang="da-DK" sz="1600" dirty="0"/>
              <a:t> </a:t>
            </a:r>
            <a:r>
              <a:rPr lang="da-DK" sz="1600" dirty="0" err="1"/>
              <a:t>urna</a:t>
            </a:r>
            <a:r>
              <a:rPr lang="da-DK" sz="1600" dirty="0"/>
              <a:t> </a:t>
            </a:r>
            <a:r>
              <a:rPr lang="da-DK" sz="1600" dirty="0" err="1"/>
              <a:t>mollis</a:t>
            </a:r>
            <a:r>
              <a:rPr lang="da-DK" sz="1600" dirty="0"/>
              <a:t> finibus. </a:t>
            </a:r>
            <a:endParaRPr lang="da-DK" sz="1600" b="1" dirty="0">
              <a:solidFill>
                <a:schemeClr val="bg2"/>
              </a:solidFill>
            </a:endParaRPr>
          </a:p>
        </p:txBody>
      </p:sp>
      <p:sp>
        <p:nvSpPr>
          <p:cNvPr id="49" name="Pladsholder til tekst 9">
            <a:extLst>
              <a:ext uri="{FF2B5EF4-FFF2-40B4-BE49-F238E27FC236}">
                <a16:creationId xmlns:a16="http://schemas.microsoft.com/office/drawing/2014/main" id="{14569911-F0F7-44D0-BC20-99217A22001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840804" y="3957638"/>
            <a:ext cx="2617788" cy="1954213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>
                <a:solidFill>
                  <a:schemeClr val="bg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sz="1600" dirty="0" err="1"/>
              <a:t>Lorem</a:t>
            </a:r>
            <a:r>
              <a:rPr lang="da-DK" sz="1600" dirty="0"/>
              <a:t> </a:t>
            </a:r>
            <a:r>
              <a:rPr lang="da-DK" sz="1600" dirty="0" err="1"/>
              <a:t>ipsum</a:t>
            </a:r>
            <a:r>
              <a:rPr lang="da-DK" sz="1600" dirty="0"/>
              <a:t> </a:t>
            </a:r>
            <a:r>
              <a:rPr lang="da-DK" sz="1600" dirty="0" err="1"/>
              <a:t>dolor</a:t>
            </a:r>
            <a:r>
              <a:rPr lang="da-DK" sz="1600" dirty="0"/>
              <a:t> sit </a:t>
            </a:r>
            <a:r>
              <a:rPr lang="da-DK" sz="1600" dirty="0" err="1"/>
              <a:t>amet</a:t>
            </a:r>
            <a:r>
              <a:rPr lang="da-DK" sz="1600" dirty="0"/>
              <a:t>, </a:t>
            </a:r>
            <a:r>
              <a:rPr lang="da-DK" sz="1600" dirty="0" err="1"/>
              <a:t>consectetur</a:t>
            </a:r>
            <a:r>
              <a:rPr lang="da-DK" sz="1600" dirty="0"/>
              <a:t> </a:t>
            </a:r>
            <a:r>
              <a:rPr lang="da-DK" sz="1600" dirty="0" err="1"/>
              <a:t>adipiscing</a:t>
            </a:r>
            <a:r>
              <a:rPr lang="da-DK" sz="1600" dirty="0"/>
              <a:t> </a:t>
            </a:r>
            <a:r>
              <a:rPr lang="da-DK" sz="1600" dirty="0" err="1"/>
              <a:t>elit</a:t>
            </a:r>
            <a:r>
              <a:rPr lang="da-DK" sz="1600" dirty="0"/>
              <a:t>. Vivamus non eros </a:t>
            </a:r>
            <a:r>
              <a:rPr lang="da-DK" sz="1600" dirty="0" err="1"/>
              <a:t>quis</a:t>
            </a:r>
            <a:r>
              <a:rPr lang="da-DK" sz="1600" dirty="0"/>
              <a:t> </a:t>
            </a:r>
            <a:r>
              <a:rPr lang="da-DK" sz="1600" dirty="0" err="1"/>
              <a:t>urna</a:t>
            </a:r>
            <a:r>
              <a:rPr lang="da-DK" sz="1600" dirty="0"/>
              <a:t> </a:t>
            </a:r>
            <a:r>
              <a:rPr lang="da-DK" sz="1600" dirty="0" err="1"/>
              <a:t>mollis</a:t>
            </a:r>
            <a:r>
              <a:rPr lang="da-DK" sz="1600" dirty="0"/>
              <a:t> finibus. </a:t>
            </a:r>
            <a:endParaRPr lang="da-DK" sz="1600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27151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93">
          <p15:clr>
            <a:srgbClr val="A4A3A4"/>
          </p15:clr>
        </p15:guide>
        <p15:guide id="4" pos="461">
          <p15:clr>
            <a:srgbClr val="A4A3A4"/>
          </p15:clr>
        </p15:guide>
        <p15:guide id="5" pos="7287">
          <p15:clr>
            <a:srgbClr val="A4A3A4"/>
          </p15:clr>
        </p15:guide>
        <p15:guide id="6" pos="7219">
          <p15:clr>
            <a:srgbClr val="A4A3A4"/>
          </p15:clr>
        </p15:guide>
        <p15:guide id="7" orient="horz" pos="981">
          <p15:clr>
            <a:srgbClr val="A4A3A4"/>
          </p15:clr>
        </p15:guide>
        <p15:guide id="8" orient="horz" pos="3838">
          <p15:clr>
            <a:srgbClr val="A4A3A4"/>
          </p15:clr>
        </p15:guide>
        <p15:guide id="9" orient="horz" pos="3770">
          <p15:clr>
            <a:srgbClr val="A4A3A4"/>
          </p15:clr>
        </p15:guide>
        <p15:guide id="10" orient="horz" pos="1049">
          <p15:clr>
            <a:srgbClr val="A4A3A4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- stor - bei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4" name="Objekt 3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11">
            <a:extLst>
              <a:ext uri="{FF2B5EF4-FFF2-40B4-BE49-F238E27FC236}">
                <a16:creationId xmlns:a16="http://schemas.microsoft.com/office/drawing/2014/main" id="{C01F24CB-F56C-412B-B35C-126AC1BFB968}"/>
              </a:ext>
            </a:extLst>
          </p:cNvPr>
          <p:cNvSpPr/>
          <p:nvPr userDrawn="1"/>
        </p:nvSpPr>
        <p:spPr>
          <a:xfrm>
            <a:off x="623888" y="1557337"/>
            <a:ext cx="10944224" cy="4535488"/>
          </a:xfrm>
          <a:prstGeom prst="rect">
            <a:avLst/>
          </a:prstGeom>
          <a:solidFill>
            <a:srgbClr val="EEE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000" b="1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Titel 11"/>
          <p:cNvSpPr>
            <a:spLocks noGrp="1"/>
          </p:cNvSpPr>
          <p:nvPr>
            <p:ph type="title" hasCustomPrompt="1"/>
          </p:nvPr>
        </p:nvSpPr>
        <p:spPr>
          <a:xfrm>
            <a:off x="623888" y="404665"/>
            <a:ext cx="10944224" cy="978729"/>
          </a:xfrm>
          <a:prstGeom prst="rect">
            <a:avLst/>
          </a:prstGeom>
        </p:spPr>
        <p:txBody>
          <a:bodyPr vert="horz" wrap="square" lIns="0">
            <a:spAutoFit/>
          </a:bodyPr>
          <a:lstStyle>
            <a:lvl1pPr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da-DK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Overskrift med mulighed for at fremhæve elementer med </a:t>
            </a:r>
            <a:r>
              <a:rPr lang="da-DK" sz="3200" b="1" dirty="0">
                <a:solidFill>
                  <a:srgbClr val="00502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grøn</a:t>
            </a:r>
            <a:endParaRPr lang="da-DK" sz="32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17" name="Gruppe 16">
            <a:extLst>
              <a:ext uri="{FF2B5EF4-FFF2-40B4-BE49-F238E27FC236}">
                <a16:creationId xmlns:a16="http://schemas.microsoft.com/office/drawing/2014/main" id="{B0BF8FA7-F4E1-4AC3-958E-A80587B944E2}"/>
              </a:ext>
            </a:extLst>
          </p:cNvPr>
          <p:cNvGrpSpPr/>
          <p:nvPr userDrawn="1"/>
        </p:nvGrpSpPr>
        <p:grpSpPr>
          <a:xfrm>
            <a:off x="1584037" y="1678610"/>
            <a:ext cx="1009375" cy="1003643"/>
            <a:chOff x="1380471" y="2539224"/>
            <a:chExt cx="1009375" cy="1003643"/>
          </a:xfrm>
        </p:grpSpPr>
        <p:sp>
          <p:nvSpPr>
            <p:cNvPr id="9" name="Rektangel 8">
              <a:extLst>
                <a:ext uri="{FF2B5EF4-FFF2-40B4-BE49-F238E27FC236}">
                  <a16:creationId xmlns:a16="http://schemas.microsoft.com/office/drawing/2014/main" id="{98FA9EAA-0B02-46B7-B23D-8D874B147C8F}"/>
                </a:ext>
              </a:extLst>
            </p:cNvPr>
            <p:cNvSpPr/>
            <p:nvPr userDrawn="1"/>
          </p:nvSpPr>
          <p:spPr>
            <a:xfrm>
              <a:off x="1380471" y="2606867"/>
              <a:ext cx="936000" cy="93600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4800" b="1" dirty="0">
                <a:solidFill>
                  <a:schemeClr val="bg2"/>
                </a:solidFill>
              </a:endParaRPr>
            </a:p>
          </p:txBody>
        </p:sp>
        <p:sp>
          <p:nvSpPr>
            <p:cNvPr id="7" name="Rektangel 6">
              <a:extLst>
                <a:ext uri="{FF2B5EF4-FFF2-40B4-BE49-F238E27FC236}">
                  <a16:creationId xmlns:a16="http://schemas.microsoft.com/office/drawing/2014/main" id="{1B21FD90-CFA8-4ED6-940C-2A856E86384F}"/>
                </a:ext>
              </a:extLst>
            </p:cNvPr>
            <p:cNvSpPr/>
            <p:nvPr userDrawn="1"/>
          </p:nvSpPr>
          <p:spPr>
            <a:xfrm>
              <a:off x="1453221" y="2539224"/>
              <a:ext cx="936625" cy="93503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 anchorCtr="0"/>
            <a:lstStyle/>
            <a:p>
              <a:pPr lvl="0" indent="0" algn="ctr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</a:pPr>
              <a:endParaRPr lang="da-DK" sz="4000" b="1" dirty="0">
                <a:solidFill>
                  <a:schemeClr val="bg2"/>
                </a:solidFill>
              </a:endParaRPr>
            </a:p>
          </p:txBody>
        </p:sp>
      </p:grpSp>
      <p:sp>
        <p:nvSpPr>
          <p:cNvPr id="16" name="Rektangel 15">
            <a:extLst>
              <a:ext uri="{FF2B5EF4-FFF2-40B4-BE49-F238E27FC236}">
                <a16:creationId xmlns:a16="http://schemas.microsoft.com/office/drawing/2014/main" id="{AB17FC93-0A90-4B66-9B2A-2C3115A68BEA}"/>
              </a:ext>
            </a:extLst>
          </p:cNvPr>
          <p:cNvSpPr/>
          <p:nvPr userDrawn="1"/>
        </p:nvSpPr>
        <p:spPr>
          <a:xfrm>
            <a:off x="743972" y="3389849"/>
            <a:ext cx="2615009" cy="500463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18" name="Rektangel 17">
            <a:extLst>
              <a:ext uri="{FF2B5EF4-FFF2-40B4-BE49-F238E27FC236}">
                <a16:creationId xmlns:a16="http://schemas.microsoft.com/office/drawing/2014/main" id="{B7D71A00-667D-4A66-8206-58C124D8ADFD}"/>
              </a:ext>
            </a:extLst>
          </p:cNvPr>
          <p:cNvSpPr/>
          <p:nvPr userDrawn="1"/>
        </p:nvSpPr>
        <p:spPr>
          <a:xfrm>
            <a:off x="816722" y="3322409"/>
            <a:ext cx="2616755" cy="4999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lvl="0"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da-DK" sz="3200" b="1" dirty="0">
              <a:solidFill>
                <a:schemeClr val="bg2"/>
              </a:solidFill>
            </a:endParaRPr>
          </a:p>
        </p:txBody>
      </p:sp>
      <p:sp>
        <p:nvSpPr>
          <p:cNvPr id="20" name="Rektangel 19">
            <a:extLst>
              <a:ext uri="{FF2B5EF4-FFF2-40B4-BE49-F238E27FC236}">
                <a16:creationId xmlns:a16="http://schemas.microsoft.com/office/drawing/2014/main" id="{322C0F92-303D-42BF-A38B-43D0908F630E}"/>
              </a:ext>
            </a:extLst>
          </p:cNvPr>
          <p:cNvSpPr/>
          <p:nvPr userDrawn="1"/>
        </p:nvSpPr>
        <p:spPr>
          <a:xfrm>
            <a:off x="743972" y="4025015"/>
            <a:ext cx="2615009" cy="195986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21" name="Rektangel 20">
            <a:extLst>
              <a:ext uri="{FF2B5EF4-FFF2-40B4-BE49-F238E27FC236}">
                <a16:creationId xmlns:a16="http://schemas.microsoft.com/office/drawing/2014/main" id="{E63FCDAC-633B-4943-B92E-74CD772847E3}"/>
              </a:ext>
            </a:extLst>
          </p:cNvPr>
          <p:cNvSpPr/>
          <p:nvPr userDrawn="1"/>
        </p:nvSpPr>
        <p:spPr>
          <a:xfrm>
            <a:off x="816722" y="3957752"/>
            <a:ext cx="2616755" cy="195784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da-DK" sz="1600" b="1" dirty="0">
              <a:solidFill>
                <a:schemeClr val="accent4"/>
              </a:solidFill>
            </a:endParaRPr>
          </a:p>
        </p:txBody>
      </p:sp>
      <p:grpSp>
        <p:nvGrpSpPr>
          <p:cNvPr id="29" name="Gruppe 28">
            <a:extLst>
              <a:ext uri="{FF2B5EF4-FFF2-40B4-BE49-F238E27FC236}">
                <a16:creationId xmlns:a16="http://schemas.microsoft.com/office/drawing/2014/main" id="{197E3A5F-EFDB-47A4-AF87-EC93832E86DA}"/>
              </a:ext>
            </a:extLst>
          </p:cNvPr>
          <p:cNvGrpSpPr/>
          <p:nvPr userDrawn="1"/>
        </p:nvGrpSpPr>
        <p:grpSpPr>
          <a:xfrm>
            <a:off x="5596078" y="1678610"/>
            <a:ext cx="1009375" cy="1003643"/>
            <a:chOff x="1380471" y="2539224"/>
            <a:chExt cx="1009375" cy="1003643"/>
          </a:xfrm>
        </p:grpSpPr>
        <p:sp>
          <p:nvSpPr>
            <p:cNvPr id="31" name="Rektangel 30">
              <a:extLst>
                <a:ext uri="{FF2B5EF4-FFF2-40B4-BE49-F238E27FC236}">
                  <a16:creationId xmlns:a16="http://schemas.microsoft.com/office/drawing/2014/main" id="{6988C521-F328-4C2D-B1C5-D13544B7ADE8}"/>
                </a:ext>
              </a:extLst>
            </p:cNvPr>
            <p:cNvSpPr/>
            <p:nvPr userDrawn="1"/>
          </p:nvSpPr>
          <p:spPr>
            <a:xfrm>
              <a:off x="1380471" y="2606867"/>
              <a:ext cx="936000" cy="93600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4800" b="1" dirty="0">
                <a:solidFill>
                  <a:schemeClr val="bg2"/>
                </a:solidFill>
              </a:endParaRPr>
            </a:p>
          </p:txBody>
        </p:sp>
        <p:sp>
          <p:nvSpPr>
            <p:cNvPr id="32" name="Rektangel 31">
              <a:extLst>
                <a:ext uri="{FF2B5EF4-FFF2-40B4-BE49-F238E27FC236}">
                  <a16:creationId xmlns:a16="http://schemas.microsoft.com/office/drawing/2014/main" id="{E582B277-7DE1-4B81-9BD8-C8419070A63A}"/>
                </a:ext>
              </a:extLst>
            </p:cNvPr>
            <p:cNvSpPr/>
            <p:nvPr userDrawn="1"/>
          </p:nvSpPr>
          <p:spPr>
            <a:xfrm>
              <a:off x="1453221" y="2539224"/>
              <a:ext cx="936625" cy="93503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 anchorCtr="0"/>
            <a:lstStyle/>
            <a:p>
              <a:pPr lvl="0" indent="0" algn="ctr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</a:pPr>
              <a:endParaRPr lang="da-DK" sz="4000" b="1" dirty="0">
                <a:solidFill>
                  <a:schemeClr val="bg2"/>
                </a:solidFill>
              </a:endParaRPr>
            </a:p>
          </p:txBody>
        </p:sp>
      </p:grpSp>
      <p:sp>
        <p:nvSpPr>
          <p:cNvPr id="25" name="Rektangel 24">
            <a:extLst>
              <a:ext uri="{FF2B5EF4-FFF2-40B4-BE49-F238E27FC236}">
                <a16:creationId xmlns:a16="http://schemas.microsoft.com/office/drawing/2014/main" id="{8F66BC40-79D0-419F-AB77-25CBDEA89BC1}"/>
              </a:ext>
            </a:extLst>
          </p:cNvPr>
          <p:cNvSpPr/>
          <p:nvPr userDrawn="1"/>
        </p:nvSpPr>
        <p:spPr>
          <a:xfrm>
            <a:off x="4756013" y="3389849"/>
            <a:ext cx="2615009" cy="500463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26" name="Rektangel 25">
            <a:extLst>
              <a:ext uri="{FF2B5EF4-FFF2-40B4-BE49-F238E27FC236}">
                <a16:creationId xmlns:a16="http://schemas.microsoft.com/office/drawing/2014/main" id="{7F1D9A5F-9D11-433B-8988-99CCC88AC66C}"/>
              </a:ext>
            </a:extLst>
          </p:cNvPr>
          <p:cNvSpPr/>
          <p:nvPr userDrawn="1"/>
        </p:nvSpPr>
        <p:spPr>
          <a:xfrm>
            <a:off x="4828763" y="3322409"/>
            <a:ext cx="2616755" cy="4999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lvl="0"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da-DK" sz="2400" b="1" dirty="0">
              <a:solidFill>
                <a:schemeClr val="bg2"/>
              </a:solidFill>
            </a:endParaRPr>
          </a:p>
        </p:txBody>
      </p:sp>
      <p:sp>
        <p:nvSpPr>
          <p:cNvPr id="27" name="Rektangel 26">
            <a:extLst>
              <a:ext uri="{FF2B5EF4-FFF2-40B4-BE49-F238E27FC236}">
                <a16:creationId xmlns:a16="http://schemas.microsoft.com/office/drawing/2014/main" id="{2B5D9B90-F3ED-4093-82F6-5B33CFB80B71}"/>
              </a:ext>
            </a:extLst>
          </p:cNvPr>
          <p:cNvSpPr/>
          <p:nvPr userDrawn="1"/>
        </p:nvSpPr>
        <p:spPr>
          <a:xfrm>
            <a:off x="4756013" y="4025192"/>
            <a:ext cx="2615009" cy="195784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28" name="Rektangel 27">
            <a:extLst>
              <a:ext uri="{FF2B5EF4-FFF2-40B4-BE49-F238E27FC236}">
                <a16:creationId xmlns:a16="http://schemas.microsoft.com/office/drawing/2014/main" id="{263A035E-12CD-4AD5-A6E3-334E7606222F}"/>
              </a:ext>
            </a:extLst>
          </p:cNvPr>
          <p:cNvSpPr/>
          <p:nvPr userDrawn="1"/>
        </p:nvSpPr>
        <p:spPr>
          <a:xfrm>
            <a:off x="4828763" y="3957929"/>
            <a:ext cx="2616755" cy="195582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marR="0" lvl="0" indent="0" algn="ctr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endParaRPr lang="da-DK" sz="1600" dirty="0">
              <a:solidFill>
                <a:schemeClr val="accent4"/>
              </a:solidFill>
            </a:endParaRPr>
          </a:p>
        </p:txBody>
      </p:sp>
      <p:grpSp>
        <p:nvGrpSpPr>
          <p:cNvPr id="39" name="Gruppe 38">
            <a:extLst>
              <a:ext uri="{FF2B5EF4-FFF2-40B4-BE49-F238E27FC236}">
                <a16:creationId xmlns:a16="http://schemas.microsoft.com/office/drawing/2014/main" id="{BF0463E9-E577-4BC7-AF35-C8B6A9A38F51}"/>
              </a:ext>
            </a:extLst>
          </p:cNvPr>
          <p:cNvGrpSpPr/>
          <p:nvPr userDrawn="1"/>
        </p:nvGrpSpPr>
        <p:grpSpPr>
          <a:xfrm>
            <a:off x="9608119" y="1678610"/>
            <a:ext cx="1009375" cy="1003643"/>
            <a:chOff x="1380471" y="2539224"/>
            <a:chExt cx="1009375" cy="1003643"/>
          </a:xfrm>
        </p:grpSpPr>
        <p:sp>
          <p:nvSpPr>
            <p:cNvPr id="41" name="Rektangel 40">
              <a:extLst>
                <a:ext uri="{FF2B5EF4-FFF2-40B4-BE49-F238E27FC236}">
                  <a16:creationId xmlns:a16="http://schemas.microsoft.com/office/drawing/2014/main" id="{2714C71F-1EE8-412B-9DF3-1584E814F4C8}"/>
                </a:ext>
              </a:extLst>
            </p:cNvPr>
            <p:cNvSpPr/>
            <p:nvPr userDrawn="1"/>
          </p:nvSpPr>
          <p:spPr>
            <a:xfrm>
              <a:off x="1380471" y="2606867"/>
              <a:ext cx="936000" cy="93600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4800" b="1" dirty="0">
                <a:solidFill>
                  <a:schemeClr val="bg2"/>
                </a:solidFill>
              </a:endParaRPr>
            </a:p>
          </p:txBody>
        </p:sp>
        <p:sp>
          <p:nvSpPr>
            <p:cNvPr id="42" name="Rektangel 41">
              <a:extLst>
                <a:ext uri="{FF2B5EF4-FFF2-40B4-BE49-F238E27FC236}">
                  <a16:creationId xmlns:a16="http://schemas.microsoft.com/office/drawing/2014/main" id="{7A7B1A4D-29C7-4525-8D90-F10CF70EDD83}"/>
                </a:ext>
              </a:extLst>
            </p:cNvPr>
            <p:cNvSpPr/>
            <p:nvPr userDrawn="1"/>
          </p:nvSpPr>
          <p:spPr>
            <a:xfrm>
              <a:off x="1453221" y="2539224"/>
              <a:ext cx="936625" cy="93503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 anchorCtr="0"/>
            <a:lstStyle/>
            <a:p>
              <a:pPr lvl="0" indent="0" algn="ctr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</a:pPr>
              <a:endParaRPr lang="da-DK" sz="4000" b="1" dirty="0">
                <a:solidFill>
                  <a:schemeClr val="bg2"/>
                </a:solidFill>
              </a:endParaRPr>
            </a:p>
          </p:txBody>
        </p:sp>
      </p:grpSp>
      <p:grpSp>
        <p:nvGrpSpPr>
          <p:cNvPr id="2" name="Gruppe 1">
            <a:extLst>
              <a:ext uri="{FF2B5EF4-FFF2-40B4-BE49-F238E27FC236}">
                <a16:creationId xmlns:a16="http://schemas.microsoft.com/office/drawing/2014/main" id="{D0942222-EED7-494E-8146-24D140ABEF84}"/>
              </a:ext>
            </a:extLst>
          </p:cNvPr>
          <p:cNvGrpSpPr/>
          <p:nvPr userDrawn="1"/>
        </p:nvGrpSpPr>
        <p:grpSpPr>
          <a:xfrm>
            <a:off x="623888" y="2858331"/>
            <a:ext cx="10944224" cy="288000"/>
            <a:chOff x="623888" y="3070278"/>
            <a:chExt cx="10944224" cy="288000"/>
          </a:xfrm>
        </p:grpSpPr>
        <p:cxnSp>
          <p:nvCxnSpPr>
            <p:cNvPr id="15" name="Lige forbindelse 14">
              <a:extLst>
                <a:ext uri="{FF2B5EF4-FFF2-40B4-BE49-F238E27FC236}">
                  <a16:creationId xmlns:a16="http://schemas.microsoft.com/office/drawing/2014/main" id="{D94275B0-0DE1-42F1-A089-C39CE6D3ABCE}"/>
                </a:ext>
              </a:extLst>
            </p:cNvPr>
            <p:cNvCxnSpPr/>
            <p:nvPr userDrawn="1"/>
          </p:nvCxnSpPr>
          <p:spPr>
            <a:xfrm>
              <a:off x="623888" y="3214278"/>
              <a:ext cx="10944224" cy="9329"/>
            </a:xfrm>
            <a:prstGeom prst="line">
              <a:avLst/>
            </a:prstGeom>
            <a:ln w="285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47">
              <a:extLst>
                <a:ext uri="{FF2B5EF4-FFF2-40B4-BE49-F238E27FC236}">
                  <a16:creationId xmlns:a16="http://schemas.microsoft.com/office/drawing/2014/main" id="{8B79E3B6-3B62-43BB-B72C-23C215026B28}"/>
                </a:ext>
              </a:extLst>
            </p:cNvPr>
            <p:cNvSpPr txBox="1">
              <a:spLocks noChangeAspect="1"/>
            </p:cNvSpPr>
            <p:nvPr userDrawn="1"/>
          </p:nvSpPr>
          <p:spPr>
            <a:xfrm>
              <a:off x="1944724" y="3070278"/>
              <a:ext cx="288000" cy="28800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a-DK"/>
              </a:defPPr>
              <a:lvl1pPr indent="-457200" algn="ctr">
                <a:spcBef>
                  <a:spcPct val="20000"/>
                </a:spcBef>
                <a:buSzPct val="100000"/>
                <a:defRPr>
                  <a:latin typeface="Calibri" panose="020F0502020204030204" pitchFamily="34" charset="0"/>
                </a:defRPr>
              </a:lvl1pPr>
              <a:lvl2pPr marL="342900" lvl="1" indent="-342900" algn="ctr">
                <a:spcBef>
                  <a:spcPct val="20000"/>
                </a:spcBef>
                <a:buSzPct val="100000"/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</a:defRPr>
              </a:lvl2pPr>
              <a:lvl3pPr marL="742950" lvl="2" indent="-285750" algn="ctr">
                <a:spcBef>
                  <a:spcPct val="20000"/>
                </a:spcBef>
                <a:buSzPct val="100000"/>
                <a:buFont typeface="Arial" panose="020B0604020202020204" pitchFamily="34" charset="0"/>
                <a:buChar char="–"/>
                <a:defRPr>
                  <a:latin typeface="Calibri" panose="020F0502020204030204" pitchFamily="34" charset="0"/>
                </a:defRPr>
              </a:lvl3pPr>
              <a:lvl4pPr marL="1143000" lvl="3" indent="-228600" algn="ctr">
                <a:spcBef>
                  <a:spcPct val="20000"/>
                </a:spcBef>
                <a:buSzPct val="100000"/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</a:defRPr>
              </a:lvl4pPr>
              <a:lvl5pPr marL="1600200" lvl="4" indent="-228600" algn="ctr">
                <a:spcBef>
                  <a:spcPct val="20000"/>
                </a:spcBef>
                <a:buSzPct val="100000"/>
                <a:buFont typeface="Arial" panose="020B0604020202020204" pitchFamily="34" charset="0"/>
                <a:buChar char="–"/>
                <a:defRPr>
                  <a:latin typeface="Calibri" panose="020F0502020204030204" pitchFamily="34" charset="0"/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 marL="0" lvl="1" indent="0">
                <a:buNone/>
              </a:pPr>
              <a:endParaRPr lang="da-DK" sz="2400" b="1" dirty="0">
                <a:latin typeface="Segoe UI" panose="020B0502040204020203" pitchFamily="34" charset="0"/>
                <a:cs typeface="Segoe UI" panose="020B0502040204020203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30" name="TextBox 47">
              <a:extLst>
                <a:ext uri="{FF2B5EF4-FFF2-40B4-BE49-F238E27FC236}">
                  <a16:creationId xmlns:a16="http://schemas.microsoft.com/office/drawing/2014/main" id="{337CB43B-AD6F-4E38-B2B3-29B3C66A3E20}"/>
                </a:ext>
              </a:extLst>
            </p:cNvPr>
            <p:cNvSpPr txBox="1">
              <a:spLocks noChangeAspect="1"/>
            </p:cNvSpPr>
            <p:nvPr userDrawn="1"/>
          </p:nvSpPr>
          <p:spPr>
            <a:xfrm>
              <a:off x="5956765" y="3070278"/>
              <a:ext cx="288000" cy="28800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a-DK"/>
              </a:defPPr>
              <a:lvl1pPr indent="-457200" algn="ctr">
                <a:spcBef>
                  <a:spcPct val="20000"/>
                </a:spcBef>
                <a:buSzPct val="100000"/>
                <a:defRPr>
                  <a:latin typeface="Calibri" panose="020F0502020204030204" pitchFamily="34" charset="0"/>
                </a:defRPr>
              </a:lvl1pPr>
              <a:lvl2pPr marL="342900" lvl="1" indent="-342900" algn="ctr">
                <a:spcBef>
                  <a:spcPct val="20000"/>
                </a:spcBef>
                <a:buSzPct val="100000"/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</a:defRPr>
              </a:lvl2pPr>
              <a:lvl3pPr marL="742950" lvl="2" indent="-285750" algn="ctr">
                <a:spcBef>
                  <a:spcPct val="20000"/>
                </a:spcBef>
                <a:buSzPct val="100000"/>
                <a:buFont typeface="Arial" panose="020B0604020202020204" pitchFamily="34" charset="0"/>
                <a:buChar char="–"/>
                <a:defRPr>
                  <a:latin typeface="Calibri" panose="020F0502020204030204" pitchFamily="34" charset="0"/>
                </a:defRPr>
              </a:lvl3pPr>
              <a:lvl4pPr marL="1143000" lvl="3" indent="-228600" algn="ctr">
                <a:spcBef>
                  <a:spcPct val="20000"/>
                </a:spcBef>
                <a:buSzPct val="100000"/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</a:defRPr>
              </a:lvl4pPr>
              <a:lvl5pPr marL="1600200" lvl="4" indent="-228600" algn="ctr">
                <a:spcBef>
                  <a:spcPct val="20000"/>
                </a:spcBef>
                <a:buSzPct val="100000"/>
                <a:buFont typeface="Arial" panose="020B0604020202020204" pitchFamily="34" charset="0"/>
                <a:buChar char="–"/>
                <a:defRPr>
                  <a:latin typeface="Calibri" panose="020F0502020204030204" pitchFamily="34" charset="0"/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 marL="0" lvl="1" indent="0">
                <a:buNone/>
              </a:pPr>
              <a:endParaRPr lang="da-DK" sz="2400" b="1" dirty="0">
                <a:latin typeface="Segoe UI" panose="020B0502040204020203" pitchFamily="34" charset="0"/>
                <a:cs typeface="Segoe UI" panose="020B0502040204020203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40" name="TextBox 47">
              <a:extLst>
                <a:ext uri="{FF2B5EF4-FFF2-40B4-BE49-F238E27FC236}">
                  <a16:creationId xmlns:a16="http://schemas.microsoft.com/office/drawing/2014/main" id="{83E88A0E-05DA-4CFC-B860-530A03BB3EB1}"/>
                </a:ext>
              </a:extLst>
            </p:cNvPr>
            <p:cNvSpPr txBox="1">
              <a:spLocks noChangeAspect="1"/>
            </p:cNvSpPr>
            <p:nvPr userDrawn="1"/>
          </p:nvSpPr>
          <p:spPr>
            <a:xfrm>
              <a:off x="9968806" y="3070278"/>
              <a:ext cx="288000" cy="28800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a-DK"/>
              </a:defPPr>
              <a:lvl1pPr indent="-457200" algn="ctr">
                <a:spcBef>
                  <a:spcPct val="20000"/>
                </a:spcBef>
                <a:buSzPct val="100000"/>
                <a:defRPr>
                  <a:latin typeface="Calibri" panose="020F0502020204030204" pitchFamily="34" charset="0"/>
                </a:defRPr>
              </a:lvl1pPr>
              <a:lvl2pPr marL="342900" lvl="1" indent="-342900" algn="ctr">
                <a:spcBef>
                  <a:spcPct val="20000"/>
                </a:spcBef>
                <a:buSzPct val="100000"/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</a:defRPr>
              </a:lvl2pPr>
              <a:lvl3pPr marL="742950" lvl="2" indent="-285750" algn="ctr">
                <a:spcBef>
                  <a:spcPct val="20000"/>
                </a:spcBef>
                <a:buSzPct val="100000"/>
                <a:buFont typeface="Arial" panose="020B0604020202020204" pitchFamily="34" charset="0"/>
                <a:buChar char="–"/>
                <a:defRPr>
                  <a:latin typeface="Calibri" panose="020F0502020204030204" pitchFamily="34" charset="0"/>
                </a:defRPr>
              </a:lvl3pPr>
              <a:lvl4pPr marL="1143000" lvl="3" indent="-228600" algn="ctr">
                <a:spcBef>
                  <a:spcPct val="20000"/>
                </a:spcBef>
                <a:buSzPct val="100000"/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</a:defRPr>
              </a:lvl4pPr>
              <a:lvl5pPr marL="1600200" lvl="4" indent="-228600" algn="ctr">
                <a:spcBef>
                  <a:spcPct val="20000"/>
                </a:spcBef>
                <a:buSzPct val="100000"/>
                <a:buFont typeface="Arial" panose="020B0604020202020204" pitchFamily="34" charset="0"/>
                <a:buChar char="–"/>
                <a:defRPr>
                  <a:latin typeface="Calibri" panose="020F0502020204030204" pitchFamily="34" charset="0"/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 marL="0" lvl="1" indent="0">
                <a:buNone/>
              </a:pPr>
              <a:endParaRPr lang="da-DK" sz="2400" b="1" dirty="0">
                <a:latin typeface="Segoe UI" panose="020B0502040204020203" pitchFamily="34" charset="0"/>
                <a:cs typeface="Segoe UI" panose="020B0502040204020203" pitchFamily="34" charset="0"/>
                <a:sym typeface="Calibri" panose="020F0502020204030204" pitchFamily="34" charset="0"/>
              </a:endParaRPr>
            </a:p>
          </p:txBody>
        </p:sp>
      </p:grpSp>
      <p:sp>
        <p:nvSpPr>
          <p:cNvPr id="35" name="Rektangel 34">
            <a:extLst>
              <a:ext uri="{FF2B5EF4-FFF2-40B4-BE49-F238E27FC236}">
                <a16:creationId xmlns:a16="http://schemas.microsoft.com/office/drawing/2014/main" id="{CDE9BCF8-612E-46BA-A958-FA06F6A67E17}"/>
              </a:ext>
            </a:extLst>
          </p:cNvPr>
          <p:cNvSpPr/>
          <p:nvPr userDrawn="1"/>
        </p:nvSpPr>
        <p:spPr>
          <a:xfrm>
            <a:off x="8768054" y="3389849"/>
            <a:ext cx="2615009" cy="500463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36" name="Rektangel 35">
            <a:extLst>
              <a:ext uri="{FF2B5EF4-FFF2-40B4-BE49-F238E27FC236}">
                <a16:creationId xmlns:a16="http://schemas.microsoft.com/office/drawing/2014/main" id="{5C04A8A1-D0E4-4056-B5CC-128893AE3312}"/>
              </a:ext>
            </a:extLst>
          </p:cNvPr>
          <p:cNvSpPr/>
          <p:nvPr userDrawn="1"/>
        </p:nvSpPr>
        <p:spPr>
          <a:xfrm>
            <a:off x="8840804" y="3322409"/>
            <a:ext cx="2616755" cy="4999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lvl="0"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da-DK" sz="2400" b="1" dirty="0">
              <a:solidFill>
                <a:schemeClr val="bg2"/>
              </a:solidFill>
            </a:endParaRPr>
          </a:p>
        </p:txBody>
      </p:sp>
      <p:sp>
        <p:nvSpPr>
          <p:cNvPr id="37" name="Rektangel 36">
            <a:extLst>
              <a:ext uri="{FF2B5EF4-FFF2-40B4-BE49-F238E27FC236}">
                <a16:creationId xmlns:a16="http://schemas.microsoft.com/office/drawing/2014/main" id="{0CF8D419-F321-4908-86A3-A710AEBF2B83}"/>
              </a:ext>
            </a:extLst>
          </p:cNvPr>
          <p:cNvSpPr/>
          <p:nvPr userDrawn="1"/>
        </p:nvSpPr>
        <p:spPr>
          <a:xfrm>
            <a:off x="8768054" y="4025369"/>
            <a:ext cx="2615009" cy="195582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38" name="Rektangel 37">
            <a:extLst>
              <a:ext uri="{FF2B5EF4-FFF2-40B4-BE49-F238E27FC236}">
                <a16:creationId xmlns:a16="http://schemas.microsoft.com/office/drawing/2014/main" id="{C279E416-8234-4FF3-999B-7C4047F4FBC9}"/>
              </a:ext>
            </a:extLst>
          </p:cNvPr>
          <p:cNvSpPr/>
          <p:nvPr userDrawn="1"/>
        </p:nvSpPr>
        <p:spPr>
          <a:xfrm>
            <a:off x="8840804" y="3958105"/>
            <a:ext cx="2616755" cy="195381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marR="0" lvl="0" indent="0" algn="ctr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endParaRPr lang="da-DK" sz="1600" dirty="0">
              <a:solidFill>
                <a:schemeClr val="accent4"/>
              </a:solidFill>
            </a:endParaRPr>
          </a:p>
        </p:txBody>
      </p:sp>
      <p:sp>
        <p:nvSpPr>
          <p:cNvPr id="33" name="Pladsholder til tekst 2">
            <a:extLst>
              <a:ext uri="{FF2B5EF4-FFF2-40B4-BE49-F238E27FC236}">
                <a16:creationId xmlns:a16="http://schemas.microsoft.com/office/drawing/2014/main" id="{EF95E206-5970-43EE-8B90-9FAFC9432F8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56787" y="1678610"/>
            <a:ext cx="936000" cy="936000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4800" b="1">
                <a:solidFill>
                  <a:schemeClr val="bg2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da-DK" dirty="0"/>
              <a:t>1</a:t>
            </a:r>
          </a:p>
        </p:txBody>
      </p:sp>
      <p:sp>
        <p:nvSpPr>
          <p:cNvPr id="34" name="Pladsholder til tekst 2">
            <a:extLst>
              <a:ext uri="{FF2B5EF4-FFF2-40B4-BE49-F238E27FC236}">
                <a16:creationId xmlns:a16="http://schemas.microsoft.com/office/drawing/2014/main" id="{90F36C13-A39B-4AA2-8571-B36CEE5C2F7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68828" y="1678610"/>
            <a:ext cx="936000" cy="936000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4800" b="1">
                <a:solidFill>
                  <a:schemeClr val="bg2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da-DK" dirty="0"/>
              <a:t>2</a:t>
            </a:r>
          </a:p>
        </p:txBody>
      </p:sp>
      <p:sp>
        <p:nvSpPr>
          <p:cNvPr id="43" name="Pladsholder til tekst 2">
            <a:extLst>
              <a:ext uri="{FF2B5EF4-FFF2-40B4-BE49-F238E27FC236}">
                <a16:creationId xmlns:a16="http://schemas.microsoft.com/office/drawing/2014/main" id="{C81B25AA-A5FB-491B-A1EF-F787C06B461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680869" y="1678610"/>
            <a:ext cx="936000" cy="936000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4800" b="1">
                <a:solidFill>
                  <a:schemeClr val="bg2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da-DK" dirty="0"/>
              <a:t>3</a:t>
            </a:r>
          </a:p>
        </p:txBody>
      </p:sp>
      <p:sp>
        <p:nvSpPr>
          <p:cNvPr id="44" name="Pladsholder til tekst 9">
            <a:extLst>
              <a:ext uri="{FF2B5EF4-FFF2-40B4-BE49-F238E27FC236}">
                <a16:creationId xmlns:a16="http://schemas.microsoft.com/office/drawing/2014/main" id="{BC7AEECE-85C0-4938-8F8E-DC34621CF08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16722" y="3322409"/>
            <a:ext cx="2617788" cy="498475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24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da-DK" dirty="0"/>
              <a:t>Overskrift</a:t>
            </a:r>
          </a:p>
        </p:txBody>
      </p:sp>
      <p:sp>
        <p:nvSpPr>
          <p:cNvPr id="45" name="Pladsholder til tekst 9">
            <a:extLst>
              <a:ext uri="{FF2B5EF4-FFF2-40B4-BE49-F238E27FC236}">
                <a16:creationId xmlns:a16="http://schemas.microsoft.com/office/drawing/2014/main" id="{2F7B7859-EA6D-4754-B52E-8157B217F8B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28763" y="3322409"/>
            <a:ext cx="2617788" cy="498475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24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da-DK" dirty="0"/>
              <a:t>Overskrift</a:t>
            </a:r>
          </a:p>
        </p:txBody>
      </p:sp>
      <p:sp>
        <p:nvSpPr>
          <p:cNvPr id="46" name="Pladsholder til tekst 9">
            <a:extLst>
              <a:ext uri="{FF2B5EF4-FFF2-40B4-BE49-F238E27FC236}">
                <a16:creationId xmlns:a16="http://schemas.microsoft.com/office/drawing/2014/main" id="{939B0034-9B31-41BD-95BD-D5142B825F2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840804" y="3322409"/>
            <a:ext cx="2617788" cy="498475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24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da-DK" dirty="0"/>
              <a:t>Overskrift</a:t>
            </a:r>
          </a:p>
        </p:txBody>
      </p:sp>
      <p:sp>
        <p:nvSpPr>
          <p:cNvPr id="47" name="Pladsholder til tekst 9">
            <a:extLst>
              <a:ext uri="{FF2B5EF4-FFF2-40B4-BE49-F238E27FC236}">
                <a16:creationId xmlns:a16="http://schemas.microsoft.com/office/drawing/2014/main" id="{C4F26827-FD71-4D11-9525-B1C055B1740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16722" y="3957638"/>
            <a:ext cx="2617788" cy="195421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>
                <a:solidFill>
                  <a:schemeClr val="accent4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sz="1600" dirty="0" err="1"/>
              <a:t>Lorem</a:t>
            </a:r>
            <a:r>
              <a:rPr lang="da-DK" sz="1600" dirty="0"/>
              <a:t> </a:t>
            </a:r>
            <a:r>
              <a:rPr lang="da-DK" sz="1600" dirty="0" err="1"/>
              <a:t>ipsum</a:t>
            </a:r>
            <a:r>
              <a:rPr lang="da-DK" sz="1600" dirty="0"/>
              <a:t> </a:t>
            </a:r>
            <a:r>
              <a:rPr lang="da-DK" sz="1600" dirty="0" err="1"/>
              <a:t>dolor</a:t>
            </a:r>
            <a:r>
              <a:rPr lang="da-DK" sz="1600" dirty="0"/>
              <a:t> sit </a:t>
            </a:r>
            <a:r>
              <a:rPr lang="da-DK" sz="1600" dirty="0" err="1"/>
              <a:t>amet</a:t>
            </a:r>
            <a:r>
              <a:rPr lang="da-DK" sz="1600" dirty="0"/>
              <a:t>, </a:t>
            </a:r>
            <a:r>
              <a:rPr lang="da-DK" sz="1600" dirty="0" err="1"/>
              <a:t>consectetur</a:t>
            </a:r>
            <a:r>
              <a:rPr lang="da-DK" sz="1600" dirty="0"/>
              <a:t> </a:t>
            </a:r>
            <a:r>
              <a:rPr lang="da-DK" sz="1600" dirty="0" err="1"/>
              <a:t>adipiscing</a:t>
            </a:r>
            <a:r>
              <a:rPr lang="da-DK" sz="1600" dirty="0"/>
              <a:t> </a:t>
            </a:r>
            <a:r>
              <a:rPr lang="da-DK" sz="1600" dirty="0" err="1"/>
              <a:t>elit</a:t>
            </a:r>
            <a:r>
              <a:rPr lang="da-DK" sz="1600" dirty="0"/>
              <a:t>. Vivamus non eros </a:t>
            </a:r>
            <a:r>
              <a:rPr lang="da-DK" sz="1600" dirty="0" err="1"/>
              <a:t>quis</a:t>
            </a:r>
            <a:r>
              <a:rPr lang="da-DK" sz="1600" dirty="0"/>
              <a:t> </a:t>
            </a:r>
            <a:r>
              <a:rPr lang="da-DK" sz="1600" dirty="0" err="1"/>
              <a:t>urna</a:t>
            </a:r>
            <a:r>
              <a:rPr lang="da-DK" sz="1600" dirty="0"/>
              <a:t> </a:t>
            </a:r>
            <a:r>
              <a:rPr lang="da-DK" sz="1600" dirty="0" err="1"/>
              <a:t>mollis</a:t>
            </a:r>
            <a:r>
              <a:rPr lang="da-DK" sz="1600" dirty="0"/>
              <a:t> finibus. </a:t>
            </a:r>
            <a:endParaRPr lang="da-DK" sz="1600" b="1" dirty="0">
              <a:solidFill>
                <a:schemeClr val="bg2"/>
              </a:solidFill>
            </a:endParaRPr>
          </a:p>
        </p:txBody>
      </p:sp>
      <p:sp>
        <p:nvSpPr>
          <p:cNvPr id="48" name="Pladsholder til tekst 9">
            <a:extLst>
              <a:ext uri="{FF2B5EF4-FFF2-40B4-BE49-F238E27FC236}">
                <a16:creationId xmlns:a16="http://schemas.microsoft.com/office/drawing/2014/main" id="{18F7A1C4-AF91-4D38-91E7-BC507E2F0D5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28763" y="3957638"/>
            <a:ext cx="2617788" cy="195421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>
                <a:solidFill>
                  <a:schemeClr val="accent4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sz="1600" dirty="0" err="1"/>
              <a:t>Lorem</a:t>
            </a:r>
            <a:r>
              <a:rPr lang="da-DK" sz="1600" dirty="0"/>
              <a:t> </a:t>
            </a:r>
            <a:r>
              <a:rPr lang="da-DK" sz="1600" dirty="0" err="1"/>
              <a:t>ipsum</a:t>
            </a:r>
            <a:r>
              <a:rPr lang="da-DK" sz="1600" dirty="0"/>
              <a:t> </a:t>
            </a:r>
            <a:r>
              <a:rPr lang="da-DK" sz="1600" dirty="0" err="1"/>
              <a:t>dolor</a:t>
            </a:r>
            <a:r>
              <a:rPr lang="da-DK" sz="1600" dirty="0"/>
              <a:t> sit </a:t>
            </a:r>
            <a:r>
              <a:rPr lang="da-DK" sz="1600" dirty="0" err="1"/>
              <a:t>amet</a:t>
            </a:r>
            <a:r>
              <a:rPr lang="da-DK" sz="1600" dirty="0"/>
              <a:t>, </a:t>
            </a:r>
            <a:r>
              <a:rPr lang="da-DK" sz="1600" dirty="0" err="1"/>
              <a:t>consectetur</a:t>
            </a:r>
            <a:r>
              <a:rPr lang="da-DK" sz="1600" dirty="0"/>
              <a:t> </a:t>
            </a:r>
            <a:r>
              <a:rPr lang="da-DK" sz="1600" dirty="0" err="1"/>
              <a:t>adipiscing</a:t>
            </a:r>
            <a:r>
              <a:rPr lang="da-DK" sz="1600" dirty="0"/>
              <a:t> </a:t>
            </a:r>
            <a:r>
              <a:rPr lang="da-DK" sz="1600" dirty="0" err="1"/>
              <a:t>elit</a:t>
            </a:r>
            <a:r>
              <a:rPr lang="da-DK" sz="1600" dirty="0"/>
              <a:t>. Vivamus non eros </a:t>
            </a:r>
            <a:r>
              <a:rPr lang="da-DK" sz="1600" dirty="0" err="1"/>
              <a:t>quis</a:t>
            </a:r>
            <a:r>
              <a:rPr lang="da-DK" sz="1600" dirty="0"/>
              <a:t> </a:t>
            </a:r>
            <a:r>
              <a:rPr lang="da-DK" sz="1600" dirty="0" err="1"/>
              <a:t>urna</a:t>
            </a:r>
            <a:r>
              <a:rPr lang="da-DK" sz="1600" dirty="0"/>
              <a:t> </a:t>
            </a:r>
            <a:r>
              <a:rPr lang="da-DK" sz="1600" dirty="0" err="1"/>
              <a:t>mollis</a:t>
            </a:r>
            <a:r>
              <a:rPr lang="da-DK" sz="1600" dirty="0"/>
              <a:t> finibus. </a:t>
            </a:r>
            <a:endParaRPr lang="da-DK" sz="1600" b="1" dirty="0">
              <a:solidFill>
                <a:schemeClr val="bg2"/>
              </a:solidFill>
            </a:endParaRPr>
          </a:p>
        </p:txBody>
      </p:sp>
      <p:sp>
        <p:nvSpPr>
          <p:cNvPr id="49" name="Pladsholder til tekst 9">
            <a:extLst>
              <a:ext uri="{FF2B5EF4-FFF2-40B4-BE49-F238E27FC236}">
                <a16:creationId xmlns:a16="http://schemas.microsoft.com/office/drawing/2014/main" id="{45D2C307-2C05-4DBB-A764-AF3A97AFCFA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840804" y="3957638"/>
            <a:ext cx="2617788" cy="195421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>
                <a:solidFill>
                  <a:schemeClr val="accent4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sz="1600" dirty="0" err="1"/>
              <a:t>Lorem</a:t>
            </a:r>
            <a:r>
              <a:rPr lang="da-DK" sz="1600" dirty="0"/>
              <a:t> </a:t>
            </a:r>
            <a:r>
              <a:rPr lang="da-DK" sz="1600" dirty="0" err="1"/>
              <a:t>ipsum</a:t>
            </a:r>
            <a:r>
              <a:rPr lang="da-DK" sz="1600" dirty="0"/>
              <a:t> </a:t>
            </a:r>
            <a:r>
              <a:rPr lang="da-DK" sz="1600" dirty="0" err="1"/>
              <a:t>dolor</a:t>
            </a:r>
            <a:r>
              <a:rPr lang="da-DK" sz="1600" dirty="0"/>
              <a:t> sit </a:t>
            </a:r>
            <a:r>
              <a:rPr lang="da-DK" sz="1600" dirty="0" err="1"/>
              <a:t>amet</a:t>
            </a:r>
            <a:r>
              <a:rPr lang="da-DK" sz="1600" dirty="0"/>
              <a:t>, </a:t>
            </a:r>
            <a:r>
              <a:rPr lang="da-DK" sz="1600" dirty="0" err="1"/>
              <a:t>consectetur</a:t>
            </a:r>
            <a:r>
              <a:rPr lang="da-DK" sz="1600" dirty="0"/>
              <a:t> </a:t>
            </a:r>
            <a:r>
              <a:rPr lang="da-DK" sz="1600" dirty="0" err="1"/>
              <a:t>adipiscing</a:t>
            </a:r>
            <a:r>
              <a:rPr lang="da-DK" sz="1600" dirty="0"/>
              <a:t> </a:t>
            </a:r>
            <a:r>
              <a:rPr lang="da-DK" sz="1600" dirty="0" err="1"/>
              <a:t>elit</a:t>
            </a:r>
            <a:r>
              <a:rPr lang="da-DK" sz="1600" dirty="0"/>
              <a:t>. Vivamus non eros </a:t>
            </a:r>
            <a:r>
              <a:rPr lang="da-DK" sz="1600" dirty="0" err="1"/>
              <a:t>quis</a:t>
            </a:r>
            <a:r>
              <a:rPr lang="da-DK" sz="1600" dirty="0"/>
              <a:t> </a:t>
            </a:r>
            <a:r>
              <a:rPr lang="da-DK" sz="1600" dirty="0" err="1"/>
              <a:t>urna</a:t>
            </a:r>
            <a:r>
              <a:rPr lang="da-DK" sz="1600" dirty="0"/>
              <a:t> </a:t>
            </a:r>
            <a:r>
              <a:rPr lang="da-DK" sz="1600" dirty="0" err="1"/>
              <a:t>mollis</a:t>
            </a:r>
            <a:r>
              <a:rPr lang="da-DK" sz="1600" dirty="0"/>
              <a:t> finibus. </a:t>
            </a:r>
            <a:endParaRPr lang="da-DK" sz="1600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538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93">
          <p15:clr>
            <a:srgbClr val="A4A3A4"/>
          </p15:clr>
        </p15:guide>
        <p15:guide id="4" pos="461">
          <p15:clr>
            <a:srgbClr val="A4A3A4"/>
          </p15:clr>
        </p15:guide>
        <p15:guide id="5" pos="7287">
          <p15:clr>
            <a:srgbClr val="A4A3A4"/>
          </p15:clr>
        </p15:guide>
        <p15:guide id="6" pos="7219">
          <p15:clr>
            <a:srgbClr val="A4A3A4"/>
          </p15:clr>
        </p15:guide>
        <p15:guide id="7" orient="horz" pos="981">
          <p15:clr>
            <a:srgbClr val="A4A3A4"/>
          </p15:clr>
        </p15:guide>
        <p15:guide id="8" orient="horz" pos="3838">
          <p15:clr>
            <a:srgbClr val="A4A3A4"/>
          </p15:clr>
        </p15:guide>
        <p15:guide id="9" orient="horz" pos="3770">
          <p15:clr>
            <a:srgbClr val="A4A3A4"/>
          </p15:clr>
        </p15:guide>
        <p15:guide id="10" orient="horz" pos="1049">
          <p15:clr>
            <a:srgbClr val="A4A3A4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- lille - grø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4" name="Objekt 3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11">
            <a:extLst>
              <a:ext uri="{FF2B5EF4-FFF2-40B4-BE49-F238E27FC236}">
                <a16:creationId xmlns:a16="http://schemas.microsoft.com/office/drawing/2014/main" id="{C01F24CB-F56C-412B-B35C-126AC1BFB968}"/>
              </a:ext>
            </a:extLst>
          </p:cNvPr>
          <p:cNvSpPr/>
          <p:nvPr userDrawn="1"/>
        </p:nvSpPr>
        <p:spPr>
          <a:xfrm>
            <a:off x="623888" y="1557337"/>
            <a:ext cx="10944224" cy="4535488"/>
          </a:xfrm>
          <a:prstGeom prst="rect">
            <a:avLst/>
          </a:prstGeom>
          <a:solidFill>
            <a:srgbClr val="EEE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000" b="1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15" name="Lige forbindelse 14">
            <a:extLst>
              <a:ext uri="{FF2B5EF4-FFF2-40B4-BE49-F238E27FC236}">
                <a16:creationId xmlns:a16="http://schemas.microsoft.com/office/drawing/2014/main" id="{D94275B0-0DE1-42F1-A089-C39CE6D3ABCE}"/>
              </a:ext>
            </a:extLst>
          </p:cNvPr>
          <p:cNvCxnSpPr/>
          <p:nvPr userDrawn="1"/>
        </p:nvCxnSpPr>
        <p:spPr>
          <a:xfrm>
            <a:off x="623888" y="3214278"/>
            <a:ext cx="10944224" cy="9329"/>
          </a:xfrm>
          <a:prstGeom prst="lin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el 11"/>
          <p:cNvSpPr>
            <a:spLocks noGrp="1"/>
          </p:cNvSpPr>
          <p:nvPr>
            <p:ph type="title" hasCustomPrompt="1"/>
          </p:nvPr>
        </p:nvSpPr>
        <p:spPr>
          <a:xfrm>
            <a:off x="623888" y="404665"/>
            <a:ext cx="10944224" cy="978729"/>
          </a:xfrm>
          <a:prstGeom prst="rect">
            <a:avLst/>
          </a:prstGeom>
        </p:spPr>
        <p:txBody>
          <a:bodyPr vert="horz" wrap="square" lIns="0">
            <a:spAutoFit/>
          </a:bodyPr>
          <a:lstStyle>
            <a:lvl1pPr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da-DK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Overskrift med mulighed for at fremhæve elementer med </a:t>
            </a:r>
            <a:r>
              <a:rPr lang="da-DK" sz="3200" b="1" dirty="0">
                <a:solidFill>
                  <a:srgbClr val="00502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grøn</a:t>
            </a:r>
            <a:endParaRPr lang="da-DK" sz="32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98FA9EAA-0B02-46B7-B23D-8D874B147C8F}"/>
              </a:ext>
            </a:extLst>
          </p:cNvPr>
          <p:cNvSpPr/>
          <p:nvPr userDrawn="1"/>
        </p:nvSpPr>
        <p:spPr>
          <a:xfrm>
            <a:off x="1580294" y="2033124"/>
            <a:ext cx="720000" cy="720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1B21FD90-CFA8-4ED6-940C-2A856E86384F}"/>
              </a:ext>
            </a:extLst>
          </p:cNvPr>
          <p:cNvSpPr/>
          <p:nvPr userDrawn="1"/>
        </p:nvSpPr>
        <p:spPr>
          <a:xfrm>
            <a:off x="1653043" y="1965481"/>
            <a:ext cx="720000" cy="720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lvl="0"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da-DK" sz="4000" b="1" dirty="0">
              <a:solidFill>
                <a:schemeClr val="bg2"/>
              </a:solidFill>
            </a:endParaRPr>
          </a:p>
        </p:txBody>
      </p:sp>
      <p:sp>
        <p:nvSpPr>
          <p:cNvPr id="16" name="Rektangel 15">
            <a:extLst>
              <a:ext uri="{FF2B5EF4-FFF2-40B4-BE49-F238E27FC236}">
                <a16:creationId xmlns:a16="http://schemas.microsoft.com/office/drawing/2014/main" id="{AB17FC93-0A90-4B66-9B2A-2C3115A68BEA}"/>
              </a:ext>
            </a:extLst>
          </p:cNvPr>
          <p:cNvSpPr/>
          <p:nvPr userDrawn="1"/>
        </p:nvSpPr>
        <p:spPr>
          <a:xfrm>
            <a:off x="743972" y="3551217"/>
            <a:ext cx="2391047" cy="500463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18" name="Rektangel 17">
            <a:extLst>
              <a:ext uri="{FF2B5EF4-FFF2-40B4-BE49-F238E27FC236}">
                <a16:creationId xmlns:a16="http://schemas.microsoft.com/office/drawing/2014/main" id="{B7D71A00-667D-4A66-8206-58C124D8ADFD}"/>
              </a:ext>
            </a:extLst>
          </p:cNvPr>
          <p:cNvSpPr/>
          <p:nvPr userDrawn="1"/>
        </p:nvSpPr>
        <p:spPr>
          <a:xfrm>
            <a:off x="816722" y="3483777"/>
            <a:ext cx="2392643" cy="4999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lvl="0"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da-DK" sz="2400" b="1" dirty="0">
              <a:solidFill>
                <a:schemeClr val="bg2"/>
              </a:solidFill>
            </a:endParaRPr>
          </a:p>
        </p:txBody>
      </p:sp>
      <p:sp>
        <p:nvSpPr>
          <p:cNvPr id="20" name="Rektangel 19">
            <a:extLst>
              <a:ext uri="{FF2B5EF4-FFF2-40B4-BE49-F238E27FC236}">
                <a16:creationId xmlns:a16="http://schemas.microsoft.com/office/drawing/2014/main" id="{322C0F92-303D-42BF-A38B-43D0908F630E}"/>
              </a:ext>
            </a:extLst>
          </p:cNvPr>
          <p:cNvSpPr/>
          <p:nvPr userDrawn="1"/>
        </p:nvSpPr>
        <p:spPr>
          <a:xfrm>
            <a:off x="743972" y="4196756"/>
            <a:ext cx="2391047" cy="1451008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21" name="Rektangel 20">
            <a:extLst>
              <a:ext uri="{FF2B5EF4-FFF2-40B4-BE49-F238E27FC236}">
                <a16:creationId xmlns:a16="http://schemas.microsoft.com/office/drawing/2014/main" id="{E63FCDAC-633B-4943-B92E-74CD772847E3}"/>
              </a:ext>
            </a:extLst>
          </p:cNvPr>
          <p:cNvSpPr/>
          <p:nvPr userDrawn="1"/>
        </p:nvSpPr>
        <p:spPr>
          <a:xfrm>
            <a:off x="816722" y="4129316"/>
            <a:ext cx="2392643" cy="144951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da-DK" sz="1600" b="1" dirty="0">
              <a:solidFill>
                <a:schemeClr val="bg2"/>
              </a:solidFill>
            </a:endParaRPr>
          </a:p>
        </p:txBody>
      </p:sp>
      <p:sp>
        <p:nvSpPr>
          <p:cNvPr id="51" name="Rektangel 50">
            <a:extLst>
              <a:ext uri="{FF2B5EF4-FFF2-40B4-BE49-F238E27FC236}">
                <a16:creationId xmlns:a16="http://schemas.microsoft.com/office/drawing/2014/main" id="{4F454AE4-0688-4D43-AE2B-36803944AEB3}"/>
              </a:ext>
            </a:extLst>
          </p:cNvPr>
          <p:cNvSpPr/>
          <p:nvPr userDrawn="1"/>
        </p:nvSpPr>
        <p:spPr>
          <a:xfrm>
            <a:off x="4330560" y="2033124"/>
            <a:ext cx="720000" cy="720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52" name="Rektangel 51">
            <a:extLst>
              <a:ext uri="{FF2B5EF4-FFF2-40B4-BE49-F238E27FC236}">
                <a16:creationId xmlns:a16="http://schemas.microsoft.com/office/drawing/2014/main" id="{5342897D-17A0-4032-A9C1-88246C5FE642}"/>
              </a:ext>
            </a:extLst>
          </p:cNvPr>
          <p:cNvSpPr/>
          <p:nvPr userDrawn="1"/>
        </p:nvSpPr>
        <p:spPr>
          <a:xfrm>
            <a:off x="4403309" y="1965481"/>
            <a:ext cx="720000" cy="720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lvl="0"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da-DK" sz="4000" b="1" dirty="0">
              <a:solidFill>
                <a:schemeClr val="bg2"/>
              </a:solidFill>
            </a:endParaRPr>
          </a:p>
        </p:txBody>
      </p:sp>
      <p:sp>
        <p:nvSpPr>
          <p:cNvPr id="47" name="Rektangel 46">
            <a:extLst>
              <a:ext uri="{FF2B5EF4-FFF2-40B4-BE49-F238E27FC236}">
                <a16:creationId xmlns:a16="http://schemas.microsoft.com/office/drawing/2014/main" id="{12640419-8AA9-487D-BFA7-FFD06F0E4C25}"/>
              </a:ext>
            </a:extLst>
          </p:cNvPr>
          <p:cNvSpPr/>
          <p:nvPr userDrawn="1"/>
        </p:nvSpPr>
        <p:spPr>
          <a:xfrm>
            <a:off x="3494238" y="3551217"/>
            <a:ext cx="2391047" cy="500463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48" name="Rektangel 47">
            <a:extLst>
              <a:ext uri="{FF2B5EF4-FFF2-40B4-BE49-F238E27FC236}">
                <a16:creationId xmlns:a16="http://schemas.microsoft.com/office/drawing/2014/main" id="{7FDD128E-3A1A-4E1E-A38D-B8709DAEB835}"/>
              </a:ext>
            </a:extLst>
          </p:cNvPr>
          <p:cNvSpPr/>
          <p:nvPr userDrawn="1"/>
        </p:nvSpPr>
        <p:spPr>
          <a:xfrm>
            <a:off x="3566988" y="3483777"/>
            <a:ext cx="2392643" cy="4999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lvl="0"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da-DK" sz="2800" b="1" dirty="0">
              <a:solidFill>
                <a:schemeClr val="bg2"/>
              </a:solidFill>
            </a:endParaRPr>
          </a:p>
        </p:txBody>
      </p:sp>
      <p:sp>
        <p:nvSpPr>
          <p:cNvPr id="49" name="Rektangel 48">
            <a:extLst>
              <a:ext uri="{FF2B5EF4-FFF2-40B4-BE49-F238E27FC236}">
                <a16:creationId xmlns:a16="http://schemas.microsoft.com/office/drawing/2014/main" id="{E68AB055-2CA2-4EC6-9781-90880A048123}"/>
              </a:ext>
            </a:extLst>
          </p:cNvPr>
          <p:cNvSpPr/>
          <p:nvPr userDrawn="1"/>
        </p:nvSpPr>
        <p:spPr>
          <a:xfrm>
            <a:off x="3494238" y="4196756"/>
            <a:ext cx="2391047" cy="1451008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50" name="Rektangel 49">
            <a:extLst>
              <a:ext uri="{FF2B5EF4-FFF2-40B4-BE49-F238E27FC236}">
                <a16:creationId xmlns:a16="http://schemas.microsoft.com/office/drawing/2014/main" id="{5E1D0C2C-5E01-4CC0-98D2-29CDBE905F7F}"/>
              </a:ext>
            </a:extLst>
          </p:cNvPr>
          <p:cNvSpPr/>
          <p:nvPr userDrawn="1"/>
        </p:nvSpPr>
        <p:spPr>
          <a:xfrm>
            <a:off x="3566988" y="4129316"/>
            <a:ext cx="2392643" cy="144951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da-DK" sz="1600" b="1" dirty="0">
              <a:solidFill>
                <a:schemeClr val="bg2"/>
              </a:solidFill>
            </a:endParaRPr>
          </a:p>
        </p:txBody>
      </p:sp>
      <p:sp>
        <p:nvSpPr>
          <p:cNvPr id="61" name="Rektangel 60">
            <a:extLst>
              <a:ext uri="{FF2B5EF4-FFF2-40B4-BE49-F238E27FC236}">
                <a16:creationId xmlns:a16="http://schemas.microsoft.com/office/drawing/2014/main" id="{28EE3455-C533-46DC-AB5D-7B6A5F4A1FA9}"/>
              </a:ext>
            </a:extLst>
          </p:cNvPr>
          <p:cNvSpPr/>
          <p:nvPr userDrawn="1"/>
        </p:nvSpPr>
        <p:spPr>
          <a:xfrm>
            <a:off x="7080826" y="2033124"/>
            <a:ext cx="720000" cy="720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62" name="Rektangel 61">
            <a:extLst>
              <a:ext uri="{FF2B5EF4-FFF2-40B4-BE49-F238E27FC236}">
                <a16:creationId xmlns:a16="http://schemas.microsoft.com/office/drawing/2014/main" id="{05646BEB-B683-4802-BEDB-D91BAB7009AC}"/>
              </a:ext>
            </a:extLst>
          </p:cNvPr>
          <p:cNvSpPr/>
          <p:nvPr userDrawn="1"/>
        </p:nvSpPr>
        <p:spPr>
          <a:xfrm>
            <a:off x="7153575" y="1965481"/>
            <a:ext cx="720000" cy="720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lvl="0"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da-DK" sz="4000" b="1" dirty="0">
              <a:solidFill>
                <a:schemeClr val="bg2"/>
              </a:solidFill>
            </a:endParaRPr>
          </a:p>
        </p:txBody>
      </p:sp>
      <p:sp>
        <p:nvSpPr>
          <p:cNvPr id="57" name="Rektangel 56">
            <a:extLst>
              <a:ext uri="{FF2B5EF4-FFF2-40B4-BE49-F238E27FC236}">
                <a16:creationId xmlns:a16="http://schemas.microsoft.com/office/drawing/2014/main" id="{6FB6EACA-3FD4-41BA-80C8-11E207461E53}"/>
              </a:ext>
            </a:extLst>
          </p:cNvPr>
          <p:cNvSpPr/>
          <p:nvPr userDrawn="1"/>
        </p:nvSpPr>
        <p:spPr>
          <a:xfrm>
            <a:off x="6244504" y="3551217"/>
            <a:ext cx="2391047" cy="500463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58" name="Rektangel 57">
            <a:extLst>
              <a:ext uri="{FF2B5EF4-FFF2-40B4-BE49-F238E27FC236}">
                <a16:creationId xmlns:a16="http://schemas.microsoft.com/office/drawing/2014/main" id="{9F673050-1BD0-4315-9742-67BC4E50C95B}"/>
              </a:ext>
            </a:extLst>
          </p:cNvPr>
          <p:cNvSpPr/>
          <p:nvPr userDrawn="1"/>
        </p:nvSpPr>
        <p:spPr>
          <a:xfrm>
            <a:off x="6317254" y="3483777"/>
            <a:ext cx="2392643" cy="4999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lvl="0"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da-DK" sz="2800" b="1" dirty="0">
              <a:solidFill>
                <a:schemeClr val="bg2"/>
              </a:solidFill>
            </a:endParaRPr>
          </a:p>
        </p:txBody>
      </p:sp>
      <p:sp>
        <p:nvSpPr>
          <p:cNvPr id="59" name="Rektangel 58">
            <a:extLst>
              <a:ext uri="{FF2B5EF4-FFF2-40B4-BE49-F238E27FC236}">
                <a16:creationId xmlns:a16="http://schemas.microsoft.com/office/drawing/2014/main" id="{5EC4F84E-8804-4785-918E-A0D75A66DB9E}"/>
              </a:ext>
            </a:extLst>
          </p:cNvPr>
          <p:cNvSpPr/>
          <p:nvPr userDrawn="1"/>
        </p:nvSpPr>
        <p:spPr>
          <a:xfrm>
            <a:off x="6244504" y="4196756"/>
            <a:ext cx="2391047" cy="1451008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60" name="Rektangel 59">
            <a:extLst>
              <a:ext uri="{FF2B5EF4-FFF2-40B4-BE49-F238E27FC236}">
                <a16:creationId xmlns:a16="http://schemas.microsoft.com/office/drawing/2014/main" id="{E3BB9489-1798-46EF-9847-FBDFD6133A8A}"/>
              </a:ext>
            </a:extLst>
          </p:cNvPr>
          <p:cNvSpPr/>
          <p:nvPr userDrawn="1"/>
        </p:nvSpPr>
        <p:spPr>
          <a:xfrm>
            <a:off x="6317254" y="4129316"/>
            <a:ext cx="2392643" cy="144951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da-DK" sz="1600" b="1" dirty="0">
              <a:solidFill>
                <a:schemeClr val="bg2"/>
              </a:solidFill>
            </a:endParaRPr>
          </a:p>
        </p:txBody>
      </p:sp>
      <p:sp>
        <p:nvSpPr>
          <p:cNvPr id="71" name="Rektangel 70">
            <a:extLst>
              <a:ext uri="{FF2B5EF4-FFF2-40B4-BE49-F238E27FC236}">
                <a16:creationId xmlns:a16="http://schemas.microsoft.com/office/drawing/2014/main" id="{DCAED973-E0E1-4570-8F86-442E4447BFBE}"/>
              </a:ext>
            </a:extLst>
          </p:cNvPr>
          <p:cNvSpPr/>
          <p:nvPr userDrawn="1"/>
        </p:nvSpPr>
        <p:spPr>
          <a:xfrm>
            <a:off x="9831092" y="2033124"/>
            <a:ext cx="720000" cy="720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72" name="Rektangel 71">
            <a:extLst>
              <a:ext uri="{FF2B5EF4-FFF2-40B4-BE49-F238E27FC236}">
                <a16:creationId xmlns:a16="http://schemas.microsoft.com/office/drawing/2014/main" id="{3288095A-5C9D-47B3-B6C1-96471092A65B}"/>
              </a:ext>
            </a:extLst>
          </p:cNvPr>
          <p:cNvSpPr/>
          <p:nvPr userDrawn="1"/>
        </p:nvSpPr>
        <p:spPr>
          <a:xfrm>
            <a:off x="9903841" y="1965481"/>
            <a:ext cx="720000" cy="720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lvl="0"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da-DK" sz="4000" b="1" dirty="0">
              <a:solidFill>
                <a:schemeClr val="bg2"/>
              </a:solidFill>
            </a:endParaRPr>
          </a:p>
        </p:txBody>
      </p:sp>
      <p:sp>
        <p:nvSpPr>
          <p:cNvPr id="67" name="Rektangel 66">
            <a:extLst>
              <a:ext uri="{FF2B5EF4-FFF2-40B4-BE49-F238E27FC236}">
                <a16:creationId xmlns:a16="http://schemas.microsoft.com/office/drawing/2014/main" id="{114A22A2-D9AD-450C-A0B1-6DA158F6B626}"/>
              </a:ext>
            </a:extLst>
          </p:cNvPr>
          <p:cNvSpPr/>
          <p:nvPr userDrawn="1"/>
        </p:nvSpPr>
        <p:spPr>
          <a:xfrm>
            <a:off x="8994770" y="3551217"/>
            <a:ext cx="2391047" cy="500463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68" name="Rektangel 67">
            <a:extLst>
              <a:ext uri="{FF2B5EF4-FFF2-40B4-BE49-F238E27FC236}">
                <a16:creationId xmlns:a16="http://schemas.microsoft.com/office/drawing/2014/main" id="{B8EBB48E-B78A-4451-BD2A-39152E47EF26}"/>
              </a:ext>
            </a:extLst>
          </p:cNvPr>
          <p:cNvSpPr/>
          <p:nvPr userDrawn="1"/>
        </p:nvSpPr>
        <p:spPr>
          <a:xfrm>
            <a:off x="9067520" y="3483777"/>
            <a:ext cx="2392643" cy="4999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lvl="0"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da-DK" sz="2800" b="1" dirty="0">
              <a:solidFill>
                <a:schemeClr val="bg2"/>
              </a:solidFill>
            </a:endParaRPr>
          </a:p>
        </p:txBody>
      </p:sp>
      <p:sp>
        <p:nvSpPr>
          <p:cNvPr id="69" name="Rektangel 68">
            <a:extLst>
              <a:ext uri="{FF2B5EF4-FFF2-40B4-BE49-F238E27FC236}">
                <a16:creationId xmlns:a16="http://schemas.microsoft.com/office/drawing/2014/main" id="{4B597CC2-EE7D-4880-97AB-DF72FDC89C0C}"/>
              </a:ext>
            </a:extLst>
          </p:cNvPr>
          <p:cNvSpPr/>
          <p:nvPr userDrawn="1"/>
        </p:nvSpPr>
        <p:spPr>
          <a:xfrm>
            <a:off x="8994770" y="4196756"/>
            <a:ext cx="2391047" cy="1451008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70" name="Rektangel 69">
            <a:extLst>
              <a:ext uri="{FF2B5EF4-FFF2-40B4-BE49-F238E27FC236}">
                <a16:creationId xmlns:a16="http://schemas.microsoft.com/office/drawing/2014/main" id="{CC933603-6369-48AB-9DB5-45F88DC312C0}"/>
              </a:ext>
            </a:extLst>
          </p:cNvPr>
          <p:cNvSpPr/>
          <p:nvPr userDrawn="1"/>
        </p:nvSpPr>
        <p:spPr>
          <a:xfrm>
            <a:off x="9067520" y="4129316"/>
            <a:ext cx="2392643" cy="144951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da-DK" sz="1600" b="1" dirty="0">
              <a:solidFill>
                <a:schemeClr val="bg2"/>
              </a:solidFill>
            </a:endParaRPr>
          </a:p>
        </p:txBody>
      </p:sp>
      <p:sp>
        <p:nvSpPr>
          <p:cNvPr id="73" name="TextBox 47">
            <a:extLst>
              <a:ext uri="{FF2B5EF4-FFF2-40B4-BE49-F238E27FC236}">
                <a16:creationId xmlns:a16="http://schemas.microsoft.com/office/drawing/2014/main" id="{3EC62177-55F2-4DFF-936C-7092DFDFD395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1850668" y="3097173"/>
            <a:ext cx="252000" cy="2520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a-DK"/>
            </a:defPPr>
            <a:lvl1pPr indent="-457200" algn="ctr">
              <a:spcBef>
                <a:spcPct val="20000"/>
              </a:spcBef>
              <a:buSzPct val="100000"/>
              <a:defRPr>
                <a:latin typeface="Calibri" panose="020F0502020204030204" pitchFamily="34" charset="0"/>
              </a:defRPr>
            </a:lvl1pPr>
            <a:lvl2pPr marL="342900" lvl="1" indent="-3429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2pPr>
            <a:lvl3pPr marL="742950" lvl="2" indent="-28575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–"/>
              <a:defRPr>
                <a:latin typeface="Calibri" panose="020F0502020204030204" pitchFamily="34" charset="0"/>
              </a:defRPr>
            </a:lvl3pPr>
            <a:lvl4pPr marL="1143000" lvl="3" indent="-2286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4pPr>
            <a:lvl5pPr marL="1600200" lvl="4" indent="-2286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–"/>
              <a:defRPr>
                <a:latin typeface="Calibri" panose="020F0502020204030204" pitchFamily="34" charset="0"/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lvl="1" indent="0">
              <a:buNone/>
            </a:pPr>
            <a:endParaRPr lang="da-DK" sz="2400" b="1" dirty="0">
              <a:latin typeface="Segoe UI" panose="020B0502040204020203" pitchFamily="34" charset="0"/>
              <a:cs typeface="Segoe UI" panose="020B0502040204020203" pitchFamily="34" charset="0"/>
              <a:sym typeface="Calibri" panose="020F0502020204030204" pitchFamily="34" charset="0"/>
            </a:endParaRPr>
          </a:p>
        </p:txBody>
      </p:sp>
      <p:sp>
        <p:nvSpPr>
          <p:cNvPr id="74" name="TextBox 47">
            <a:extLst>
              <a:ext uri="{FF2B5EF4-FFF2-40B4-BE49-F238E27FC236}">
                <a16:creationId xmlns:a16="http://schemas.microsoft.com/office/drawing/2014/main" id="{7ED50FDD-71F1-42C0-A10F-8ED3FDA3C33C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4600934" y="3097173"/>
            <a:ext cx="252000" cy="2520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a-DK"/>
            </a:defPPr>
            <a:lvl1pPr indent="-457200" algn="ctr">
              <a:spcBef>
                <a:spcPct val="20000"/>
              </a:spcBef>
              <a:buSzPct val="100000"/>
              <a:defRPr>
                <a:latin typeface="Calibri" panose="020F0502020204030204" pitchFamily="34" charset="0"/>
              </a:defRPr>
            </a:lvl1pPr>
            <a:lvl2pPr marL="342900" lvl="1" indent="-3429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2pPr>
            <a:lvl3pPr marL="742950" lvl="2" indent="-28575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–"/>
              <a:defRPr>
                <a:latin typeface="Calibri" panose="020F0502020204030204" pitchFamily="34" charset="0"/>
              </a:defRPr>
            </a:lvl3pPr>
            <a:lvl4pPr marL="1143000" lvl="3" indent="-2286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4pPr>
            <a:lvl5pPr marL="1600200" lvl="4" indent="-2286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–"/>
              <a:defRPr>
                <a:latin typeface="Calibri" panose="020F0502020204030204" pitchFamily="34" charset="0"/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lvl="1" indent="0">
              <a:buNone/>
            </a:pPr>
            <a:endParaRPr lang="da-DK" sz="2400" b="1" dirty="0">
              <a:latin typeface="Segoe UI" panose="020B0502040204020203" pitchFamily="34" charset="0"/>
              <a:cs typeface="Segoe UI" panose="020B0502040204020203" pitchFamily="34" charset="0"/>
              <a:sym typeface="Calibri" panose="020F0502020204030204" pitchFamily="34" charset="0"/>
            </a:endParaRPr>
          </a:p>
        </p:txBody>
      </p:sp>
      <p:sp>
        <p:nvSpPr>
          <p:cNvPr id="75" name="TextBox 47">
            <a:extLst>
              <a:ext uri="{FF2B5EF4-FFF2-40B4-BE49-F238E27FC236}">
                <a16:creationId xmlns:a16="http://schemas.microsoft.com/office/drawing/2014/main" id="{AD361A11-17BF-45DD-BEF2-A8562DB6B7E8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7351200" y="3097173"/>
            <a:ext cx="252000" cy="2520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a-DK"/>
            </a:defPPr>
            <a:lvl1pPr indent="-457200" algn="ctr">
              <a:spcBef>
                <a:spcPct val="20000"/>
              </a:spcBef>
              <a:buSzPct val="100000"/>
              <a:defRPr>
                <a:latin typeface="Calibri" panose="020F0502020204030204" pitchFamily="34" charset="0"/>
              </a:defRPr>
            </a:lvl1pPr>
            <a:lvl2pPr marL="342900" lvl="1" indent="-3429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2pPr>
            <a:lvl3pPr marL="742950" lvl="2" indent="-28575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–"/>
              <a:defRPr>
                <a:latin typeface="Calibri" panose="020F0502020204030204" pitchFamily="34" charset="0"/>
              </a:defRPr>
            </a:lvl3pPr>
            <a:lvl4pPr marL="1143000" lvl="3" indent="-2286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4pPr>
            <a:lvl5pPr marL="1600200" lvl="4" indent="-2286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–"/>
              <a:defRPr>
                <a:latin typeface="Calibri" panose="020F0502020204030204" pitchFamily="34" charset="0"/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lvl="1" indent="0">
              <a:buNone/>
            </a:pPr>
            <a:endParaRPr lang="da-DK" sz="2400" b="1" dirty="0">
              <a:latin typeface="Segoe UI" panose="020B0502040204020203" pitchFamily="34" charset="0"/>
              <a:cs typeface="Segoe UI" panose="020B0502040204020203" pitchFamily="34" charset="0"/>
              <a:sym typeface="Calibri" panose="020F0502020204030204" pitchFamily="34" charset="0"/>
            </a:endParaRPr>
          </a:p>
        </p:txBody>
      </p:sp>
      <p:sp>
        <p:nvSpPr>
          <p:cNvPr id="76" name="TextBox 47">
            <a:extLst>
              <a:ext uri="{FF2B5EF4-FFF2-40B4-BE49-F238E27FC236}">
                <a16:creationId xmlns:a16="http://schemas.microsoft.com/office/drawing/2014/main" id="{6B3A46BA-BB0B-4EB8-B71A-FD08CAAB2D8F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10101466" y="3097173"/>
            <a:ext cx="252000" cy="2520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a-DK"/>
            </a:defPPr>
            <a:lvl1pPr indent="-457200" algn="ctr">
              <a:spcBef>
                <a:spcPct val="20000"/>
              </a:spcBef>
              <a:buSzPct val="100000"/>
              <a:defRPr>
                <a:latin typeface="Calibri" panose="020F0502020204030204" pitchFamily="34" charset="0"/>
              </a:defRPr>
            </a:lvl1pPr>
            <a:lvl2pPr marL="342900" lvl="1" indent="-3429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2pPr>
            <a:lvl3pPr marL="742950" lvl="2" indent="-28575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–"/>
              <a:defRPr>
                <a:latin typeface="Calibri" panose="020F0502020204030204" pitchFamily="34" charset="0"/>
              </a:defRPr>
            </a:lvl3pPr>
            <a:lvl4pPr marL="1143000" lvl="3" indent="-2286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4pPr>
            <a:lvl5pPr marL="1600200" lvl="4" indent="-2286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–"/>
              <a:defRPr>
                <a:latin typeface="Calibri" panose="020F0502020204030204" pitchFamily="34" charset="0"/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lvl="1" indent="0">
              <a:buNone/>
            </a:pPr>
            <a:endParaRPr lang="da-DK" sz="2400" b="1" dirty="0">
              <a:latin typeface="Segoe UI" panose="020B0502040204020203" pitchFamily="34" charset="0"/>
              <a:cs typeface="Segoe UI" panose="020B0502040204020203" pitchFamily="34" charset="0"/>
              <a:sym typeface="Calibri" panose="020F0502020204030204" pitchFamily="34" charset="0"/>
            </a:endParaRPr>
          </a:p>
        </p:txBody>
      </p:sp>
      <p:sp>
        <p:nvSpPr>
          <p:cNvPr id="8" name="Pladsholder til tekst 7">
            <a:extLst>
              <a:ext uri="{FF2B5EF4-FFF2-40B4-BE49-F238E27FC236}">
                <a16:creationId xmlns:a16="http://schemas.microsoft.com/office/drawing/2014/main" id="{32415D24-58B4-4232-99CD-B7D4DAE5CD3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53043" y="1965481"/>
            <a:ext cx="720725" cy="720725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48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da-DK" dirty="0"/>
              <a:t>1</a:t>
            </a:r>
          </a:p>
        </p:txBody>
      </p:sp>
      <p:sp>
        <p:nvSpPr>
          <p:cNvPr id="55" name="Pladsholder til tekst 7">
            <a:extLst>
              <a:ext uri="{FF2B5EF4-FFF2-40B4-BE49-F238E27FC236}">
                <a16:creationId xmlns:a16="http://schemas.microsoft.com/office/drawing/2014/main" id="{3F478AB9-12F3-4816-B393-5B0459DBF4C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03309" y="1965481"/>
            <a:ext cx="720725" cy="720725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48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da-DK" dirty="0"/>
              <a:t>2</a:t>
            </a:r>
          </a:p>
        </p:txBody>
      </p:sp>
      <p:sp>
        <p:nvSpPr>
          <p:cNvPr id="65" name="Pladsholder til tekst 7">
            <a:extLst>
              <a:ext uri="{FF2B5EF4-FFF2-40B4-BE49-F238E27FC236}">
                <a16:creationId xmlns:a16="http://schemas.microsoft.com/office/drawing/2014/main" id="{DF07FF73-C3F6-47B9-9C5C-5C2812C1E20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53575" y="1965481"/>
            <a:ext cx="720725" cy="720725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48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da-DK" dirty="0"/>
              <a:t>3</a:t>
            </a:r>
          </a:p>
        </p:txBody>
      </p:sp>
      <p:sp>
        <p:nvSpPr>
          <p:cNvPr id="77" name="Pladsholder til tekst 7">
            <a:extLst>
              <a:ext uri="{FF2B5EF4-FFF2-40B4-BE49-F238E27FC236}">
                <a16:creationId xmlns:a16="http://schemas.microsoft.com/office/drawing/2014/main" id="{AD15D941-3D17-4C88-8C8B-A7A88360889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903841" y="1965481"/>
            <a:ext cx="720725" cy="720725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48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da-DK" dirty="0"/>
              <a:t>4</a:t>
            </a:r>
          </a:p>
        </p:txBody>
      </p:sp>
      <p:sp>
        <p:nvSpPr>
          <p:cNvPr id="78" name="Pladsholder til tekst 7">
            <a:extLst>
              <a:ext uri="{FF2B5EF4-FFF2-40B4-BE49-F238E27FC236}">
                <a16:creationId xmlns:a16="http://schemas.microsoft.com/office/drawing/2014/main" id="{2A2D3C97-56CD-48F0-9F7B-169AEEF1624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16722" y="3483777"/>
            <a:ext cx="2393950" cy="498475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24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da-DK" dirty="0"/>
              <a:t>Overskrift</a:t>
            </a:r>
          </a:p>
        </p:txBody>
      </p:sp>
      <p:sp>
        <p:nvSpPr>
          <p:cNvPr id="79" name="Pladsholder til tekst 7">
            <a:extLst>
              <a:ext uri="{FF2B5EF4-FFF2-40B4-BE49-F238E27FC236}">
                <a16:creationId xmlns:a16="http://schemas.microsoft.com/office/drawing/2014/main" id="{6BB79441-0603-404C-99C5-450D659D758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66988" y="3483777"/>
            <a:ext cx="2393950" cy="498475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24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da-DK" dirty="0"/>
              <a:t>Overskrift</a:t>
            </a:r>
          </a:p>
        </p:txBody>
      </p:sp>
      <p:sp>
        <p:nvSpPr>
          <p:cNvPr id="80" name="Pladsholder til tekst 7">
            <a:extLst>
              <a:ext uri="{FF2B5EF4-FFF2-40B4-BE49-F238E27FC236}">
                <a16:creationId xmlns:a16="http://schemas.microsoft.com/office/drawing/2014/main" id="{39CB6468-8213-4ABC-9B45-B23B05EEC64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17254" y="3483777"/>
            <a:ext cx="2393950" cy="498475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24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da-DK" dirty="0"/>
              <a:t>Overskrift</a:t>
            </a:r>
          </a:p>
        </p:txBody>
      </p:sp>
      <p:sp>
        <p:nvSpPr>
          <p:cNvPr id="81" name="Pladsholder til tekst 7">
            <a:extLst>
              <a:ext uri="{FF2B5EF4-FFF2-40B4-BE49-F238E27FC236}">
                <a16:creationId xmlns:a16="http://schemas.microsoft.com/office/drawing/2014/main" id="{C094CE5D-368F-454D-9F2C-20970370223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67520" y="3483777"/>
            <a:ext cx="2393950" cy="498475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24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da-DK" dirty="0"/>
              <a:t>Overskrift</a:t>
            </a:r>
          </a:p>
        </p:txBody>
      </p:sp>
      <p:sp>
        <p:nvSpPr>
          <p:cNvPr id="82" name="Pladsholder til tekst 7">
            <a:extLst>
              <a:ext uri="{FF2B5EF4-FFF2-40B4-BE49-F238E27FC236}">
                <a16:creationId xmlns:a16="http://schemas.microsoft.com/office/drawing/2014/main" id="{ED2C6A50-02E3-4A8A-8FA5-98263F70EC2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16722" y="4127499"/>
            <a:ext cx="2393950" cy="1449388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>
                <a:solidFill>
                  <a:schemeClr val="bg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sz="1600" dirty="0" err="1"/>
              <a:t>Lorem</a:t>
            </a:r>
            <a:r>
              <a:rPr lang="da-DK" sz="1600" dirty="0"/>
              <a:t> </a:t>
            </a:r>
            <a:r>
              <a:rPr lang="da-DK" sz="1600" dirty="0" err="1"/>
              <a:t>ipsum</a:t>
            </a:r>
            <a:r>
              <a:rPr lang="da-DK" sz="1600" dirty="0"/>
              <a:t> </a:t>
            </a:r>
            <a:r>
              <a:rPr lang="da-DK" sz="1600" dirty="0" err="1"/>
              <a:t>dolor</a:t>
            </a:r>
            <a:r>
              <a:rPr lang="da-DK" sz="1600" dirty="0"/>
              <a:t> sit </a:t>
            </a:r>
            <a:r>
              <a:rPr lang="da-DK" sz="1600" dirty="0" err="1"/>
              <a:t>amet</a:t>
            </a:r>
            <a:r>
              <a:rPr lang="da-DK" sz="1600" dirty="0"/>
              <a:t>, </a:t>
            </a:r>
            <a:r>
              <a:rPr lang="da-DK" sz="1600" dirty="0" err="1"/>
              <a:t>consectetur</a:t>
            </a:r>
            <a:r>
              <a:rPr lang="da-DK" sz="1600" dirty="0"/>
              <a:t> </a:t>
            </a:r>
            <a:r>
              <a:rPr lang="da-DK" sz="1600" dirty="0" err="1"/>
              <a:t>adipiscing</a:t>
            </a:r>
            <a:r>
              <a:rPr lang="da-DK" sz="1600" dirty="0"/>
              <a:t> </a:t>
            </a:r>
            <a:r>
              <a:rPr lang="da-DK" sz="1600" dirty="0" err="1"/>
              <a:t>elit</a:t>
            </a:r>
            <a:r>
              <a:rPr lang="da-DK" sz="1600" dirty="0"/>
              <a:t>. Vivamus non eros </a:t>
            </a:r>
            <a:r>
              <a:rPr lang="da-DK" sz="1600" dirty="0" err="1"/>
              <a:t>quis</a:t>
            </a:r>
            <a:r>
              <a:rPr lang="da-DK" sz="1600" dirty="0"/>
              <a:t> </a:t>
            </a:r>
            <a:r>
              <a:rPr lang="da-DK" sz="1600" dirty="0" err="1"/>
              <a:t>urna</a:t>
            </a:r>
            <a:r>
              <a:rPr lang="da-DK" sz="1600" dirty="0"/>
              <a:t> </a:t>
            </a:r>
            <a:r>
              <a:rPr lang="da-DK" sz="1600" dirty="0" err="1"/>
              <a:t>mollis</a:t>
            </a:r>
            <a:r>
              <a:rPr lang="da-DK" sz="1600" dirty="0"/>
              <a:t> finibus. </a:t>
            </a:r>
            <a:endParaRPr lang="da-DK" sz="1600" b="1" dirty="0">
              <a:solidFill>
                <a:schemeClr val="bg2"/>
              </a:solidFill>
            </a:endParaRPr>
          </a:p>
        </p:txBody>
      </p:sp>
      <p:sp>
        <p:nvSpPr>
          <p:cNvPr id="83" name="Pladsholder til tekst 7">
            <a:extLst>
              <a:ext uri="{FF2B5EF4-FFF2-40B4-BE49-F238E27FC236}">
                <a16:creationId xmlns:a16="http://schemas.microsoft.com/office/drawing/2014/main" id="{72008D14-4D99-4DED-9EFB-C8F398EF5FC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566988" y="4127499"/>
            <a:ext cx="2393950" cy="1449388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>
                <a:solidFill>
                  <a:schemeClr val="bg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sz="1600" dirty="0" err="1"/>
              <a:t>Lorem</a:t>
            </a:r>
            <a:r>
              <a:rPr lang="da-DK" sz="1600" dirty="0"/>
              <a:t> </a:t>
            </a:r>
            <a:r>
              <a:rPr lang="da-DK" sz="1600" dirty="0" err="1"/>
              <a:t>ipsum</a:t>
            </a:r>
            <a:r>
              <a:rPr lang="da-DK" sz="1600" dirty="0"/>
              <a:t> </a:t>
            </a:r>
            <a:r>
              <a:rPr lang="da-DK" sz="1600" dirty="0" err="1"/>
              <a:t>dolor</a:t>
            </a:r>
            <a:r>
              <a:rPr lang="da-DK" sz="1600" dirty="0"/>
              <a:t> sit </a:t>
            </a:r>
            <a:r>
              <a:rPr lang="da-DK" sz="1600" dirty="0" err="1"/>
              <a:t>amet</a:t>
            </a:r>
            <a:r>
              <a:rPr lang="da-DK" sz="1600" dirty="0"/>
              <a:t>, </a:t>
            </a:r>
            <a:r>
              <a:rPr lang="da-DK" sz="1600" dirty="0" err="1"/>
              <a:t>consectetur</a:t>
            </a:r>
            <a:r>
              <a:rPr lang="da-DK" sz="1600" dirty="0"/>
              <a:t> </a:t>
            </a:r>
            <a:r>
              <a:rPr lang="da-DK" sz="1600" dirty="0" err="1"/>
              <a:t>adipiscing</a:t>
            </a:r>
            <a:r>
              <a:rPr lang="da-DK" sz="1600" dirty="0"/>
              <a:t> </a:t>
            </a:r>
            <a:r>
              <a:rPr lang="da-DK" sz="1600" dirty="0" err="1"/>
              <a:t>elit</a:t>
            </a:r>
            <a:r>
              <a:rPr lang="da-DK" sz="1600" dirty="0"/>
              <a:t>. Vivamus non eros </a:t>
            </a:r>
            <a:r>
              <a:rPr lang="da-DK" sz="1600" dirty="0" err="1"/>
              <a:t>quis</a:t>
            </a:r>
            <a:r>
              <a:rPr lang="da-DK" sz="1600" dirty="0"/>
              <a:t> </a:t>
            </a:r>
            <a:r>
              <a:rPr lang="da-DK" sz="1600" dirty="0" err="1"/>
              <a:t>urna</a:t>
            </a:r>
            <a:r>
              <a:rPr lang="da-DK" sz="1600" dirty="0"/>
              <a:t> </a:t>
            </a:r>
            <a:r>
              <a:rPr lang="da-DK" sz="1600" dirty="0" err="1"/>
              <a:t>mollis</a:t>
            </a:r>
            <a:r>
              <a:rPr lang="da-DK" sz="1600" dirty="0"/>
              <a:t> finibus. </a:t>
            </a:r>
            <a:endParaRPr lang="da-DK" sz="1600" b="1" dirty="0">
              <a:solidFill>
                <a:schemeClr val="bg2"/>
              </a:solidFill>
            </a:endParaRPr>
          </a:p>
        </p:txBody>
      </p:sp>
      <p:sp>
        <p:nvSpPr>
          <p:cNvPr id="84" name="Pladsholder til tekst 7">
            <a:extLst>
              <a:ext uri="{FF2B5EF4-FFF2-40B4-BE49-F238E27FC236}">
                <a16:creationId xmlns:a16="http://schemas.microsoft.com/office/drawing/2014/main" id="{2A9DDC90-E80F-4AFB-B7B3-CF31FB099F6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317254" y="4127499"/>
            <a:ext cx="2393950" cy="1449388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>
                <a:solidFill>
                  <a:schemeClr val="bg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sz="1600" dirty="0" err="1"/>
              <a:t>Lorem</a:t>
            </a:r>
            <a:r>
              <a:rPr lang="da-DK" sz="1600" dirty="0"/>
              <a:t> </a:t>
            </a:r>
            <a:r>
              <a:rPr lang="da-DK" sz="1600" dirty="0" err="1"/>
              <a:t>ipsum</a:t>
            </a:r>
            <a:r>
              <a:rPr lang="da-DK" sz="1600" dirty="0"/>
              <a:t> </a:t>
            </a:r>
            <a:r>
              <a:rPr lang="da-DK" sz="1600" dirty="0" err="1"/>
              <a:t>dolor</a:t>
            </a:r>
            <a:r>
              <a:rPr lang="da-DK" sz="1600" dirty="0"/>
              <a:t> sit </a:t>
            </a:r>
            <a:r>
              <a:rPr lang="da-DK" sz="1600" dirty="0" err="1"/>
              <a:t>amet</a:t>
            </a:r>
            <a:r>
              <a:rPr lang="da-DK" sz="1600" dirty="0"/>
              <a:t>, </a:t>
            </a:r>
            <a:r>
              <a:rPr lang="da-DK" sz="1600" dirty="0" err="1"/>
              <a:t>consectetur</a:t>
            </a:r>
            <a:r>
              <a:rPr lang="da-DK" sz="1600" dirty="0"/>
              <a:t> </a:t>
            </a:r>
            <a:r>
              <a:rPr lang="da-DK" sz="1600" dirty="0" err="1"/>
              <a:t>adipiscing</a:t>
            </a:r>
            <a:r>
              <a:rPr lang="da-DK" sz="1600" dirty="0"/>
              <a:t> </a:t>
            </a:r>
            <a:r>
              <a:rPr lang="da-DK" sz="1600" dirty="0" err="1"/>
              <a:t>elit</a:t>
            </a:r>
            <a:r>
              <a:rPr lang="da-DK" sz="1600" dirty="0"/>
              <a:t>. Vivamus non eros </a:t>
            </a:r>
            <a:r>
              <a:rPr lang="da-DK" sz="1600" dirty="0" err="1"/>
              <a:t>quis</a:t>
            </a:r>
            <a:r>
              <a:rPr lang="da-DK" sz="1600" dirty="0"/>
              <a:t> </a:t>
            </a:r>
            <a:r>
              <a:rPr lang="da-DK" sz="1600" dirty="0" err="1"/>
              <a:t>urna</a:t>
            </a:r>
            <a:r>
              <a:rPr lang="da-DK" sz="1600" dirty="0"/>
              <a:t> </a:t>
            </a:r>
            <a:r>
              <a:rPr lang="da-DK" sz="1600" dirty="0" err="1"/>
              <a:t>mollis</a:t>
            </a:r>
            <a:r>
              <a:rPr lang="da-DK" sz="1600" dirty="0"/>
              <a:t> finibus. </a:t>
            </a:r>
            <a:endParaRPr lang="da-DK" sz="1600" b="1" dirty="0">
              <a:solidFill>
                <a:schemeClr val="bg2"/>
              </a:solidFill>
            </a:endParaRPr>
          </a:p>
        </p:txBody>
      </p:sp>
      <p:sp>
        <p:nvSpPr>
          <p:cNvPr id="85" name="Pladsholder til tekst 7">
            <a:extLst>
              <a:ext uri="{FF2B5EF4-FFF2-40B4-BE49-F238E27FC236}">
                <a16:creationId xmlns:a16="http://schemas.microsoft.com/office/drawing/2014/main" id="{C7562C84-08C9-4B0D-B4D3-F5ECB0E289B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67520" y="4127499"/>
            <a:ext cx="2393950" cy="1449388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>
                <a:solidFill>
                  <a:schemeClr val="bg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sz="1600" dirty="0" err="1"/>
              <a:t>Lorem</a:t>
            </a:r>
            <a:r>
              <a:rPr lang="da-DK" sz="1600" dirty="0"/>
              <a:t> </a:t>
            </a:r>
            <a:r>
              <a:rPr lang="da-DK" sz="1600" dirty="0" err="1"/>
              <a:t>ipsum</a:t>
            </a:r>
            <a:r>
              <a:rPr lang="da-DK" sz="1600" dirty="0"/>
              <a:t> </a:t>
            </a:r>
            <a:r>
              <a:rPr lang="da-DK" sz="1600" dirty="0" err="1"/>
              <a:t>dolor</a:t>
            </a:r>
            <a:r>
              <a:rPr lang="da-DK" sz="1600" dirty="0"/>
              <a:t> sit </a:t>
            </a:r>
            <a:r>
              <a:rPr lang="da-DK" sz="1600" dirty="0" err="1"/>
              <a:t>amet</a:t>
            </a:r>
            <a:r>
              <a:rPr lang="da-DK" sz="1600" dirty="0"/>
              <a:t>, </a:t>
            </a:r>
            <a:r>
              <a:rPr lang="da-DK" sz="1600" dirty="0" err="1"/>
              <a:t>consectetur</a:t>
            </a:r>
            <a:r>
              <a:rPr lang="da-DK" sz="1600" dirty="0"/>
              <a:t> </a:t>
            </a:r>
            <a:r>
              <a:rPr lang="da-DK" sz="1600" dirty="0" err="1"/>
              <a:t>adipiscing</a:t>
            </a:r>
            <a:r>
              <a:rPr lang="da-DK" sz="1600" dirty="0"/>
              <a:t> </a:t>
            </a:r>
            <a:r>
              <a:rPr lang="da-DK" sz="1600" dirty="0" err="1"/>
              <a:t>elit</a:t>
            </a:r>
            <a:r>
              <a:rPr lang="da-DK" sz="1600" dirty="0"/>
              <a:t>. Vivamus non eros </a:t>
            </a:r>
            <a:r>
              <a:rPr lang="da-DK" sz="1600" dirty="0" err="1"/>
              <a:t>quis</a:t>
            </a:r>
            <a:r>
              <a:rPr lang="da-DK" sz="1600" dirty="0"/>
              <a:t> </a:t>
            </a:r>
            <a:r>
              <a:rPr lang="da-DK" sz="1600" dirty="0" err="1"/>
              <a:t>urna</a:t>
            </a:r>
            <a:r>
              <a:rPr lang="da-DK" sz="1600" dirty="0"/>
              <a:t> </a:t>
            </a:r>
            <a:r>
              <a:rPr lang="da-DK" sz="1600" dirty="0" err="1"/>
              <a:t>mollis</a:t>
            </a:r>
            <a:r>
              <a:rPr lang="da-DK" sz="1600" dirty="0"/>
              <a:t> finibus. </a:t>
            </a:r>
            <a:endParaRPr lang="da-DK" sz="1600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3737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93">
          <p15:clr>
            <a:srgbClr val="A4A3A4"/>
          </p15:clr>
        </p15:guide>
        <p15:guide id="4" pos="461">
          <p15:clr>
            <a:srgbClr val="A4A3A4"/>
          </p15:clr>
        </p15:guide>
        <p15:guide id="5" pos="7287">
          <p15:clr>
            <a:srgbClr val="A4A3A4"/>
          </p15:clr>
        </p15:guide>
        <p15:guide id="6" pos="7219">
          <p15:clr>
            <a:srgbClr val="A4A3A4"/>
          </p15:clr>
        </p15:guide>
        <p15:guide id="7" orient="horz" pos="981">
          <p15:clr>
            <a:srgbClr val="A4A3A4"/>
          </p15:clr>
        </p15:guide>
        <p15:guide id="8" orient="horz" pos="3838">
          <p15:clr>
            <a:srgbClr val="A4A3A4"/>
          </p15:clr>
        </p15:guide>
        <p15:guide id="9" orient="horz" pos="3770">
          <p15:clr>
            <a:srgbClr val="A4A3A4"/>
          </p15:clr>
        </p15:guide>
        <p15:guide id="10" orient="horz" pos="1049">
          <p15:clr>
            <a:srgbClr val="A4A3A4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4D41912-45EA-4D33-90E7-4E1507B242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5D5EA5F5-4F22-4ED5-BD02-4D4262E98B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77D34DF9-EC20-4E45-9908-437E7B79C0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9766E-061B-4930-8955-BECD461A0379}" type="datetime1">
              <a:rPr lang="da-DK" smtClean="0"/>
              <a:t>22-05-2026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25AC98CD-1FD6-46BF-AD13-57DF001D76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A523FF45-1F78-40E4-8658-BA2A66EC7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1C15F-B3FA-4AB0-8D16-C156FEF94E5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3231216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- lille - bei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4" name="Objekt 3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11">
            <a:extLst>
              <a:ext uri="{FF2B5EF4-FFF2-40B4-BE49-F238E27FC236}">
                <a16:creationId xmlns:a16="http://schemas.microsoft.com/office/drawing/2014/main" id="{C01F24CB-F56C-412B-B35C-126AC1BFB968}"/>
              </a:ext>
            </a:extLst>
          </p:cNvPr>
          <p:cNvSpPr/>
          <p:nvPr userDrawn="1"/>
        </p:nvSpPr>
        <p:spPr>
          <a:xfrm>
            <a:off x="623888" y="1557337"/>
            <a:ext cx="10944224" cy="4535488"/>
          </a:xfrm>
          <a:prstGeom prst="rect">
            <a:avLst/>
          </a:prstGeom>
          <a:solidFill>
            <a:srgbClr val="EEE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000" b="1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15" name="Lige forbindelse 14">
            <a:extLst>
              <a:ext uri="{FF2B5EF4-FFF2-40B4-BE49-F238E27FC236}">
                <a16:creationId xmlns:a16="http://schemas.microsoft.com/office/drawing/2014/main" id="{D94275B0-0DE1-42F1-A089-C39CE6D3ABCE}"/>
              </a:ext>
            </a:extLst>
          </p:cNvPr>
          <p:cNvCxnSpPr/>
          <p:nvPr userDrawn="1"/>
        </p:nvCxnSpPr>
        <p:spPr>
          <a:xfrm>
            <a:off x="623888" y="3214278"/>
            <a:ext cx="10944224" cy="9329"/>
          </a:xfrm>
          <a:prstGeom prst="lin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el 11"/>
          <p:cNvSpPr>
            <a:spLocks noGrp="1"/>
          </p:cNvSpPr>
          <p:nvPr>
            <p:ph type="title" hasCustomPrompt="1"/>
          </p:nvPr>
        </p:nvSpPr>
        <p:spPr>
          <a:xfrm>
            <a:off x="623888" y="404665"/>
            <a:ext cx="10944224" cy="978729"/>
          </a:xfrm>
          <a:prstGeom prst="rect">
            <a:avLst/>
          </a:prstGeom>
        </p:spPr>
        <p:txBody>
          <a:bodyPr vert="horz" wrap="square" lIns="0">
            <a:spAutoFit/>
          </a:bodyPr>
          <a:lstStyle>
            <a:lvl1pPr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da-DK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Overskrift med mulighed for at fremhæve elementer med </a:t>
            </a:r>
            <a:r>
              <a:rPr lang="da-DK" sz="3200" b="1" dirty="0">
                <a:solidFill>
                  <a:srgbClr val="00502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grøn</a:t>
            </a:r>
            <a:endParaRPr lang="da-DK" sz="32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17" name="Gruppe 16">
            <a:extLst>
              <a:ext uri="{FF2B5EF4-FFF2-40B4-BE49-F238E27FC236}">
                <a16:creationId xmlns:a16="http://schemas.microsoft.com/office/drawing/2014/main" id="{B0BF8FA7-F4E1-4AC3-958E-A80587B944E2}"/>
              </a:ext>
            </a:extLst>
          </p:cNvPr>
          <p:cNvGrpSpPr/>
          <p:nvPr userDrawn="1"/>
        </p:nvGrpSpPr>
        <p:grpSpPr>
          <a:xfrm>
            <a:off x="1580294" y="1965481"/>
            <a:ext cx="792749" cy="787643"/>
            <a:chOff x="1380471" y="2539224"/>
            <a:chExt cx="792749" cy="787643"/>
          </a:xfrm>
        </p:grpSpPr>
        <p:sp>
          <p:nvSpPr>
            <p:cNvPr id="9" name="Rektangel 8">
              <a:extLst>
                <a:ext uri="{FF2B5EF4-FFF2-40B4-BE49-F238E27FC236}">
                  <a16:creationId xmlns:a16="http://schemas.microsoft.com/office/drawing/2014/main" id="{98FA9EAA-0B02-46B7-B23D-8D874B147C8F}"/>
                </a:ext>
              </a:extLst>
            </p:cNvPr>
            <p:cNvSpPr/>
            <p:nvPr userDrawn="1"/>
          </p:nvSpPr>
          <p:spPr>
            <a:xfrm>
              <a:off x="1380471" y="2606867"/>
              <a:ext cx="720000" cy="72000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4800" b="1" dirty="0">
                <a:solidFill>
                  <a:schemeClr val="bg2"/>
                </a:solidFill>
              </a:endParaRPr>
            </a:p>
          </p:txBody>
        </p:sp>
        <p:sp>
          <p:nvSpPr>
            <p:cNvPr id="7" name="Rektangel 6">
              <a:extLst>
                <a:ext uri="{FF2B5EF4-FFF2-40B4-BE49-F238E27FC236}">
                  <a16:creationId xmlns:a16="http://schemas.microsoft.com/office/drawing/2014/main" id="{1B21FD90-CFA8-4ED6-940C-2A856E86384F}"/>
                </a:ext>
              </a:extLst>
            </p:cNvPr>
            <p:cNvSpPr/>
            <p:nvPr userDrawn="1"/>
          </p:nvSpPr>
          <p:spPr>
            <a:xfrm>
              <a:off x="1453220" y="2539224"/>
              <a:ext cx="720000" cy="720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 anchorCtr="0"/>
            <a:lstStyle/>
            <a:p>
              <a:pPr lvl="0" indent="0" algn="ctr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</a:pPr>
              <a:endParaRPr lang="da-DK" sz="4000" b="1" dirty="0">
                <a:solidFill>
                  <a:schemeClr val="bg2"/>
                </a:solidFill>
              </a:endParaRPr>
            </a:p>
          </p:txBody>
        </p:sp>
      </p:grpSp>
      <p:sp>
        <p:nvSpPr>
          <p:cNvPr id="16" name="Rektangel 15">
            <a:extLst>
              <a:ext uri="{FF2B5EF4-FFF2-40B4-BE49-F238E27FC236}">
                <a16:creationId xmlns:a16="http://schemas.microsoft.com/office/drawing/2014/main" id="{AB17FC93-0A90-4B66-9B2A-2C3115A68BEA}"/>
              </a:ext>
            </a:extLst>
          </p:cNvPr>
          <p:cNvSpPr/>
          <p:nvPr userDrawn="1"/>
        </p:nvSpPr>
        <p:spPr>
          <a:xfrm>
            <a:off x="743972" y="3551217"/>
            <a:ext cx="2391047" cy="500463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18" name="Rektangel 17">
            <a:extLst>
              <a:ext uri="{FF2B5EF4-FFF2-40B4-BE49-F238E27FC236}">
                <a16:creationId xmlns:a16="http://schemas.microsoft.com/office/drawing/2014/main" id="{B7D71A00-667D-4A66-8206-58C124D8ADFD}"/>
              </a:ext>
            </a:extLst>
          </p:cNvPr>
          <p:cNvSpPr/>
          <p:nvPr userDrawn="1"/>
        </p:nvSpPr>
        <p:spPr>
          <a:xfrm>
            <a:off x="816722" y="3483777"/>
            <a:ext cx="2392643" cy="4999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lvl="0"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da-DK" sz="2400" b="1" dirty="0">
              <a:solidFill>
                <a:schemeClr val="bg2"/>
              </a:solidFill>
            </a:endParaRPr>
          </a:p>
        </p:txBody>
      </p:sp>
      <p:sp>
        <p:nvSpPr>
          <p:cNvPr id="20" name="Rektangel 19">
            <a:extLst>
              <a:ext uri="{FF2B5EF4-FFF2-40B4-BE49-F238E27FC236}">
                <a16:creationId xmlns:a16="http://schemas.microsoft.com/office/drawing/2014/main" id="{322C0F92-303D-42BF-A38B-43D0908F630E}"/>
              </a:ext>
            </a:extLst>
          </p:cNvPr>
          <p:cNvSpPr/>
          <p:nvPr userDrawn="1"/>
        </p:nvSpPr>
        <p:spPr>
          <a:xfrm>
            <a:off x="743972" y="4196756"/>
            <a:ext cx="2391047" cy="145100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21" name="Rektangel 20">
            <a:extLst>
              <a:ext uri="{FF2B5EF4-FFF2-40B4-BE49-F238E27FC236}">
                <a16:creationId xmlns:a16="http://schemas.microsoft.com/office/drawing/2014/main" id="{E63FCDAC-633B-4943-B92E-74CD772847E3}"/>
              </a:ext>
            </a:extLst>
          </p:cNvPr>
          <p:cNvSpPr/>
          <p:nvPr userDrawn="1"/>
        </p:nvSpPr>
        <p:spPr>
          <a:xfrm>
            <a:off x="816722" y="4129316"/>
            <a:ext cx="2392643" cy="144951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da-DK" sz="1600" b="1" dirty="0">
              <a:solidFill>
                <a:schemeClr val="accent4"/>
              </a:solidFill>
            </a:endParaRPr>
          </a:p>
        </p:txBody>
      </p:sp>
      <p:grpSp>
        <p:nvGrpSpPr>
          <p:cNvPr id="44" name="Gruppe 43">
            <a:extLst>
              <a:ext uri="{FF2B5EF4-FFF2-40B4-BE49-F238E27FC236}">
                <a16:creationId xmlns:a16="http://schemas.microsoft.com/office/drawing/2014/main" id="{02561E3C-7E8A-4945-87DE-76CD451E8CC8}"/>
              </a:ext>
            </a:extLst>
          </p:cNvPr>
          <p:cNvGrpSpPr/>
          <p:nvPr userDrawn="1"/>
        </p:nvGrpSpPr>
        <p:grpSpPr>
          <a:xfrm>
            <a:off x="4330560" y="1965481"/>
            <a:ext cx="792749" cy="787643"/>
            <a:chOff x="1380471" y="2539224"/>
            <a:chExt cx="792749" cy="787643"/>
          </a:xfrm>
        </p:grpSpPr>
        <p:sp>
          <p:nvSpPr>
            <p:cNvPr id="51" name="Rektangel 50">
              <a:extLst>
                <a:ext uri="{FF2B5EF4-FFF2-40B4-BE49-F238E27FC236}">
                  <a16:creationId xmlns:a16="http://schemas.microsoft.com/office/drawing/2014/main" id="{4F454AE4-0688-4D43-AE2B-36803944AEB3}"/>
                </a:ext>
              </a:extLst>
            </p:cNvPr>
            <p:cNvSpPr/>
            <p:nvPr userDrawn="1"/>
          </p:nvSpPr>
          <p:spPr>
            <a:xfrm>
              <a:off x="1380471" y="2606867"/>
              <a:ext cx="720000" cy="72000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4800" b="1" dirty="0">
                <a:solidFill>
                  <a:schemeClr val="bg2"/>
                </a:solidFill>
              </a:endParaRPr>
            </a:p>
          </p:txBody>
        </p:sp>
        <p:sp>
          <p:nvSpPr>
            <p:cNvPr id="52" name="Rektangel 51">
              <a:extLst>
                <a:ext uri="{FF2B5EF4-FFF2-40B4-BE49-F238E27FC236}">
                  <a16:creationId xmlns:a16="http://schemas.microsoft.com/office/drawing/2014/main" id="{5342897D-17A0-4032-A9C1-88246C5FE642}"/>
                </a:ext>
              </a:extLst>
            </p:cNvPr>
            <p:cNvSpPr/>
            <p:nvPr userDrawn="1"/>
          </p:nvSpPr>
          <p:spPr>
            <a:xfrm>
              <a:off x="1453220" y="2539224"/>
              <a:ext cx="720000" cy="720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 anchorCtr="0"/>
            <a:lstStyle/>
            <a:p>
              <a:pPr lvl="0" indent="0" algn="ctr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</a:pPr>
              <a:endParaRPr lang="da-DK" sz="4000" b="1" dirty="0">
                <a:solidFill>
                  <a:schemeClr val="bg2"/>
                </a:solidFill>
              </a:endParaRPr>
            </a:p>
          </p:txBody>
        </p:sp>
      </p:grpSp>
      <p:sp>
        <p:nvSpPr>
          <p:cNvPr id="47" name="Rektangel 46">
            <a:extLst>
              <a:ext uri="{FF2B5EF4-FFF2-40B4-BE49-F238E27FC236}">
                <a16:creationId xmlns:a16="http://schemas.microsoft.com/office/drawing/2014/main" id="{12640419-8AA9-487D-BFA7-FFD06F0E4C25}"/>
              </a:ext>
            </a:extLst>
          </p:cNvPr>
          <p:cNvSpPr/>
          <p:nvPr userDrawn="1"/>
        </p:nvSpPr>
        <p:spPr>
          <a:xfrm>
            <a:off x="3494238" y="3551217"/>
            <a:ext cx="2391047" cy="500463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48" name="Rektangel 47">
            <a:extLst>
              <a:ext uri="{FF2B5EF4-FFF2-40B4-BE49-F238E27FC236}">
                <a16:creationId xmlns:a16="http://schemas.microsoft.com/office/drawing/2014/main" id="{7FDD128E-3A1A-4E1E-A38D-B8709DAEB835}"/>
              </a:ext>
            </a:extLst>
          </p:cNvPr>
          <p:cNvSpPr/>
          <p:nvPr userDrawn="1"/>
        </p:nvSpPr>
        <p:spPr>
          <a:xfrm>
            <a:off x="3566988" y="3483777"/>
            <a:ext cx="2392643" cy="4999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lvl="0"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da-DK" sz="2800" b="1" dirty="0">
              <a:solidFill>
                <a:schemeClr val="bg2"/>
              </a:solidFill>
            </a:endParaRPr>
          </a:p>
        </p:txBody>
      </p:sp>
      <p:sp>
        <p:nvSpPr>
          <p:cNvPr id="49" name="Rektangel 48">
            <a:extLst>
              <a:ext uri="{FF2B5EF4-FFF2-40B4-BE49-F238E27FC236}">
                <a16:creationId xmlns:a16="http://schemas.microsoft.com/office/drawing/2014/main" id="{E68AB055-2CA2-4EC6-9781-90880A048123}"/>
              </a:ext>
            </a:extLst>
          </p:cNvPr>
          <p:cNvSpPr/>
          <p:nvPr userDrawn="1"/>
        </p:nvSpPr>
        <p:spPr>
          <a:xfrm>
            <a:off x="3494238" y="4196756"/>
            <a:ext cx="2391047" cy="145100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50" name="Rektangel 49">
            <a:extLst>
              <a:ext uri="{FF2B5EF4-FFF2-40B4-BE49-F238E27FC236}">
                <a16:creationId xmlns:a16="http://schemas.microsoft.com/office/drawing/2014/main" id="{5E1D0C2C-5E01-4CC0-98D2-29CDBE905F7F}"/>
              </a:ext>
            </a:extLst>
          </p:cNvPr>
          <p:cNvSpPr/>
          <p:nvPr userDrawn="1"/>
        </p:nvSpPr>
        <p:spPr>
          <a:xfrm>
            <a:off x="3566988" y="4129316"/>
            <a:ext cx="2392643" cy="144951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da-DK" sz="1600" b="1" dirty="0">
              <a:solidFill>
                <a:schemeClr val="accent4"/>
              </a:solidFill>
            </a:endParaRPr>
          </a:p>
        </p:txBody>
      </p:sp>
      <p:grpSp>
        <p:nvGrpSpPr>
          <p:cNvPr id="54" name="Gruppe 53">
            <a:extLst>
              <a:ext uri="{FF2B5EF4-FFF2-40B4-BE49-F238E27FC236}">
                <a16:creationId xmlns:a16="http://schemas.microsoft.com/office/drawing/2014/main" id="{5BAFB534-A245-48CE-BC13-280B616848A4}"/>
              </a:ext>
            </a:extLst>
          </p:cNvPr>
          <p:cNvGrpSpPr/>
          <p:nvPr userDrawn="1"/>
        </p:nvGrpSpPr>
        <p:grpSpPr>
          <a:xfrm>
            <a:off x="7080826" y="1965481"/>
            <a:ext cx="792749" cy="787643"/>
            <a:chOff x="1380471" y="2539224"/>
            <a:chExt cx="792749" cy="787643"/>
          </a:xfrm>
        </p:grpSpPr>
        <p:sp>
          <p:nvSpPr>
            <p:cNvPr id="61" name="Rektangel 60">
              <a:extLst>
                <a:ext uri="{FF2B5EF4-FFF2-40B4-BE49-F238E27FC236}">
                  <a16:creationId xmlns:a16="http://schemas.microsoft.com/office/drawing/2014/main" id="{28EE3455-C533-46DC-AB5D-7B6A5F4A1FA9}"/>
                </a:ext>
              </a:extLst>
            </p:cNvPr>
            <p:cNvSpPr/>
            <p:nvPr userDrawn="1"/>
          </p:nvSpPr>
          <p:spPr>
            <a:xfrm>
              <a:off x="1380471" y="2606867"/>
              <a:ext cx="720000" cy="72000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4800" b="1" dirty="0">
                <a:solidFill>
                  <a:schemeClr val="bg2"/>
                </a:solidFill>
              </a:endParaRPr>
            </a:p>
          </p:txBody>
        </p:sp>
        <p:sp>
          <p:nvSpPr>
            <p:cNvPr id="62" name="Rektangel 61">
              <a:extLst>
                <a:ext uri="{FF2B5EF4-FFF2-40B4-BE49-F238E27FC236}">
                  <a16:creationId xmlns:a16="http://schemas.microsoft.com/office/drawing/2014/main" id="{05646BEB-B683-4802-BEDB-D91BAB7009AC}"/>
                </a:ext>
              </a:extLst>
            </p:cNvPr>
            <p:cNvSpPr/>
            <p:nvPr userDrawn="1"/>
          </p:nvSpPr>
          <p:spPr>
            <a:xfrm>
              <a:off x="1453220" y="2539224"/>
              <a:ext cx="720000" cy="720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 anchorCtr="0"/>
            <a:lstStyle/>
            <a:p>
              <a:pPr lvl="0" indent="0" algn="ctr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</a:pPr>
              <a:endParaRPr lang="da-DK" sz="4000" b="1" dirty="0">
                <a:solidFill>
                  <a:schemeClr val="bg2"/>
                </a:solidFill>
              </a:endParaRPr>
            </a:p>
          </p:txBody>
        </p:sp>
      </p:grpSp>
      <p:sp>
        <p:nvSpPr>
          <p:cNvPr id="57" name="Rektangel 56">
            <a:extLst>
              <a:ext uri="{FF2B5EF4-FFF2-40B4-BE49-F238E27FC236}">
                <a16:creationId xmlns:a16="http://schemas.microsoft.com/office/drawing/2014/main" id="{6FB6EACA-3FD4-41BA-80C8-11E207461E53}"/>
              </a:ext>
            </a:extLst>
          </p:cNvPr>
          <p:cNvSpPr/>
          <p:nvPr userDrawn="1"/>
        </p:nvSpPr>
        <p:spPr>
          <a:xfrm>
            <a:off x="6244504" y="3551217"/>
            <a:ext cx="2391047" cy="500463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58" name="Rektangel 57">
            <a:extLst>
              <a:ext uri="{FF2B5EF4-FFF2-40B4-BE49-F238E27FC236}">
                <a16:creationId xmlns:a16="http://schemas.microsoft.com/office/drawing/2014/main" id="{9F673050-1BD0-4315-9742-67BC4E50C95B}"/>
              </a:ext>
            </a:extLst>
          </p:cNvPr>
          <p:cNvSpPr/>
          <p:nvPr userDrawn="1"/>
        </p:nvSpPr>
        <p:spPr>
          <a:xfrm>
            <a:off x="6317254" y="3483777"/>
            <a:ext cx="2392643" cy="4999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lvl="0"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da-DK" sz="2800" b="1" dirty="0">
              <a:solidFill>
                <a:schemeClr val="bg2"/>
              </a:solidFill>
            </a:endParaRPr>
          </a:p>
        </p:txBody>
      </p:sp>
      <p:sp>
        <p:nvSpPr>
          <p:cNvPr id="59" name="Rektangel 58">
            <a:extLst>
              <a:ext uri="{FF2B5EF4-FFF2-40B4-BE49-F238E27FC236}">
                <a16:creationId xmlns:a16="http://schemas.microsoft.com/office/drawing/2014/main" id="{5EC4F84E-8804-4785-918E-A0D75A66DB9E}"/>
              </a:ext>
            </a:extLst>
          </p:cNvPr>
          <p:cNvSpPr/>
          <p:nvPr userDrawn="1"/>
        </p:nvSpPr>
        <p:spPr>
          <a:xfrm>
            <a:off x="6244504" y="4196756"/>
            <a:ext cx="2391047" cy="145100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60" name="Rektangel 59">
            <a:extLst>
              <a:ext uri="{FF2B5EF4-FFF2-40B4-BE49-F238E27FC236}">
                <a16:creationId xmlns:a16="http://schemas.microsoft.com/office/drawing/2014/main" id="{E3BB9489-1798-46EF-9847-FBDFD6133A8A}"/>
              </a:ext>
            </a:extLst>
          </p:cNvPr>
          <p:cNvSpPr/>
          <p:nvPr userDrawn="1"/>
        </p:nvSpPr>
        <p:spPr>
          <a:xfrm>
            <a:off x="6317254" y="4129316"/>
            <a:ext cx="2392643" cy="144951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da-DK" sz="1600" b="1" dirty="0">
              <a:solidFill>
                <a:schemeClr val="accent4"/>
              </a:solidFill>
            </a:endParaRPr>
          </a:p>
        </p:txBody>
      </p:sp>
      <p:grpSp>
        <p:nvGrpSpPr>
          <p:cNvPr id="64" name="Gruppe 63">
            <a:extLst>
              <a:ext uri="{FF2B5EF4-FFF2-40B4-BE49-F238E27FC236}">
                <a16:creationId xmlns:a16="http://schemas.microsoft.com/office/drawing/2014/main" id="{17AC6787-A365-4C77-818B-ACF8714AE1CD}"/>
              </a:ext>
            </a:extLst>
          </p:cNvPr>
          <p:cNvGrpSpPr/>
          <p:nvPr userDrawn="1"/>
        </p:nvGrpSpPr>
        <p:grpSpPr>
          <a:xfrm>
            <a:off x="9831092" y="1965481"/>
            <a:ext cx="792749" cy="787643"/>
            <a:chOff x="1380471" y="2539224"/>
            <a:chExt cx="792749" cy="787643"/>
          </a:xfrm>
        </p:grpSpPr>
        <p:sp>
          <p:nvSpPr>
            <p:cNvPr id="71" name="Rektangel 70">
              <a:extLst>
                <a:ext uri="{FF2B5EF4-FFF2-40B4-BE49-F238E27FC236}">
                  <a16:creationId xmlns:a16="http://schemas.microsoft.com/office/drawing/2014/main" id="{DCAED973-E0E1-4570-8F86-442E4447BFBE}"/>
                </a:ext>
              </a:extLst>
            </p:cNvPr>
            <p:cNvSpPr/>
            <p:nvPr userDrawn="1"/>
          </p:nvSpPr>
          <p:spPr>
            <a:xfrm>
              <a:off x="1380471" y="2606867"/>
              <a:ext cx="720000" cy="72000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4800" b="1" dirty="0">
                <a:solidFill>
                  <a:schemeClr val="bg2"/>
                </a:solidFill>
              </a:endParaRPr>
            </a:p>
          </p:txBody>
        </p:sp>
        <p:sp>
          <p:nvSpPr>
            <p:cNvPr id="72" name="Rektangel 71">
              <a:extLst>
                <a:ext uri="{FF2B5EF4-FFF2-40B4-BE49-F238E27FC236}">
                  <a16:creationId xmlns:a16="http://schemas.microsoft.com/office/drawing/2014/main" id="{3288095A-5C9D-47B3-B6C1-96471092A65B}"/>
                </a:ext>
              </a:extLst>
            </p:cNvPr>
            <p:cNvSpPr/>
            <p:nvPr userDrawn="1"/>
          </p:nvSpPr>
          <p:spPr>
            <a:xfrm>
              <a:off x="1453220" y="2539224"/>
              <a:ext cx="720000" cy="720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 anchorCtr="0"/>
            <a:lstStyle/>
            <a:p>
              <a:pPr lvl="0" indent="0" algn="ctr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</a:pPr>
              <a:endParaRPr lang="da-DK" sz="4000" b="1" dirty="0">
                <a:solidFill>
                  <a:schemeClr val="bg2"/>
                </a:solidFill>
              </a:endParaRPr>
            </a:p>
          </p:txBody>
        </p:sp>
      </p:grpSp>
      <p:sp>
        <p:nvSpPr>
          <p:cNvPr id="67" name="Rektangel 66">
            <a:extLst>
              <a:ext uri="{FF2B5EF4-FFF2-40B4-BE49-F238E27FC236}">
                <a16:creationId xmlns:a16="http://schemas.microsoft.com/office/drawing/2014/main" id="{114A22A2-D9AD-450C-A0B1-6DA158F6B626}"/>
              </a:ext>
            </a:extLst>
          </p:cNvPr>
          <p:cNvSpPr/>
          <p:nvPr userDrawn="1"/>
        </p:nvSpPr>
        <p:spPr>
          <a:xfrm>
            <a:off x="8994770" y="3551217"/>
            <a:ext cx="2391047" cy="500463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68" name="Rektangel 67">
            <a:extLst>
              <a:ext uri="{FF2B5EF4-FFF2-40B4-BE49-F238E27FC236}">
                <a16:creationId xmlns:a16="http://schemas.microsoft.com/office/drawing/2014/main" id="{B8EBB48E-B78A-4451-BD2A-39152E47EF26}"/>
              </a:ext>
            </a:extLst>
          </p:cNvPr>
          <p:cNvSpPr/>
          <p:nvPr userDrawn="1"/>
        </p:nvSpPr>
        <p:spPr>
          <a:xfrm>
            <a:off x="9067520" y="3483777"/>
            <a:ext cx="2392643" cy="4999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lvl="0"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da-DK" sz="2800" b="1" dirty="0">
              <a:solidFill>
                <a:schemeClr val="bg2"/>
              </a:solidFill>
            </a:endParaRPr>
          </a:p>
        </p:txBody>
      </p:sp>
      <p:sp>
        <p:nvSpPr>
          <p:cNvPr id="69" name="Rektangel 68">
            <a:extLst>
              <a:ext uri="{FF2B5EF4-FFF2-40B4-BE49-F238E27FC236}">
                <a16:creationId xmlns:a16="http://schemas.microsoft.com/office/drawing/2014/main" id="{4B597CC2-EE7D-4880-97AB-DF72FDC89C0C}"/>
              </a:ext>
            </a:extLst>
          </p:cNvPr>
          <p:cNvSpPr/>
          <p:nvPr userDrawn="1"/>
        </p:nvSpPr>
        <p:spPr>
          <a:xfrm>
            <a:off x="8994770" y="4196756"/>
            <a:ext cx="2391047" cy="145100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70" name="Rektangel 69">
            <a:extLst>
              <a:ext uri="{FF2B5EF4-FFF2-40B4-BE49-F238E27FC236}">
                <a16:creationId xmlns:a16="http://schemas.microsoft.com/office/drawing/2014/main" id="{CC933603-6369-48AB-9DB5-45F88DC312C0}"/>
              </a:ext>
            </a:extLst>
          </p:cNvPr>
          <p:cNvSpPr/>
          <p:nvPr userDrawn="1"/>
        </p:nvSpPr>
        <p:spPr>
          <a:xfrm>
            <a:off x="9067520" y="4129316"/>
            <a:ext cx="2392643" cy="144951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da-DK" sz="1600" b="1" dirty="0">
              <a:solidFill>
                <a:schemeClr val="accent4"/>
              </a:solidFill>
            </a:endParaRPr>
          </a:p>
        </p:txBody>
      </p:sp>
      <p:sp>
        <p:nvSpPr>
          <p:cNvPr id="73" name="TextBox 47">
            <a:extLst>
              <a:ext uri="{FF2B5EF4-FFF2-40B4-BE49-F238E27FC236}">
                <a16:creationId xmlns:a16="http://schemas.microsoft.com/office/drawing/2014/main" id="{3EC62177-55F2-4DFF-936C-7092DFDFD395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1850668" y="3097173"/>
            <a:ext cx="252000" cy="25200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a-DK"/>
            </a:defPPr>
            <a:lvl1pPr indent="-457200" algn="ctr">
              <a:spcBef>
                <a:spcPct val="20000"/>
              </a:spcBef>
              <a:buSzPct val="100000"/>
              <a:defRPr>
                <a:latin typeface="Calibri" panose="020F0502020204030204" pitchFamily="34" charset="0"/>
              </a:defRPr>
            </a:lvl1pPr>
            <a:lvl2pPr marL="342900" lvl="1" indent="-3429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2pPr>
            <a:lvl3pPr marL="742950" lvl="2" indent="-28575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–"/>
              <a:defRPr>
                <a:latin typeface="Calibri" panose="020F0502020204030204" pitchFamily="34" charset="0"/>
              </a:defRPr>
            </a:lvl3pPr>
            <a:lvl4pPr marL="1143000" lvl="3" indent="-2286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4pPr>
            <a:lvl5pPr marL="1600200" lvl="4" indent="-2286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–"/>
              <a:defRPr>
                <a:latin typeface="Calibri" panose="020F0502020204030204" pitchFamily="34" charset="0"/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lvl="1" indent="0">
              <a:buNone/>
            </a:pPr>
            <a:endParaRPr lang="da-DK" sz="2400" b="1" dirty="0">
              <a:solidFill>
                <a:schemeClr val="accent4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  <a:sym typeface="Calibri" panose="020F0502020204030204" pitchFamily="34" charset="0"/>
            </a:endParaRPr>
          </a:p>
        </p:txBody>
      </p:sp>
      <p:sp>
        <p:nvSpPr>
          <p:cNvPr id="74" name="TextBox 47">
            <a:extLst>
              <a:ext uri="{FF2B5EF4-FFF2-40B4-BE49-F238E27FC236}">
                <a16:creationId xmlns:a16="http://schemas.microsoft.com/office/drawing/2014/main" id="{7ED50FDD-71F1-42C0-A10F-8ED3FDA3C33C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4600934" y="3097173"/>
            <a:ext cx="252000" cy="25200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a-DK"/>
            </a:defPPr>
            <a:lvl1pPr indent="-457200" algn="ctr">
              <a:spcBef>
                <a:spcPct val="20000"/>
              </a:spcBef>
              <a:buSzPct val="100000"/>
              <a:defRPr>
                <a:latin typeface="Calibri" panose="020F0502020204030204" pitchFamily="34" charset="0"/>
              </a:defRPr>
            </a:lvl1pPr>
            <a:lvl2pPr marL="342900" lvl="1" indent="-3429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2pPr>
            <a:lvl3pPr marL="742950" lvl="2" indent="-28575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–"/>
              <a:defRPr>
                <a:latin typeface="Calibri" panose="020F0502020204030204" pitchFamily="34" charset="0"/>
              </a:defRPr>
            </a:lvl3pPr>
            <a:lvl4pPr marL="1143000" lvl="3" indent="-2286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4pPr>
            <a:lvl5pPr marL="1600200" lvl="4" indent="-2286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–"/>
              <a:defRPr>
                <a:latin typeface="Calibri" panose="020F0502020204030204" pitchFamily="34" charset="0"/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lvl="1" indent="0">
              <a:buNone/>
            </a:pPr>
            <a:endParaRPr lang="da-DK" sz="2400" b="1" dirty="0">
              <a:solidFill>
                <a:schemeClr val="accent4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  <a:sym typeface="Calibri" panose="020F0502020204030204" pitchFamily="34" charset="0"/>
            </a:endParaRPr>
          </a:p>
        </p:txBody>
      </p:sp>
      <p:sp>
        <p:nvSpPr>
          <p:cNvPr id="75" name="TextBox 47">
            <a:extLst>
              <a:ext uri="{FF2B5EF4-FFF2-40B4-BE49-F238E27FC236}">
                <a16:creationId xmlns:a16="http://schemas.microsoft.com/office/drawing/2014/main" id="{AD361A11-17BF-45DD-BEF2-A8562DB6B7E8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7351200" y="3097173"/>
            <a:ext cx="252000" cy="25200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a-DK"/>
            </a:defPPr>
            <a:lvl1pPr indent="-457200" algn="ctr">
              <a:spcBef>
                <a:spcPct val="20000"/>
              </a:spcBef>
              <a:buSzPct val="100000"/>
              <a:defRPr>
                <a:latin typeface="Calibri" panose="020F0502020204030204" pitchFamily="34" charset="0"/>
              </a:defRPr>
            </a:lvl1pPr>
            <a:lvl2pPr marL="342900" lvl="1" indent="-3429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2pPr>
            <a:lvl3pPr marL="742950" lvl="2" indent="-28575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–"/>
              <a:defRPr>
                <a:latin typeface="Calibri" panose="020F0502020204030204" pitchFamily="34" charset="0"/>
              </a:defRPr>
            </a:lvl3pPr>
            <a:lvl4pPr marL="1143000" lvl="3" indent="-2286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4pPr>
            <a:lvl5pPr marL="1600200" lvl="4" indent="-2286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–"/>
              <a:defRPr>
                <a:latin typeface="Calibri" panose="020F0502020204030204" pitchFamily="34" charset="0"/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lvl="1" indent="0">
              <a:buNone/>
            </a:pPr>
            <a:endParaRPr lang="da-DK" sz="2400" b="1" dirty="0">
              <a:solidFill>
                <a:schemeClr val="accent4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  <a:sym typeface="Calibri" panose="020F0502020204030204" pitchFamily="34" charset="0"/>
            </a:endParaRPr>
          </a:p>
        </p:txBody>
      </p:sp>
      <p:sp>
        <p:nvSpPr>
          <p:cNvPr id="76" name="TextBox 47">
            <a:extLst>
              <a:ext uri="{FF2B5EF4-FFF2-40B4-BE49-F238E27FC236}">
                <a16:creationId xmlns:a16="http://schemas.microsoft.com/office/drawing/2014/main" id="{6B3A46BA-BB0B-4EB8-B71A-FD08CAAB2D8F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10101466" y="3097173"/>
            <a:ext cx="252000" cy="25200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a-DK"/>
            </a:defPPr>
            <a:lvl1pPr indent="-457200" algn="ctr">
              <a:spcBef>
                <a:spcPct val="20000"/>
              </a:spcBef>
              <a:buSzPct val="100000"/>
              <a:defRPr>
                <a:latin typeface="Calibri" panose="020F0502020204030204" pitchFamily="34" charset="0"/>
              </a:defRPr>
            </a:lvl1pPr>
            <a:lvl2pPr marL="342900" lvl="1" indent="-3429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2pPr>
            <a:lvl3pPr marL="742950" lvl="2" indent="-28575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–"/>
              <a:defRPr>
                <a:latin typeface="Calibri" panose="020F0502020204030204" pitchFamily="34" charset="0"/>
              </a:defRPr>
            </a:lvl3pPr>
            <a:lvl4pPr marL="1143000" lvl="3" indent="-2286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4pPr>
            <a:lvl5pPr marL="1600200" lvl="4" indent="-2286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–"/>
              <a:defRPr>
                <a:latin typeface="Calibri" panose="020F0502020204030204" pitchFamily="34" charset="0"/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lvl="1" indent="0">
              <a:buNone/>
            </a:pPr>
            <a:endParaRPr lang="da-DK" sz="2400" b="1" dirty="0">
              <a:solidFill>
                <a:schemeClr val="accent4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  <a:sym typeface="Calibri" panose="020F0502020204030204" pitchFamily="34" charset="0"/>
            </a:endParaRPr>
          </a:p>
        </p:txBody>
      </p:sp>
      <p:sp>
        <p:nvSpPr>
          <p:cNvPr id="38" name="Pladsholder til tekst 7">
            <a:extLst>
              <a:ext uri="{FF2B5EF4-FFF2-40B4-BE49-F238E27FC236}">
                <a16:creationId xmlns:a16="http://schemas.microsoft.com/office/drawing/2014/main" id="{FD1819E2-3C09-403E-8067-2CB5A87AA20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53043" y="1965481"/>
            <a:ext cx="720725" cy="720725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48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da-DK" dirty="0"/>
              <a:t>1</a:t>
            </a:r>
          </a:p>
        </p:txBody>
      </p:sp>
      <p:sp>
        <p:nvSpPr>
          <p:cNvPr id="39" name="Pladsholder til tekst 7">
            <a:extLst>
              <a:ext uri="{FF2B5EF4-FFF2-40B4-BE49-F238E27FC236}">
                <a16:creationId xmlns:a16="http://schemas.microsoft.com/office/drawing/2014/main" id="{FD910686-B272-4164-AFD6-431936BB1CE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03309" y="1965481"/>
            <a:ext cx="720725" cy="720725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48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da-DK" dirty="0"/>
              <a:t>2</a:t>
            </a:r>
          </a:p>
        </p:txBody>
      </p:sp>
      <p:sp>
        <p:nvSpPr>
          <p:cNvPr id="40" name="Pladsholder til tekst 7">
            <a:extLst>
              <a:ext uri="{FF2B5EF4-FFF2-40B4-BE49-F238E27FC236}">
                <a16:creationId xmlns:a16="http://schemas.microsoft.com/office/drawing/2014/main" id="{36B5E815-1EB9-4809-807E-F0C2021FFF2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53575" y="1965481"/>
            <a:ext cx="720725" cy="720725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48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da-DK" dirty="0"/>
              <a:t>3</a:t>
            </a:r>
          </a:p>
        </p:txBody>
      </p:sp>
      <p:sp>
        <p:nvSpPr>
          <p:cNvPr id="41" name="Pladsholder til tekst 7">
            <a:extLst>
              <a:ext uri="{FF2B5EF4-FFF2-40B4-BE49-F238E27FC236}">
                <a16:creationId xmlns:a16="http://schemas.microsoft.com/office/drawing/2014/main" id="{1B096AB3-1E6A-48EE-A1B6-FE0BBBC61B5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903841" y="1965481"/>
            <a:ext cx="720725" cy="720725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48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da-DK" dirty="0"/>
              <a:t>4</a:t>
            </a:r>
          </a:p>
        </p:txBody>
      </p:sp>
      <p:sp>
        <p:nvSpPr>
          <p:cNvPr id="42" name="Pladsholder til tekst 7">
            <a:extLst>
              <a:ext uri="{FF2B5EF4-FFF2-40B4-BE49-F238E27FC236}">
                <a16:creationId xmlns:a16="http://schemas.microsoft.com/office/drawing/2014/main" id="{272F89EB-D126-41F6-9C2D-97DC12EB151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16722" y="3483777"/>
            <a:ext cx="2393950" cy="498475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24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da-DK" dirty="0"/>
              <a:t>Overskrift</a:t>
            </a:r>
          </a:p>
        </p:txBody>
      </p:sp>
      <p:sp>
        <p:nvSpPr>
          <p:cNvPr id="43" name="Pladsholder til tekst 7">
            <a:extLst>
              <a:ext uri="{FF2B5EF4-FFF2-40B4-BE49-F238E27FC236}">
                <a16:creationId xmlns:a16="http://schemas.microsoft.com/office/drawing/2014/main" id="{9E40897C-B352-46D0-9C12-7DEA571C64F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66988" y="3483777"/>
            <a:ext cx="2393950" cy="498475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24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da-DK" dirty="0"/>
              <a:t>Overskrift</a:t>
            </a:r>
          </a:p>
        </p:txBody>
      </p:sp>
      <p:sp>
        <p:nvSpPr>
          <p:cNvPr id="45" name="Pladsholder til tekst 7">
            <a:extLst>
              <a:ext uri="{FF2B5EF4-FFF2-40B4-BE49-F238E27FC236}">
                <a16:creationId xmlns:a16="http://schemas.microsoft.com/office/drawing/2014/main" id="{A33DCE6F-87AA-4C46-8713-27F7A81CDBE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17254" y="3483777"/>
            <a:ext cx="2393950" cy="498475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24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da-DK" dirty="0"/>
              <a:t>Overskrift</a:t>
            </a:r>
          </a:p>
        </p:txBody>
      </p:sp>
      <p:sp>
        <p:nvSpPr>
          <p:cNvPr id="46" name="Pladsholder til tekst 7">
            <a:extLst>
              <a:ext uri="{FF2B5EF4-FFF2-40B4-BE49-F238E27FC236}">
                <a16:creationId xmlns:a16="http://schemas.microsoft.com/office/drawing/2014/main" id="{E32B0F37-C543-4058-B2D9-88038B03BE2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67520" y="3483777"/>
            <a:ext cx="2393950" cy="498475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24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da-DK" dirty="0"/>
              <a:t>Overskrift</a:t>
            </a:r>
          </a:p>
        </p:txBody>
      </p:sp>
      <p:sp>
        <p:nvSpPr>
          <p:cNvPr id="53" name="Pladsholder til tekst 7">
            <a:extLst>
              <a:ext uri="{FF2B5EF4-FFF2-40B4-BE49-F238E27FC236}">
                <a16:creationId xmlns:a16="http://schemas.microsoft.com/office/drawing/2014/main" id="{247EB517-C125-46BA-A662-0957780F277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16722" y="4127499"/>
            <a:ext cx="2393950" cy="144938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>
                <a:solidFill>
                  <a:schemeClr val="accent4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sz="1600" dirty="0" err="1"/>
              <a:t>Lorem</a:t>
            </a:r>
            <a:r>
              <a:rPr lang="da-DK" sz="1600" dirty="0"/>
              <a:t> </a:t>
            </a:r>
            <a:r>
              <a:rPr lang="da-DK" sz="1600" dirty="0" err="1"/>
              <a:t>ipsum</a:t>
            </a:r>
            <a:r>
              <a:rPr lang="da-DK" sz="1600" dirty="0"/>
              <a:t> </a:t>
            </a:r>
            <a:r>
              <a:rPr lang="da-DK" sz="1600" dirty="0" err="1"/>
              <a:t>dolor</a:t>
            </a:r>
            <a:r>
              <a:rPr lang="da-DK" sz="1600" dirty="0"/>
              <a:t> sit </a:t>
            </a:r>
            <a:r>
              <a:rPr lang="da-DK" sz="1600" dirty="0" err="1"/>
              <a:t>amet</a:t>
            </a:r>
            <a:r>
              <a:rPr lang="da-DK" sz="1600" dirty="0"/>
              <a:t>, </a:t>
            </a:r>
            <a:r>
              <a:rPr lang="da-DK" sz="1600" dirty="0" err="1"/>
              <a:t>consectetur</a:t>
            </a:r>
            <a:r>
              <a:rPr lang="da-DK" sz="1600" dirty="0"/>
              <a:t> </a:t>
            </a:r>
            <a:r>
              <a:rPr lang="da-DK" sz="1600" dirty="0" err="1"/>
              <a:t>adipiscing</a:t>
            </a:r>
            <a:r>
              <a:rPr lang="da-DK" sz="1600" dirty="0"/>
              <a:t> </a:t>
            </a:r>
            <a:r>
              <a:rPr lang="da-DK" sz="1600" dirty="0" err="1"/>
              <a:t>elit</a:t>
            </a:r>
            <a:r>
              <a:rPr lang="da-DK" sz="1600" dirty="0"/>
              <a:t>. Vivamus non eros </a:t>
            </a:r>
            <a:r>
              <a:rPr lang="da-DK" sz="1600" dirty="0" err="1"/>
              <a:t>quis</a:t>
            </a:r>
            <a:r>
              <a:rPr lang="da-DK" sz="1600" dirty="0"/>
              <a:t> </a:t>
            </a:r>
            <a:r>
              <a:rPr lang="da-DK" sz="1600" dirty="0" err="1"/>
              <a:t>urna</a:t>
            </a:r>
            <a:r>
              <a:rPr lang="da-DK" sz="1600" dirty="0"/>
              <a:t> </a:t>
            </a:r>
            <a:r>
              <a:rPr lang="da-DK" sz="1600" dirty="0" err="1"/>
              <a:t>mollis</a:t>
            </a:r>
            <a:r>
              <a:rPr lang="da-DK" sz="1600" dirty="0"/>
              <a:t> finibus. </a:t>
            </a:r>
            <a:endParaRPr lang="da-DK" sz="1600" b="1" dirty="0">
              <a:solidFill>
                <a:schemeClr val="bg2"/>
              </a:solidFill>
            </a:endParaRPr>
          </a:p>
        </p:txBody>
      </p:sp>
      <p:sp>
        <p:nvSpPr>
          <p:cNvPr id="55" name="Pladsholder til tekst 7">
            <a:extLst>
              <a:ext uri="{FF2B5EF4-FFF2-40B4-BE49-F238E27FC236}">
                <a16:creationId xmlns:a16="http://schemas.microsoft.com/office/drawing/2014/main" id="{B391519F-5D44-4DA4-826F-F74179C59A0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566988" y="4127499"/>
            <a:ext cx="2393950" cy="144938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>
                <a:solidFill>
                  <a:schemeClr val="accent4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sz="1600" dirty="0" err="1"/>
              <a:t>Lorem</a:t>
            </a:r>
            <a:r>
              <a:rPr lang="da-DK" sz="1600" dirty="0"/>
              <a:t> </a:t>
            </a:r>
            <a:r>
              <a:rPr lang="da-DK" sz="1600" dirty="0" err="1"/>
              <a:t>ipsum</a:t>
            </a:r>
            <a:r>
              <a:rPr lang="da-DK" sz="1600" dirty="0"/>
              <a:t> </a:t>
            </a:r>
            <a:r>
              <a:rPr lang="da-DK" sz="1600" dirty="0" err="1"/>
              <a:t>dolor</a:t>
            </a:r>
            <a:r>
              <a:rPr lang="da-DK" sz="1600" dirty="0"/>
              <a:t> sit </a:t>
            </a:r>
            <a:r>
              <a:rPr lang="da-DK" sz="1600" dirty="0" err="1"/>
              <a:t>amet</a:t>
            </a:r>
            <a:r>
              <a:rPr lang="da-DK" sz="1600" dirty="0"/>
              <a:t>, </a:t>
            </a:r>
            <a:r>
              <a:rPr lang="da-DK" sz="1600" dirty="0" err="1"/>
              <a:t>consectetur</a:t>
            </a:r>
            <a:r>
              <a:rPr lang="da-DK" sz="1600" dirty="0"/>
              <a:t> </a:t>
            </a:r>
            <a:r>
              <a:rPr lang="da-DK" sz="1600" dirty="0" err="1"/>
              <a:t>adipiscing</a:t>
            </a:r>
            <a:r>
              <a:rPr lang="da-DK" sz="1600" dirty="0"/>
              <a:t> </a:t>
            </a:r>
            <a:r>
              <a:rPr lang="da-DK" sz="1600" dirty="0" err="1"/>
              <a:t>elit</a:t>
            </a:r>
            <a:r>
              <a:rPr lang="da-DK" sz="1600" dirty="0"/>
              <a:t>. Vivamus non eros </a:t>
            </a:r>
            <a:r>
              <a:rPr lang="da-DK" sz="1600" dirty="0" err="1"/>
              <a:t>quis</a:t>
            </a:r>
            <a:r>
              <a:rPr lang="da-DK" sz="1600" dirty="0"/>
              <a:t> </a:t>
            </a:r>
            <a:r>
              <a:rPr lang="da-DK" sz="1600" dirty="0" err="1"/>
              <a:t>urna</a:t>
            </a:r>
            <a:r>
              <a:rPr lang="da-DK" sz="1600" dirty="0"/>
              <a:t> </a:t>
            </a:r>
            <a:r>
              <a:rPr lang="da-DK" sz="1600" dirty="0" err="1"/>
              <a:t>mollis</a:t>
            </a:r>
            <a:r>
              <a:rPr lang="da-DK" sz="1600" dirty="0"/>
              <a:t> finibus. </a:t>
            </a:r>
            <a:endParaRPr lang="da-DK" sz="1600" b="1" dirty="0">
              <a:solidFill>
                <a:schemeClr val="bg2"/>
              </a:solidFill>
            </a:endParaRPr>
          </a:p>
        </p:txBody>
      </p:sp>
      <p:sp>
        <p:nvSpPr>
          <p:cNvPr id="56" name="Pladsholder til tekst 7">
            <a:extLst>
              <a:ext uri="{FF2B5EF4-FFF2-40B4-BE49-F238E27FC236}">
                <a16:creationId xmlns:a16="http://schemas.microsoft.com/office/drawing/2014/main" id="{21E93849-9EF4-4FFF-A764-B60BF399BE6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317254" y="4127499"/>
            <a:ext cx="2393950" cy="144938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>
                <a:solidFill>
                  <a:schemeClr val="accent4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sz="1600" dirty="0" err="1"/>
              <a:t>Lorem</a:t>
            </a:r>
            <a:r>
              <a:rPr lang="da-DK" sz="1600" dirty="0"/>
              <a:t> </a:t>
            </a:r>
            <a:r>
              <a:rPr lang="da-DK" sz="1600" dirty="0" err="1"/>
              <a:t>ipsum</a:t>
            </a:r>
            <a:r>
              <a:rPr lang="da-DK" sz="1600" dirty="0"/>
              <a:t> </a:t>
            </a:r>
            <a:r>
              <a:rPr lang="da-DK" sz="1600" dirty="0" err="1"/>
              <a:t>dolor</a:t>
            </a:r>
            <a:r>
              <a:rPr lang="da-DK" sz="1600" dirty="0"/>
              <a:t> sit </a:t>
            </a:r>
            <a:r>
              <a:rPr lang="da-DK" sz="1600" dirty="0" err="1"/>
              <a:t>amet</a:t>
            </a:r>
            <a:r>
              <a:rPr lang="da-DK" sz="1600" dirty="0"/>
              <a:t>, </a:t>
            </a:r>
            <a:r>
              <a:rPr lang="da-DK" sz="1600" dirty="0" err="1"/>
              <a:t>consectetur</a:t>
            </a:r>
            <a:r>
              <a:rPr lang="da-DK" sz="1600" dirty="0"/>
              <a:t> </a:t>
            </a:r>
            <a:r>
              <a:rPr lang="da-DK" sz="1600" dirty="0" err="1"/>
              <a:t>adipiscing</a:t>
            </a:r>
            <a:r>
              <a:rPr lang="da-DK" sz="1600" dirty="0"/>
              <a:t> </a:t>
            </a:r>
            <a:r>
              <a:rPr lang="da-DK" sz="1600" dirty="0" err="1"/>
              <a:t>elit</a:t>
            </a:r>
            <a:r>
              <a:rPr lang="da-DK" sz="1600" dirty="0"/>
              <a:t>. Vivamus non eros </a:t>
            </a:r>
            <a:r>
              <a:rPr lang="da-DK" sz="1600" dirty="0" err="1"/>
              <a:t>quis</a:t>
            </a:r>
            <a:r>
              <a:rPr lang="da-DK" sz="1600" dirty="0"/>
              <a:t> </a:t>
            </a:r>
            <a:r>
              <a:rPr lang="da-DK" sz="1600" dirty="0" err="1"/>
              <a:t>urna</a:t>
            </a:r>
            <a:r>
              <a:rPr lang="da-DK" sz="1600" dirty="0"/>
              <a:t> </a:t>
            </a:r>
            <a:r>
              <a:rPr lang="da-DK" sz="1600" dirty="0" err="1"/>
              <a:t>mollis</a:t>
            </a:r>
            <a:r>
              <a:rPr lang="da-DK" sz="1600" dirty="0"/>
              <a:t> finibus. </a:t>
            </a:r>
            <a:endParaRPr lang="da-DK" sz="1600" b="1" dirty="0">
              <a:solidFill>
                <a:schemeClr val="bg2"/>
              </a:solidFill>
            </a:endParaRPr>
          </a:p>
        </p:txBody>
      </p:sp>
      <p:sp>
        <p:nvSpPr>
          <p:cNvPr id="63" name="Pladsholder til tekst 7">
            <a:extLst>
              <a:ext uri="{FF2B5EF4-FFF2-40B4-BE49-F238E27FC236}">
                <a16:creationId xmlns:a16="http://schemas.microsoft.com/office/drawing/2014/main" id="{F955D776-A686-4C4D-A001-892210C24BD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67520" y="4127499"/>
            <a:ext cx="2393950" cy="144938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>
                <a:solidFill>
                  <a:schemeClr val="accent4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sz="1600" dirty="0" err="1"/>
              <a:t>Lorem</a:t>
            </a:r>
            <a:r>
              <a:rPr lang="da-DK" sz="1600" dirty="0"/>
              <a:t> </a:t>
            </a:r>
            <a:r>
              <a:rPr lang="da-DK" sz="1600" dirty="0" err="1"/>
              <a:t>ipsum</a:t>
            </a:r>
            <a:r>
              <a:rPr lang="da-DK" sz="1600" dirty="0"/>
              <a:t> </a:t>
            </a:r>
            <a:r>
              <a:rPr lang="da-DK" sz="1600" dirty="0" err="1"/>
              <a:t>dolor</a:t>
            </a:r>
            <a:r>
              <a:rPr lang="da-DK" sz="1600" dirty="0"/>
              <a:t> sit </a:t>
            </a:r>
            <a:r>
              <a:rPr lang="da-DK" sz="1600" dirty="0" err="1"/>
              <a:t>amet</a:t>
            </a:r>
            <a:r>
              <a:rPr lang="da-DK" sz="1600" dirty="0"/>
              <a:t>, </a:t>
            </a:r>
            <a:r>
              <a:rPr lang="da-DK" sz="1600" dirty="0" err="1"/>
              <a:t>consectetur</a:t>
            </a:r>
            <a:r>
              <a:rPr lang="da-DK" sz="1600" dirty="0"/>
              <a:t> </a:t>
            </a:r>
            <a:r>
              <a:rPr lang="da-DK" sz="1600" dirty="0" err="1"/>
              <a:t>adipiscing</a:t>
            </a:r>
            <a:r>
              <a:rPr lang="da-DK" sz="1600" dirty="0"/>
              <a:t> </a:t>
            </a:r>
            <a:r>
              <a:rPr lang="da-DK" sz="1600" dirty="0" err="1"/>
              <a:t>elit</a:t>
            </a:r>
            <a:r>
              <a:rPr lang="da-DK" sz="1600" dirty="0"/>
              <a:t>. Vivamus non eros </a:t>
            </a:r>
            <a:r>
              <a:rPr lang="da-DK" sz="1600" dirty="0" err="1"/>
              <a:t>quis</a:t>
            </a:r>
            <a:r>
              <a:rPr lang="da-DK" sz="1600" dirty="0"/>
              <a:t> </a:t>
            </a:r>
            <a:r>
              <a:rPr lang="da-DK" sz="1600" dirty="0" err="1"/>
              <a:t>urna</a:t>
            </a:r>
            <a:r>
              <a:rPr lang="da-DK" sz="1600" dirty="0"/>
              <a:t> </a:t>
            </a:r>
            <a:r>
              <a:rPr lang="da-DK" sz="1600" dirty="0" err="1"/>
              <a:t>mollis</a:t>
            </a:r>
            <a:r>
              <a:rPr lang="da-DK" sz="1600" dirty="0"/>
              <a:t> finibus. </a:t>
            </a:r>
            <a:endParaRPr lang="da-DK" sz="1600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45907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93">
          <p15:clr>
            <a:srgbClr val="A4A3A4"/>
          </p15:clr>
        </p15:guide>
        <p15:guide id="4" pos="461">
          <p15:clr>
            <a:srgbClr val="A4A3A4"/>
          </p15:clr>
        </p15:guide>
        <p15:guide id="5" pos="7287">
          <p15:clr>
            <a:srgbClr val="A4A3A4"/>
          </p15:clr>
        </p15:guide>
        <p15:guide id="6" pos="7219">
          <p15:clr>
            <a:srgbClr val="A4A3A4"/>
          </p15:clr>
        </p15:guide>
        <p15:guide id="7" orient="horz" pos="981">
          <p15:clr>
            <a:srgbClr val="A4A3A4"/>
          </p15:clr>
        </p15:guide>
        <p15:guide id="8" orient="horz" pos="3838">
          <p15:clr>
            <a:srgbClr val="A4A3A4"/>
          </p15:clr>
        </p15:guide>
        <p15:guide id="9" orient="horz" pos="3770">
          <p15:clr>
            <a:srgbClr val="A4A3A4"/>
          </p15:clr>
        </p15:guide>
        <p15:guide id="10" orient="horz" pos="1049">
          <p15:clr>
            <a:srgbClr val="A4A3A4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- stor - grø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4" name="Objekt 3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11">
            <a:extLst>
              <a:ext uri="{FF2B5EF4-FFF2-40B4-BE49-F238E27FC236}">
                <a16:creationId xmlns:a16="http://schemas.microsoft.com/office/drawing/2014/main" id="{C01F24CB-F56C-412B-B35C-126AC1BFB968}"/>
              </a:ext>
            </a:extLst>
          </p:cNvPr>
          <p:cNvSpPr/>
          <p:nvPr userDrawn="1"/>
        </p:nvSpPr>
        <p:spPr>
          <a:xfrm>
            <a:off x="623888" y="1557337"/>
            <a:ext cx="10944224" cy="4535488"/>
          </a:xfrm>
          <a:prstGeom prst="rect">
            <a:avLst/>
          </a:prstGeom>
          <a:solidFill>
            <a:srgbClr val="EEE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000" b="1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15" name="Lige forbindelse 14">
            <a:extLst>
              <a:ext uri="{FF2B5EF4-FFF2-40B4-BE49-F238E27FC236}">
                <a16:creationId xmlns:a16="http://schemas.microsoft.com/office/drawing/2014/main" id="{D94275B0-0DE1-42F1-A089-C39CE6D3ABCE}"/>
              </a:ext>
            </a:extLst>
          </p:cNvPr>
          <p:cNvCxnSpPr/>
          <p:nvPr userDrawn="1"/>
        </p:nvCxnSpPr>
        <p:spPr>
          <a:xfrm>
            <a:off x="623888" y="2999119"/>
            <a:ext cx="10944224" cy="9329"/>
          </a:xfrm>
          <a:prstGeom prst="lin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el 11"/>
          <p:cNvSpPr>
            <a:spLocks noGrp="1"/>
          </p:cNvSpPr>
          <p:nvPr>
            <p:ph type="title" hasCustomPrompt="1"/>
          </p:nvPr>
        </p:nvSpPr>
        <p:spPr>
          <a:xfrm>
            <a:off x="623888" y="404665"/>
            <a:ext cx="10944224" cy="978729"/>
          </a:xfrm>
          <a:prstGeom prst="rect">
            <a:avLst/>
          </a:prstGeom>
        </p:spPr>
        <p:txBody>
          <a:bodyPr vert="horz" wrap="square" lIns="0">
            <a:spAutoFit/>
          </a:bodyPr>
          <a:lstStyle>
            <a:lvl1pPr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da-DK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Overskrift med mulighed for at fremhæve elementer med </a:t>
            </a:r>
            <a:r>
              <a:rPr lang="da-DK" sz="3200" b="1" dirty="0">
                <a:solidFill>
                  <a:srgbClr val="00502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grøn</a:t>
            </a:r>
            <a:endParaRPr lang="da-DK" sz="32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98FA9EAA-0B02-46B7-B23D-8D874B147C8F}"/>
              </a:ext>
            </a:extLst>
          </p:cNvPr>
          <p:cNvSpPr/>
          <p:nvPr userDrawn="1"/>
        </p:nvSpPr>
        <p:spPr>
          <a:xfrm>
            <a:off x="1580294" y="1746252"/>
            <a:ext cx="720000" cy="720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1B21FD90-CFA8-4ED6-940C-2A856E86384F}"/>
              </a:ext>
            </a:extLst>
          </p:cNvPr>
          <p:cNvSpPr/>
          <p:nvPr userDrawn="1"/>
        </p:nvSpPr>
        <p:spPr>
          <a:xfrm>
            <a:off x="1653043" y="1678609"/>
            <a:ext cx="720000" cy="720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lvl="0"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da-DK" sz="4000" b="1" dirty="0">
              <a:solidFill>
                <a:schemeClr val="bg2"/>
              </a:solidFill>
            </a:endParaRPr>
          </a:p>
        </p:txBody>
      </p:sp>
      <p:sp>
        <p:nvSpPr>
          <p:cNvPr id="20" name="Rektangel 19">
            <a:extLst>
              <a:ext uri="{FF2B5EF4-FFF2-40B4-BE49-F238E27FC236}">
                <a16:creationId xmlns:a16="http://schemas.microsoft.com/office/drawing/2014/main" id="{322C0F92-303D-42BF-A38B-43D0908F630E}"/>
              </a:ext>
            </a:extLst>
          </p:cNvPr>
          <p:cNvSpPr/>
          <p:nvPr userDrawn="1"/>
        </p:nvSpPr>
        <p:spPr>
          <a:xfrm>
            <a:off x="743972" y="4025015"/>
            <a:ext cx="2391047" cy="195986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21" name="Rektangel 20">
            <a:extLst>
              <a:ext uri="{FF2B5EF4-FFF2-40B4-BE49-F238E27FC236}">
                <a16:creationId xmlns:a16="http://schemas.microsoft.com/office/drawing/2014/main" id="{E63FCDAC-633B-4943-B92E-74CD772847E3}"/>
              </a:ext>
            </a:extLst>
          </p:cNvPr>
          <p:cNvSpPr/>
          <p:nvPr userDrawn="1"/>
        </p:nvSpPr>
        <p:spPr>
          <a:xfrm>
            <a:off x="816722" y="3957752"/>
            <a:ext cx="2392643" cy="195784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da-DK" sz="1600" b="1" dirty="0">
              <a:solidFill>
                <a:schemeClr val="bg2"/>
              </a:solidFill>
            </a:endParaRPr>
          </a:p>
        </p:txBody>
      </p:sp>
      <p:sp>
        <p:nvSpPr>
          <p:cNvPr id="51" name="Rektangel 50">
            <a:extLst>
              <a:ext uri="{FF2B5EF4-FFF2-40B4-BE49-F238E27FC236}">
                <a16:creationId xmlns:a16="http://schemas.microsoft.com/office/drawing/2014/main" id="{4F454AE4-0688-4D43-AE2B-36803944AEB3}"/>
              </a:ext>
            </a:extLst>
          </p:cNvPr>
          <p:cNvSpPr/>
          <p:nvPr userDrawn="1"/>
        </p:nvSpPr>
        <p:spPr>
          <a:xfrm>
            <a:off x="4330560" y="1746252"/>
            <a:ext cx="720000" cy="720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52" name="Rektangel 51">
            <a:extLst>
              <a:ext uri="{FF2B5EF4-FFF2-40B4-BE49-F238E27FC236}">
                <a16:creationId xmlns:a16="http://schemas.microsoft.com/office/drawing/2014/main" id="{5342897D-17A0-4032-A9C1-88246C5FE642}"/>
              </a:ext>
            </a:extLst>
          </p:cNvPr>
          <p:cNvSpPr/>
          <p:nvPr userDrawn="1"/>
        </p:nvSpPr>
        <p:spPr>
          <a:xfrm>
            <a:off x="4403309" y="1678609"/>
            <a:ext cx="720000" cy="720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lvl="0"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da-DK" sz="4000" b="1" dirty="0">
              <a:solidFill>
                <a:schemeClr val="bg2"/>
              </a:solidFill>
            </a:endParaRPr>
          </a:p>
        </p:txBody>
      </p:sp>
      <p:sp>
        <p:nvSpPr>
          <p:cNvPr id="49" name="Rektangel 48">
            <a:extLst>
              <a:ext uri="{FF2B5EF4-FFF2-40B4-BE49-F238E27FC236}">
                <a16:creationId xmlns:a16="http://schemas.microsoft.com/office/drawing/2014/main" id="{E68AB055-2CA2-4EC6-9781-90880A048123}"/>
              </a:ext>
            </a:extLst>
          </p:cNvPr>
          <p:cNvSpPr/>
          <p:nvPr userDrawn="1"/>
        </p:nvSpPr>
        <p:spPr>
          <a:xfrm>
            <a:off x="3494238" y="4025015"/>
            <a:ext cx="2391047" cy="195986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50" name="Rektangel 49">
            <a:extLst>
              <a:ext uri="{FF2B5EF4-FFF2-40B4-BE49-F238E27FC236}">
                <a16:creationId xmlns:a16="http://schemas.microsoft.com/office/drawing/2014/main" id="{5E1D0C2C-5E01-4CC0-98D2-29CDBE905F7F}"/>
              </a:ext>
            </a:extLst>
          </p:cNvPr>
          <p:cNvSpPr/>
          <p:nvPr userDrawn="1"/>
        </p:nvSpPr>
        <p:spPr>
          <a:xfrm>
            <a:off x="3566988" y="3957752"/>
            <a:ext cx="2392643" cy="195784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da-DK" sz="1600" b="1" dirty="0">
              <a:solidFill>
                <a:schemeClr val="bg2"/>
              </a:solidFill>
            </a:endParaRPr>
          </a:p>
        </p:txBody>
      </p:sp>
      <p:sp>
        <p:nvSpPr>
          <p:cNvPr id="61" name="Rektangel 60">
            <a:extLst>
              <a:ext uri="{FF2B5EF4-FFF2-40B4-BE49-F238E27FC236}">
                <a16:creationId xmlns:a16="http://schemas.microsoft.com/office/drawing/2014/main" id="{28EE3455-C533-46DC-AB5D-7B6A5F4A1FA9}"/>
              </a:ext>
            </a:extLst>
          </p:cNvPr>
          <p:cNvSpPr/>
          <p:nvPr userDrawn="1"/>
        </p:nvSpPr>
        <p:spPr>
          <a:xfrm>
            <a:off x="7080826" y="1746252"/>
            <a:ext cx="720000" cy="720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62" name="Rektangel 61">
            <a:extLst>
              <a:ext uri="{FF2B5EF4-FFF2-40B4-BE49-F238E27FC236}">
                <a16:creationId xmlns:a16="http://schemas.microsoft.com/office/drawing/2014/main" id="{05646BEB-B683-4802-BEDB-D91BAB7009AC}"/>
              </a:ext>
            </a:extLst>
          </p:cNvPr>
          <p:cNvSpPr/>
          <p:nvPr userDrawn="1"/>
        </p:nvSpPr>
        <p:spPr>
          <a:xfrm>
            <a:off x="7153575" y="1678609"/>
            <a:ext cx="720000" cy="720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lvl="0"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da-DK" sz="4000" b="1" dirty="0">
              <a:solidFill>
                <a:schemeClr val="bg2"/>
              </a:solidFill>
            </a:endParaRPr>
          </a:p>
        </p:txBody>
      </p:sp>
      <p:sp>
        <p:nvSpPr>
          <p:cNvPr id="59" name="Rektangel 58">
            <a:extLst>
              <a:ext uri="{FF2B5EF4-FFF2-40B4-BE49-F238E27FC236}">
                <a16:creationId xmlns:a16="http://schemas.microsoft.com/office/drawing/2014/main" id="{5EC4F84E-8804-4785-918E-A0D75A66DB9E}"/>
              </a:ext>
            </a:extLst>
          </p:cNvPr>
          <p:cNvSpPr/>
          <p:nvPr userDrawn="1"/>
        </p:nvSpPr>
        <p:spPr>
          <a:xfrm>
            <a:off x="6244504" y="4025015"/>
            <a:ext cx="2391047" cy="195986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60" name="Rektangel 59">
            <a:extLst>
              <a:ext uri="{FF2B5EF4-FFF2-40B4-BE49-F238E27FC236}">
                <a16:creationId xmlns:a16="http://schemas.microsoft.com/office/drawing/2014/main" id="{E3BB9489-1798-46EF-9847-FBDFD6133A8A}"/>
              </a:ext>
            </a:extLst>
          </p:cNvPr>
          <p:cNvSpPr/>
          <p:nvPr userDrawn="1"/>
        </p:nvSpPr>
        <p:spPr>
          <a:xfrm>
            <a:off x="6317254" y="3957752"/>
            <a:ext cx="2392643" cy="195784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da-DK" sz="1600" b="1" dirty="0">
              <a:solidFill>
                <a:schemeClr val="bg2"/>
              </a:solidFill>
            </a:endParaRPr>
          </a:p>
        </p:txBody>
      </p:sp>
      <p:sp>
        <p:nvSpPr>
          <p:cNvPr id="71" name="Rektangel 70">
            <a:extLst>
              <a:ext uri="{FF2B5EF4-FFF2-40B4-BE49-F238E27FC236}">
                <a16:creationId xmlns:a16="http://schemas.microsoft.com/office/drawing/2014/main" id="{DCAED973-E0E1-4570-8F86-442E4447BFBE}"/>
              </a:ext>
            </a:extLst>
          </p:cNvPr>
          <p:cNvSpPr/>
          <p:nvPr userDrawn="1"/>
        </p:nvSpPr>
        <p:spPr>
          <a:xfrm>
            <a:off x="9831092" y="1746252"/>
            <a:ext cx="720000" cy="720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72" name="Rektangel 71">
            <a:extLst>
              <a:ext uri="{FF2B5EF4-FFF2-40B4-BE49-F238E27FC236}">
                <a16:creationId xmlns:a16="http://schemas.microsoft.com/office/drawing/2014/main" id="{3288095A-5C9D-47B3-B6C1-96471092A65B}"/>
              </a:ext>
            </a:extLst>
          </p:cNvPr>
          <p:cNvSpPr/>
          <p:nvPr userDrawn="1"/>
        </p:nvSpPr>
        <p:spPr>
          <a:xfrm>
            <a:off x="9903841" y="1678609"/>
            <a:ext cx="720000" cy="720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lvl="0"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da-DK" sz="4000" b="1" dirty="0">
              <a:solidFill>
                <a:schemeClr val="bg2"/>
              </a:solidFill>
            </a:endParaRPr>
          </a:p>
        </p:txBody>
      </p:sp>
      <p:grpSp>
        <p:nvGrpSpPr>
          <p:cNvPr id="8" name="Gruppe 7">
            <a:extLst>
              <a:ext uri="{FF2B5EF4-FFF2-40B4-BE49-F238E27FC236}">
                <a16:creationId xmlns:a16="http://schemas.microsoft.com/office/drawing/2014/main" id="{7A64CB48-329B-45BD-8010-6006ECBAED1F}"/>
              </a:ext>
            </a:extLst>
          </p:cNvPr>
          <p:cNvGrpSpPr/>
          <p:nvPr userDrawn="1"/>
        </p:nvGrpSpPr>
        <p:grpSpPr>
          <a:xfrm>
            <a:off x="743972" y="3322409"/>
            <a:ext cx="10716191" cy="567903"/>
            <a:chOff x="743972" y="3483777"/>
            <a:chExt cx="10716191" cy="567903"/>
          </a:xfrm>
        </p:grpSpPr>
        <p:sp>
          <p:nvSpPr>
            <p:cNvPr id="16" name="Rektangel 15">
              <a:extLst>
                <a:ext uri="{FF2B5EF4-FFF2-40B4-BE49-F238E27FC236}">
                  <a16:creationId xmlns:a16="http://schemas.microsoft.com/office/drawing/2014/main" id="{AB17FC93-0A90-4B66-9B2A-2C3115A68BEA}"/>
                </a:ext>
              </a:extLst>
            </p:cNvPr>
            <p:cNvSpPr/>
            <p:nvPr userDrawn="1"/>
          </p:nvSpPr>
          <p:spPr>
            <a:xfrm>
              <a:off x="743972" y="3551217"/>
              <a:ext cx="2391047" cy="500463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4800" b="1" dirty="0">
                <a:solidFill>
                  <a:schemeClr val="bg2"/>
                </a:solidFill>
              </a:endParaRPr>
            </a:p>
          </p:txBody>
        </p:sp>
        <p:sp>
          <p:nvSpPr>
            <p:cNvPr id="47" name="Rektangel 46">
              <a:extLst>
                <a:ext uri="{FF2B5EF4-FFF2-40B4-BE49-F238E27FC236}">
                  <a16:creationId xmlns:a16="http://schemas.microsoft.com/office/drawing/2014/main" id="{12640419-8AA9-487D-BFA7-FFD06F0E4C25}"/>
                </a:ext>
              </a:extLst>
            </p:cNvPr>
            <p:cNvSpPr/>
            <p:nvPr userDrawn="1"/>
          </p:nvSpPr>
          <p:spPr>
            <a:xfrm>
              <a:off x="3494238" y="3551217"/>
              <a:ext cx="2391047" cy="500463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4800" b="1" dirty="0">
                <a:solidFill>
                  <a:schemeClr val="bg2"/>
                </a:solidFill>
              </a:endParaRPr>
            </a:p>
          </p:txBody>
        </p:sp>
        <p:sp>
          <p:nvSpPr>
            <p:cNvPr id="57" name="Rektangel 56">
              <a:extLst>
                <a:ext uri="{FF2B5EF4-FFF2-40B4-BE49-F238E27FC236}">
                  <a16:creationId xmlns:a16="http://schemas.microsoft.com/office/drawing/2014/main" id="{6FB6EACA-3FD4-41BA-80C8-11E207461E53}"/>
                </a:ext>
              </a:extLst>
            </p:cNvPr>
            <p:cNvSpPr/>
            <p:nvPr userDrawn="1"/>
          </p:nvSpPr>
          <p:spPr>
            <a:xfrm>
              <a:off x="6244504" y="3551217"/>
              <a:ext cx="2391047" cy="500463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4800" b="1" dirty="0">
                <a:solidFill>
                  <a:schemeClr val="bg2"/>
                </a:solidFill>
              </a:endParaRPr>
            </a:p>
          </p:txBody>
        </p:sp>
        <p:sp>
          <p:nvSpPr>
            <p:cNvPr id="67" name="Rektangel 66">
              <a:extLst>
                <a:ext uri="{FF2B5EF4-FFF2-40B4-BE49-F238E27FC236}">
                  <a16:creationId xmlns:a16="http://schemas.microsoft.com/office/drawing/2014/main" id="{114A22A2-D9AD-450C-A0B1-6DA158F6B626}"/>
                </a:ext>
              </a:extLst>
            </p:cNvPr>
            <p:cNvSpPr/>
            <p:nvPr userDrawn="1"/>
          </p:nvSpPr>
          <p:spPr>
            <a:xfrm>
              <a:off x="8994770" y="3551217"/>
              <a:ext cx="2391047" cy="500463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4800" b="1" dirty="0">
                <a:solidFill>
                  <a:schemeClr val="bg2"/>
                </a:solidFill>
              </a:endParaRPr>
            </a:p>
          </p:txBody>
        </p:sp>
        <p:grpSp>
          <p:nvGrpSpPr>
            <p:cNvPr id="6" name="Gruppe 5">
              <a:extLst>
                <a:ext uri="{FF2B5EF4-FFF2-40B4-BE49-F238E27FC236}">
                  <a16:creationId xmlns:a16="http://schemas.microsoft.com/office/drawing/2014/main" id="{E6C0AD17-D285-4AB1-A6E4-195D9BCE7AC4}"/>
                </a:ext>
              </a:extLst>
            </p:cNvPr>
            <p:cNvGrpSpPr/>
            <p:nvPr userDrawn="1"/>
          </p:nvGrpSpPr>
          <p:grpSpPr>
            <a:xfrm>
              <a:off x="816722" y="3483777"/>
              <a:ext cx="10643441" cy="499948"/>
              <a:chOff x="816722" y="3483777"/>
              <a:chExt cx="10643441" cy="499948"/>
            </a:xfrm>
          </p:grpSpPr>
          <p:sp>
            <p:nvSpPr>
              <p:cNvPr id="18" name="Rektangel 17">
                <a:extLst>
                  <a:ext uri="{FF2B5EF4-FFF2-40B4-BE49-F238E27FC236}">
                    <a16:creationId xmlns:a16="http://schemas.microsoft.com/office/drawing/2014/main" id="{B7D71A00-667D-4A66-8206-58C124D8ADFD}"/>
                  </a:ext>
                </a:extLst>
              </p:cNvPr>
              <p:cNvSpPr/>
              <p:nvPr userDrawn="1"/>
            </p:nvSpPr>
            <p:spPr>
              <a:xfrm>
                <a:off x="816722" y="3483777"/>
                <a:ext cx="2392643" cy="499948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rtlCol="0" anchor="ctr" anchorCtr="0"/>
              <a:lstStyle/>
              <a:p>
                <a:pPr lvl="0" indent="0" algn="ctr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</a:pPr>
                <a:endParaRPr lang="da-DK" sz="2400" b="1" dirty="0">
                  <a:solidFill>
                    <a:schemeClr val="bg2"/>
                  </a:solidFill>
                </a:endParaRPr>
              </a:p>
            </p:txBody>
          </p:sp>
          <p:sp>
            <p:nvSpPr>
              <p:cNvPr id="48" name="Rektangel 47">
                <a:extLst>
                  <a:ext uri="{FF2B5EF4-FFF2-40B4-BE49-F238E27FC236}">
                    <a16:creationId xmlns:a16="http://schemas.microsoft.com/office/drawing/2014/main" id="{7FDD128E-3A1A-4E1E-A38D-B8709DAEB835}"/>
                  </a:ext>
                </a:extLst>
              </p:cNvPr>
              <p:cNvSpPr/>
              <p:nvPr userDrawn="1"/>
            </p:nvSpPr>
            <p:spPr>
              <a:xfrm>
                <a:off x="3566988" y="3483777"/>
                <a:ext cx="2392643" cy="499948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rtlCol="0" anchor="ctr" anchorCtr="0"/>
              <a:lstStyle/>
              <a:p>
                <a:pPr lvl="0" indent="0" algn="ctr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</a:pPr>
                <a:endParaRPr lang="da-DK" sz="2800" b="1" dirty="0">
                  <a:solidFill>
                    <a:schemeClr val="bg2"/>
                  </a:solidFill>
                </a:endParaRPr>
              </a:p>
            </p:txBody>
          </p:sp>
          <p:sp>
            <p:nvSpPr>
              <p:cNvPr id="58" name="Rektangel 57">
                <a:extLst>
                  <a:ext uri="{FF2B5EF4-FFF2-40B4-BE49-F238E27FC236}">
                    <a16:creationId xmlns:a16="http://schemas.microsoft.com/office/drawing/2014/main" id="{9F673050-1BD0-4315-9742-67BC4E50C95B}"/>
                  </a:ext>
                </a:extLst>
              </p:cNvPr>
              <p:cNvSpPr/>
              <p:nvPr userDrawn="1"/>
            </p:nvSpPr>
            <p:spPr>
              <a:xfrm>
                <a:off x="6317254" y="3483777"/>
                <a:ext cx="2392643" cy="499948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rtlCol="0" anchor="ctr" anchorCtr="0"/>
              <a:lstStyle/>
              <a:p>
                <a:pPr lvl="0" indent="0" algn="ctr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</a:pPr>
                <a:endParaRPr lang="da-DK" sz="2800" b="1" dirty="0">
                  <a:solidFill>
                    <a:schemeClr val="bg2"/>
                  </a:solidFill>
                </a:endParaRPr>
              </a:p>
            </p:txBody>
          </p:sp>
          <p:sp>
            <p:nvSpPr>
              <p:cNvPr id="68" name="Rektangel 67">
                <a:extLst>
                  <a:ext uri="{FF2B5EF4-FFF2-40B4-BE49-F238E27FC236}">
                    <a16:creationId xmlns:a16="http://schemas.microsoft.com/office/drawing/2014/main" id="{B8EBB48E-B78A-4451-BD2A-39152E47EF26}"/>
                  </a:ext>
                </a:extLst>
              </p:cNvPr>
              <p:cNvSpPr/>
              <p:nvPr userDrawn="1"/>
            </p:nvSpPr>
            <p:spPr>
              <a:xfrm>
                <a:off x="9067520" y="3483777"/>
                <a:ext cx="2392643" cy="499948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rtlCol="0" anchor="ctr" anchorCtr="0"/>
              <a:lstStyle/>
              <a:p>
                <a:pPr lvl="0" indent="0" algn="ctr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</a:pPr>
                <a:endParaRPr lang="da-DK" sz="2800" b="1" dirty="0">
                  <a:solidFill>
                    <a:schemeClr val="bg2"/>
                  </a:solidFill>
                </a:endParaRPr>
              </a:p>
            </p:txBody>
          </p:sp>
        </p:grpSp>
      </p:grpSp>
      <p:sp>
        <p:nvSpPr>
          <p:cNvPr id="69" name="Rektangel 68">
            <a:extLst>
              <a:ext uri="{FF2B5EF4-FFF2-40B4-BE49-F238E27FC236}">
                <a16:creationId xmlns:a16="http://schemas.microsoft.com/office/drawing/2014/main" id="{4B597CC2-EE7D-4880-97AB-DF72FDC89C0C}"/>
              </a:ext>
            </a:extLst>
          </p:cNvPr>
          <p:cNvSpPr/>
          <p:nvPr userDrawn="1"/>
        </p:nvSpPr>
        <p:spPr>
          <a:xfrm>
            <a:off x="8994770" y="4025015"/>
            <a:ext cx="2391047" cy="195986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70" name="Rektangel 69">
            <a:extLst>
              <a:ext uri="{FF2B5EF4-FFF2-40B4-BE49-F238E27FC236}">
                <a16:creationId xmlns:a16="http://schemas.microsoft.com/office/drawing/2014/main" id="{CC933603-6369-48AB-9DB5-45F88DC312C0}"/>
              </a:ext>
            </a:extLst>
          </p:cNvPr>
          <p:cNvSpPr/>
          <p:nvPr userDrawn="1"/>
        </p:nvSpPr>
        <p:spPr>
          <a:xfrm>
            <a:off x="9067520" y="3957752"/>
            <a:ext cx="2392643" cy="195784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da-DK" sz="1600" b="1" dirty="0">
              <a:solidFill>
                <a:schemeClr val="bg2"/>
              </a:solidFill>
            </a:endParaRPr>
          </a:p>
        </p:txBody>
      </p:sp>
      <p:sp>
        <p:nvSpPr>
          <p:cNvPr id="73" name="TextBox 47">
            <a:extLst>
              <a:ext uri="{FF2B5EF4-FFF2-40B4-BE49-F238E27FC236}">
                <a16:creationId xmlns:a16="http://schemas.microsoft.com/office/drawing/2014/main" id="{3EC62177-55F2-4DFF-936C-7092DFDFD395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1850668" y="2882014"/>
            <a:ext cx="252000" cy="2520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a-DK"/>
            </a:defPPr>
            <a:lvl1pPr indent="-457200" algn="ctr">
              <a:spcBef>
                <a:spcPct val="20000"/>
              </a:spcBef>
              <a:buSzPct val="100000"/>
              <a:defRPr>
                <a:latin typeface="Calibri" panose="020F0502020204030204" pitchFamily="34" charset="0"/>
              </a:defRPr>
            </a:lvl1pPr>
            <a:lvl2pPr marL="342900" lvl="1" indent="-3429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2pPr>
            <a:lvl3pPr marL="742950" lvl="2" indent="-28575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–"/>
              <a:defRPr>
                <a:latin typeface="Calibri" panose="020F0502020204030204" pitchFamily="34" charset="0"/>
              </a:defRPr>
            </a:lvl3pPr>
            <a:lvl4pPr marL="1143000" lvl="3" indent="-2286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4pPr>
            <a:lvl5pPr marL="1600200" lvl="4" indent="-2286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–"/>
              <a:defRPr>
                <a:latin typeface="Calibri" panose="020F0502020204030204" pitchFamily="34" charset="0"/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lvl="1" indent="0">
              <a:buNone/>
            </a:pPr>
            <a:endParaRPr lang="da-DK" sz="2400" b="1" dirty="0">
              <a:latin typeface="Segoe UI" panose="020B0502040204020203" pitchFamily="34" charset="0"/>
              <a:cs typeface="Segoe UI" panose="020B0502040204020203" pitchFamily="34" charset="0"/>
              <a:sym typeface="Calibri" panose="020F0502020204030204" pitchFamily="34" charset="0"/>
            </a:endParaRPr>
          </a:p>
        </p:txBody>
      </p:sp>
      <p:sp>
        <p:nvSpPr>
          <p:cNvPr id="74" name="TextBox 47">
            <a:extLst>
              <a:ext uri="{FF2B5EF4-FFF2-40B4-BE49-F238E27FC236}">
                <a16:creationId xmlns:a16="http://schemas.microsoft.com/office/drawing/2014/main" id="{7ED50FDD-71F1-42C0-A10F-8ED3FDA3C33C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4600934" y="2882014"/>
            <a:ext cx="252000" cy="2520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a-DK"/>
            </a:defPPr>
            <a:lvl1pPr indent="-457200" algn="ctr">
              <a:spcBef>
                <a:spcPct val="20000"/>
              </a:spcBef>
              <a:buSzPct val="100000"/>
              <a:defRPr>
                <a:latin typeface="Calibri" panose="020F0502020204030204" pitchFamily="34" charset="0"/>
              </a:defRPr>
            </a:lvl1pPr>
            <a:lvl2pPr marL="342900" lvl="1" indent="-3429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2pPr>
            <a:lvl3pPr marL="742950" lvl="2" indent="-28575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–"/>
              <a:defRPr>
                <a:latin typeface="Calibri" panose="020F0502020204030204" pitchFamily="34" charset="0"/>
              </a:defRPr>
            </a:lvl3pPr>
            <a:lvl4pPr marL="1143000" lvl="3" indent="-2286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4pPr>
            <a:lvl5pPr marL="1600200" lvl="4" indent="-2286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–"/>
              <a:defRPr>
                <a:latin typeface="Calibri" panose="020F0502020204030204" pitchFamily="34" charset="0"/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lvl="1" indent="0">
              <a:buNone/>
            </a:pPr>
            <a:endParaRPr lang="da-DK" sz="2400" b="1" dirty="0">
              <a:latin typeface="Segoe UI" panose="020B0502040204020203" pitchFamily="34" charset="0"/>
              <a:cs typeface="Segoe UI" panose="020B0502040204020203" pitchFamily="34" charset="0"/>
              <a:sym typeface="Calibri" panose="020F0502020204030204" pitchFamily="34" charset="0"/>
            </a:endParaRPr>
          </a:p>
        </p:txBody>
      </p:sp>
      <p:sp>
        <p:nvSpPr>
          <p:cNvPr id="75" name="TextBox 47">
            <a:extLst>
              <a:ext uri="{FF2B5EF4-FFF2-40B4-BE49-F238E27FC236}">
                <a16:creationId xmlns:a16="http://schemas.microsoft.com/office/drawing/2014/main" id="{AD361A11-17BF-45DD-BEF2-A8562DB6B7E8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7351200" y="2882014"/>
            <a:ext cx="252000" cy="2520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a-DK"/>
            </a:defPPr>
            <a:lvl1pPr indent="-457200" algn="ctr">
              <a:spcBef>
                <a:spcPct val="20000"/>
              </a:spcBef>
              <a:buSzPct val="100000"/>
              <a:defRPr>
                <a:latin typeface="Calibri" panose="020F0502020204030204" pitchFamily="34" charset="0"/>
              </a:defRPr>
            </a:lvl1pPr>
            <a:lvl2pPr marL="342900" lvl="1" indent="-3429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2pPr>
            <a:lvl3pPr marL="742950" lvl="2" indent="-28575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–"/>
              <a:defRPr>
                <a:latin typeface="Calibri" panose="020F0502020204030204" pitchFamily="34" charset="0"/>
              </a:defRPr>
            </a:lvl3pPr>
            <a:lvl4pPr marL="1143000" lvl="3" indent="-2286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4pPr>
            <a:lvl5pPr marL="1600200" lvl="4" indent="-2286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–"/>
              <a:defRPr>
                <a:latin typeface="Calibri" panose="020F0502020204030204" pitchFamily="34" charset="0"/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lvl="1" indent="0">
              <a:buNone/>
            </a:pPr>
            <a:endParaRPr lang="da-DK" sz="2400" b="1" dirty="0">
              <a:latin typeface="Segoe UI" panose="020B0502040204020203" pitchFamily="34" charset="0"/>
              <a:cs typeface="Segoe UI" panose="020B0502040204020203" pitchFamily="34" charset="0"/>
              <a:sym typeface="Calibri" panose="020F0502020204030204" pitchFamily="34" charset="0"/>
            </a:endParaRPr>
          </a:p>
        </p:txBody>
      </p:sp>
      <p:sp>
        <p:nvSpPr>
          <p:cNvPr id="76" name="TextBox 47">
            <a:extLst>
              <a:ext uri="{FF2B5EF4-FFF2-40B4-BE49-F238E27FC236}">
                <a16:creationId xmlns:a16="http://schemas.microsoft.com/office/drawing/2014/main" id="{6B3A46BA-BB0B-4EB8-B71A-FD08CAAB2D8F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10101466" y="2882014"/>
            <a:ext cx="252000" cy="2520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a-DK"/>
            </a:defPPr>
            <a:lvl1pPr indent="-457200" algn="ctr">
              <a:spcBef>
                <a:spcPct val="20000"/>
              </a:spcBef>
              <a:buSzPct val="100000"/>
              <a:defRPr>
                <a:latin typeface="Calibri" panose="020F0502020204030204" pitchFamily="34" charset="0"/>
              </a:defRPr>
            </a:lvl1pPr>
            <a:lvl2pPr marL="342900" lvl="1" indent="-3429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2pPr>
            <a:lvl3pPr marL="742950" lvl="2" indent="-28575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–"/>
              <a:defRPr>
                <a:latin typeface="Calibri" panose="020F0502020204030204" pitchFamily="34" charset="0"/>
              </a:defRPr>
            </a:lvl3pPr>
            <a:lvl4pPr marL="1143000" lvl="3" indent="-2286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4pPr>
            <a:lvl5pPr marL="1600200" lvl="4" indent="-2286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–"/>
              <a:defRPr>
                <a:latin typeface="Calibri" panose="020F0502020204030204" pitchFamily="34" charset="0"/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lvl="1" indent="0">
              <a:buNone/>
            </a:pPr>
            <a:endParaRPr lang="da-DK" sz="2400" b="1" dirty="0">
              <a:latin typeface="Segoe UI" panose="020B0502040204020203" pitchFamily="34" charset="0"/>
              <a:cs typeface="Segoe UI" panose="020B0502040204020203" pitchFamily="34" charset="0"/>
              <a:sym typeface="Calibri" panose="020F0502020204030204" pitchFamily="34" charset="0"/>
            </a:endParaRPr>
          </a:p>
        </p:txBody>
      </p:sp>
      <p:sp>
        <p:nvSpPr>
          <p:cNvPr id="40" name="Pladsholder til tekst 7">
            <a:extLst>
              <a:ext uri="{FF2B5EF4-FFF2-40B4-BE49-F238E27FC236}">
                <a16:creationId xmlns:a16="http://schemas.microsoft.com/office/drawing/2014/main" id="{67E53A45-A920-4F3E-ADFF-601394AFC78F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1653043" y="1678609"/>
            <a:ext cx="720725" cy="720725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48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da-DK" dirty="0"/>
              <a:t>1</a:t>
            </a:r>
          </a:p>
        </p:txBody>
      </p:sp>
      <p:sp>
        <p:nvSpPr>
          <p:cNvPr id="41" name="Pladsholder til tekst 7">
            <a:extLst>
              <a:ext uri="{FF2B5EF4-FFF2-40B4-BE49-F238E27FC236}">
                <a16:creationId xmlns:a16="http://schemas.microsoft.com/office/drawing/2014/main" id="{C8DB41E1-6670-4F6E-A135-6659E54ACBDD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4403309" y="1678609"/>
            <a:ext cx="720725" cy="720725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48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da-DK" dirty="0"/>
              <a:t>2</a:t>
            </a:r>
          </a:p>
        </p:txBody>
      </p:sp>
      <p:sp>
        <p:nvSpPr>
          <p:cNvPr id="42" name="Pladsholder til tekst 7">
            <a:extLst>
              <a:ext uri="{FF2B5EF4-FFF2-40B4-BE49-F238E27FC236}">
                <a16:creationId xmlns:a16="http://schemas.microsoft.com/office/drawing/2014/main" id="{73DBE768-955C-4F36-870E-8366392883BD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7153575" y="1678609"/>
            <a:ext cx="720725" cy="720725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48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da-DK" dirty="0"/>
              <a:t>3</a:t>
            </a:r>
          </a:p>
        </p:txBody>
      </p:sp>
      <p:sp>
        <p:nvSpPr>
          <p:cNvPr id="43" name="Pladsholder til tekst 7">
            <a:extLst>
              <a:ext uri="{FF2B5EF4-FFF2-40B4-BE49-F238E27FC236}">
                <a16:creationId xmlns:a16="http://schemas.microsoft.com/office/drawing/2014/main" id="{E96A02A2-E6E4-4E0E-9DE4-267D5B4FC558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9903841" y="1678609"/>
            <a:ext cx="720725" cy="720725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48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da-DK" dirty="0"/>
              <a:t>4</a:t>
            </a:r>
          </a:p>
        </p:txBody>
      </p:sp>
      <p:sp>
        <p:nvSpPr>
          <p:cNvPr id="45" name="Pladsholder til tekst 7">
            <a:extLst>
              <a:ext uri="{FF2B5EF4-FFF2-40B4-BE49-F238E27FC236}">
                <a16:creationId xmlns:a16="http://schemas.microsoft.com/office/drawing/2014/main" id="{933CF8D8-FFCD-4D6A-900A-B8726FD47CA0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816722" y="3322409"/>
            <a:ext cx="2393950" cy="498475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24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da-DK" dirty="0"/>
              <a:t>Overskrift</a:t>
            </a:r>
          </a:p>
        </p:txBody>
      </p:sp>
      <p:sp>
        <p:nvSpPr>
          <p:cNvPr id="46" name="Pladsholder til tekst 7">
            <a:extLst>
              <a:ext uri="{FF2B5EF4-FFF2-40B4-BE49-F238E27FC236}">
                <a16:creationId xmlns:a16="http://schemas.microsoft.com/office/drawing/2014/main" id="{4657EA7F-4D43-46AB-8293-6CF762067D25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3566988" y="3322409"/>
            <a:ext cx="2393950" cy="498475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24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da-DK" dirty="0"/>
              <a:t>Overskrift</a:t>
            </a:r>
          </a:p>
        </p:txBody>
      </p:sp>
      <p:sp>
        <p:nvSpPr>
          <p:cNvPr id="53" name="Pladsholder til tekst 7">
            <a:extLst>
              <a:ext uri="{FF2B5EF4-FFF2-40B4-BE49-F238E27FC236}">
                <a16:creationId xmlns:a16="http://schemas.microsoft.com/office/drawing/2014/main" id="{DFAA6D7F-5309-4357-A9C3-04412A3C9329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6317254" y="3322409"/>
            <a:ext cx="2393950" cy="498475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24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da-DK" dirty="0"/>
              <a:t>Overskrift</a:t>
            </a:r>
          </a:p>
        </p:txBody>
      </p:sp>
      <p:sp>
        <p:nvSpPr>
          <p:cNvPr id="55" name="Pladsholder til tekst 7">
            <a:extLst>
              <a:ext uri="{FF2B5EF4-FFF2-40B4-BE49-F238E27FC236}">
                <a16:creationId xmlns:a16="http://schemas.microsoft.com/office/drawing/2014/main" id="{FC31579E-6886-48F0-86C8-CCEA663F6AB6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9067520" y="3322409"/>
            <a:ext cx="2393950" cy="498475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24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da-DK" dirty="0"/>
              <a:t>Overskrift</a:t>
            </a:r>
          </a:p>
        </p:txBody>
      </p:sp>
      <p:sp>
        <p:nvSpPr>
          <p:cNvPr id="56" name="Pladsholder til tekst 7">
            <a:extLst>
              <a:ext uri="{FF2B5EF4-FFF2-40B4-BE49-F238E27FC236}">
                <a16:creationId xmlns:a16="http://schemas.microsoft.com/office/drawing/2014/main" id="{284025DF-0767-48A9-9697-B3A99A9E9F7B}"/>
              </a:ext>
            </a:extLst>
          </p:cNvPr>
          <p:cNvSpPr>
            <a:spLocks noGrp="1"/>
          </p:cNvSpPr>
          <p:nvPr userDrawn="1">
            <p:ph type="body" sz="quarter" idx="18" hasCustomPrompt="1"/>
          </p:nvPr>
        </p:nvSpPr>
        <p:spPr>
          <a:xfrm>
            <a:off x="816722" y="3957638"/>
            <a:ext cx="2393950" cy="1957388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>
                <a:solidFill>
                  <a:schemeClr val="bg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sz="1600" dirty="0" err="1"/>
              <a:t>Lorem</a:t>
            </a:r>
            <a:r>
              <a:rPr lang="da-DK" sz="1600" dirty="0"/>
              <a:t> </a:t>
            </a:r>
            <a:r>
              <a:rPr lang="da-DK" sz="1600" dirty="0" err="1"/>
              <a:t>ipsum</a:t>
            </a:r>
            <a:r>
              <a:rPr lang="da-DK" sz="1600" dirty="0"/>
              <a:t> </a:t>
            </a:r>
            <a:r>
              <a:rPr lang="da-DK" sz="1600" dirty="0" err="1"/>
              <a:t>dolor</a:t>
            </a:r>
            <a:r>
              <a:rPr lang="da-DK" sz="1600" dirty="0"/>
              <a:t> sit </a:t>
            </a:r>
            <a:r>
              <a:rPr lang="da-DK" sz="1600" dirty="0" err="1"/>
              <a:t>amet</a:t>
            </a:r>
            <a:r>
              <a:rPr lang="da-DK" sz="1600" dirty="0"/>
              <a:t>, </a:t>
            </a:r>
            <a:r>
              <a:rPr lang="da-DK" sz="1600" dirty="0" err="1"/>
              <a:t>consectetur</a:t>
            </a:r>
            <a:r>
              <a:rPr lang="da-DK" sz="1600" dirty="0"/>
              <a:t> </a:t>
            </a:r>
            <a:r>
              <a:rPr lang="da-DK" sz="1600" dirty="0" err="1"/>
              <a:t>adipiscing</a:t>
            </a:r>
            <a:r>
              <a:rPr lang="da-DK" sz="1600" dirty="0"/>
              <a:t> </a:t>
            </a:r>
            <a:r>
              <a:rPr lang="da-DK" sz="1600" dirty="0" err="1"/>
              <a:t>elit</a:t>
            </a:r>
            <a:r>
              <a:rPr lang="da-DK" sz="1600" dirty="0"/>
              <a:t>. Vivamus non eros </a:t>
            </a:r>
            <a:r>
              <a:rPr lang="da-DK" sz="1600" dirty="0" err="1"/>
              <a:t>quis</a:t>
            </a:r>
            <a:r>
              <a:rPr lang="da-DK" sz="1600" dirty="0"/>
              <a:t> </a:t>
            </a:r>
            <a:r>
              <a:rPr lang="da-DK" sz="1600" dirty="0" err="1"/>
              <a:t>urna</a:t>
            </a:r>
            <a:r>
              <a:rPr lang="da-DK" sz="1600" dirty="0"/>
              <a:t> </a:t>
            </a:r>
            <a:r>
              <a:rPr lang="da-DK" sz="1600" dirty="0" err="1"/>
              <a:t>mollis</a:t>
            </a:r>
            <a:r>
              <a:rPr lang="da-DK" sz="1600" dirty="0"/>
              <a:t> finibus. </a:t>
            </a:r>
            <a:endParaRPr lang="da-DK" sz="1600" b="1" dirty="0">
              <a:solidFill>
                <a:schemeClr val="bg2"/>
              </a:solidFill>
            </a:endParaRPr>
          </a:p>
        </p:txBody>
      </p:sp>
      <p:sp>
        <p:nvSpPr>
          <p:cNvPr id="63" name="Pladsholder til tekst 7">
            <a:extLst>
              <a:ext uri="{FF2B5EF4-FFF2-40B4-BE49-F238E27FC236}">
                <a16:creationId xmlns:a16="http://schemas.microsoft.com/office/drawing/2014/main" id="{43180A86-5EE1-4641-9C23-1F42A26F72D4}"/>
              </a:ext>
            </a:extLst>
          </p:cNvPr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3566988" y="3957638"/>
            <a:ext cx="2393950" cy="1957388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>
                <a:solidFill>
                  <a:schemeClr val="bg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sz="1600" dirty="0" err="1"/>
              <a:t>Lorem</a:t>
            </a:r>
            <a:r>
              <a:rPr lang="da-DK" sz="1600" dirty="0"/>
              <a:t> </a:t>
            </a:r>
            <a:r>
              <a:rPr lang="da-DK" sz="1600" dirty="0" err="1"/>
              <a:t>ipsum</a:t>
            </a:r>
            <a:r>
              <a:rPr lang="da-DK" sz="1600" dirty="0"/>
              <a:t> </a:t>
            </a:r>
            <a:r>
              <a:rPr lang="da-DK" sz="1600" dirty="0" err="1"/>
              <a:t>dolor</a:t>
            </a:r>
            <a:r>
              <a:rPr lang="da-DK" sz="1600" dirty="0"/>
              <a:t> sit </a:t>
            </a:r>
            <a:r>
              <a:rPr lang="da-DK" sz="1600" dirty="0" err="1"/>
              <a:t>amet</a:t>
            </a:r>
            <a:r>
              <a:rPr lang="da-DK" sz="1600" dirty="0"/>
              <a:t>, </a:t>
            </a:r>
            <a:r>
              <a:rPr lang="da-DK" sz="1600" dirty="0" err="1"/>
              <a:t>consectetur</a:t>
            </a:r>
            <a:r>
              <a:rPr lang="da-DK" sz="1600" dirty="0"/>
              <a:t> </a:t>
            </a:r>
            <a:r>
              <a:rPr lang="da-DK" sz="1600" dirty="0" err="1"/>
              <a:t>adipiscing</a:t>
            </a:r>
            <a:r>
              <a:rPr lang="da-DK" sz="1600" dirty="0"/>
              <a:t> </a:t>
            </a:r>
            <a:r>
              <a:rPr lang="da-DK" sz="1600" dirty="0" err="1"/>
              <a:t>elit</a:t>
            </a:r>
            <a:r>
              <a:rPr lang="da-DK" sz="1600" dirty="0"/>
              <a:t>. Vivamus non eros </a:t>
            </a:r>
            <a:r>
              <a:rPr lang="da-DK" sz="1600" dirty="0" err="1"/>
              <a:t>quis</a:t>
            </a:r>
            <a:r>
              <a:rPr lang="da-DK" sz="1600" dirty="0"/>
              <a:t> </a:t>
            </a:r>
            <a:r>
              <a:rPr lang="da-DK" sz="1600" dirty="0" err="1"/>
              <a:t>urna</a:t>
            </a:r>
            <a:r>
              <a:rPr lang="da-DK" sz="1600" dirty="0"/>
              <a:t> </a:t>
            </a:r>
            <a:r>
              <a:rPr lang="da-DK" sz="1600" dirty="0" err="1"/>
              <a:t>mollis</a:t>
            </a:r>
            <a:r>
              <a:rPr lang="da-DK" sz="1600" dirty="0"/>
              <a:t> finibus. </a:t>
            </a:r>
            <a:endParaRPr lang="da-DK" sz="1600" b="1" dirty="0">
              <a:solidFill>
                <a:schemeClr val="bg2"/>
              </a:solidFill>
            </a:endParaRPr>
          </a:p>
        </p:txBody>
      </p:sp>
      <p:sp>
        <p:nvSpPr>
          <p:cNvPr id="65" name="Pladsholder til tekst 7">
            <a:extLst>
              <a:ext uri="{FF2B5EF4-FFF2-40B4-BE49-F238E27FC236}">
                <a16:creationId xmlns:a16="http://schemas.microsoft.com/office/drawing/2014/main" id="{F2981287-8DD7-4AA3-8180-CEC307930DCF}"/>
              </a:ext>
            </a:extLst>
          </p:cNvPr>
          <p:cNvSpPr>
            <a:spLocks noGrp="1"/>
          </p:cNvSpPr>
          <p:nvPr userDrawn="1">
            <p:ph type="body" sz="quarter" idx="20" hasCustomPrompt="1"/>
          </p:nvPr>
        </p:nvSpPr>
        <p:spPr>
          <a:xfrm>
            <a:off x="6317254" y="3957638"/>
            <a:ext cx="2393950" cy="1957388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>
                <a:solidFill>
                  <a:schemeClr val="bg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sz="1600" dirty="0" err="1"/>
              <a:t>Lorem</a:t>
            </a:r>
            <a:r>
              <a:rPr lang="da-DK" sz="1600" dirty="0"/>
              <a:t> </a:t>
            </a:r>
            <a:r>
              <a:rPr lang="da-DK" sz="1600" dirty="0" err="1"/>
              <a:t>ipsum</a:t>
            </a:r>
            <a:r>
              <a:rPr lang="da-DK" sz="1600" dirty="0"/>
              <a:t> </a:t>
            </a:r>
            <a:r>
              <a:rPr lang="da-DK" sz="1600" dirty="0" err="1"/>
              <a:t>dolor</a:t>
            </a:r>
            <a:r>
              <a:rPr lang="da-DK" sz="1600" dirty="0"/>
              <a:t> sit </a:t>
            </a:r>
            <a:r>
              <a:rPr lang="da-DK" sz="1600" dirty="0" err="1"/>
              <a:t>amet</a:t>
            </a:r>
            <a:r>
              <a:rPr lang="da-DK" sz="1600" dirty="0"/>
              <a:t>, </a:t>
            </a:r>
            <a:r>
              <a:rPr lang="da-DK" sz="1600" dirty="0" err="1"/>
              <a:t>consectetur</a:t>
            </a:r>
            <a:r>
              <a:rPr lang="da-DK" sz="1600" dirty="0"/>
              <a:t> </a:t>
            </a:r>
            <a:r>
              <a:rPr lang="da-DK" sz="1600" dirty="0" err="1"/>
              <a:t>adipiscing</a:t>
            </a:r>
            <a:r>
              <a:rPr lang="da-DK" sz="1600" dirty="0"/>
              <a:t> </a:t>
            </a:r>
            <a:r>
              <a:rPr lang="da-DK" sz="1600" dirty="0" err="1"/>
              <a:t>elit</a:t>
            </a:r>
            <a:r>
              <a:rPr lang="da-DK" sz="1600" dirty="0"/>
              <a:t>. Vivamus non eros </a:t>
            </a:r>
            <a:r>
              <a:rPr lang="da-DK" sz="1600" dirty="0" err="1"/>
              <a:t>quis</a:t>
            </a:r>
            <a:r>
              <a:rPr lang="da-DK" sz="1600" dirty="0"/>
              <a:t> </a:t>
            </a:r>
            <a:r>
              <a:rPr lang="da-DK" sz="1600" dirty="0" err="1"/>
              <a:t>urna</a:t>
            </a:r>
            <a:r>
              <a:rPr lang="da-DK" sz="1600" dirty="0"/>
              <a:t> </a:t>
            </a:r>
            <a:r>
              <a:rPr lang="da-DK" sz="1600" dirty="0" err="1"/>
              <a:t>mollis</a:t>
            </a:r>
            <a:r>
              <a:rPr lang="da-DK" sz="1600" dirty="0"/>
              <a:t> finibus. </a:t>
            </a:r>
            <a:endParaRPr lang="da-DK" sz="1600" b="1" dirty="0">
              <a:solidFill>
                <a:schemeClr val="bg2"/>
              </a:solidFill>
            </a:endParaRPr>
          </a:p>
        </p:txBody>
      </p:sp>
      <p:sp>
        <p:nvSpPr>
          <p:cNvPr id="66" name="Pladsholder til tekst 7">
            <a:extLst>
              <a:ext uri="{FF2B5EF4-FFF2-40B4-BE49-F238E27FC236}">
                <a16:creationId xmlns:a16="http://schemas.microsoft.com/office/drawing/2014/main" id="{B5AA561B-5495-4080-9D8A-D46236DDA61D}"/>
              </a:ext>
            </a:extLst>
          </p:cNvPr>
          <p:cNvSpPr>
            <a:spLocks noGrp="1"/>
          </p:cNvSpPr>
          <p:nvPr userDrawn="1">
            <p:ph type="body" sz="quarter" idx="21" hasCustomPrompt="1"/>
          </p:nvPr>
        </p:nvSpPr>
        <p:spPr>
          <a:xfrm>
            <a:off x="9067520" y="3957638"/>
            <a:ext cx="2393950" cy="1957388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>
                <a:solidFill>
                  <a:schemeClr val="bg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sz="1600" dirty="0" err="1"/>
              <a:t>Lorem</a:t>
            </a:r>
            <a:r>
              <a:rPr lang="da-DK" sz="1600" dirty="0"/>
              <a:t> </a:t>
            </a:r>
            <a:r>
              <a:rPr lang="da-DK" sz="1600" dirty="0" err="1"/>
              <a:t>ipsum</a:t>
            </a:r>
            <a:r>
              <a:rPr lang="da-DK" sz="1600" dirty="0"/>
              <a:t> </a:t>
            </a:r>
            <a:r>
              <a:rPr lang="da-DK" sz="1600" dirty="0" err="1"/>
              <a:t>dolor</a:t>
            </a:r>
            <a:r>
              <a:rPr lang="da-DK" sz="1600" dirty="0"/>
              <a:t> sit </a:t>
            </a:r>
            <a:r>
              <a:rPr lang="da-DK" sz="1600" dirty="0" err="1"/>
              <a:t>amet</a:t>
            </a:r>
            <a:r>
              <a:rPr lang="da-DK" sz="1600" dirty="0"/>
              <a:t>, </a:t>
            </a:r>
            <a:r>
              <a:rPr lang="da-DK" sz="1600" dirty="0" err="1"/>
              <a:t>consectetur</a:t>
            </a:r>
            <a:r>
              <a:rPr lang="da-DK" sz="1600" dirty="0"/>
              <a:t> </a:t>
            </a:r>
            <a:r>
              <a:rPr lang="da-DK" sz="1600" dirty="0" err="1"/>
              <a:t>adipiscing</a:t>
            </a:r>
            <a:r>
              <a:rPr lang="da-DK" sz="1600" dirty="0"/>
              <a:t> </a:t>
            </a:r>
            <a:r>
              <a:rPr lang="da-DK" sz="1600" dirty="0" err="1"/>
              <a:t>elit</a:t>
            </a:r>
            <a:r>
              <a:rPr lang="da-DK" sz="1600" dirty="0"/>
              <a:t>. Vivamus non eros </a:t>
            </a:r>
            <a:r>
              <a:rPr lang="da-DK" sz="1600" dirty="0" err="1"/>
              <a:t>quis</a:t>
            </a:r>
            <a:r>
              <a:rPr lang="da-DK" sz="1600" dirty="0"/>
              <a:t> </a:t>
            </a:r>
            <a:r>
              <a:rPr lang="da-DK" sz="1600" dirty="0" err="1"/>
              <a:t>urna</a:t>
            </a:r>
            <a:r>
              <a:rPr lang="da-DK" sz="1600" dirty="0"/>
              <a:t> </a:t>
            </a:r>
            <a:r>
              <a:rPr lang="da-DK" sz="1600" dirty="0" err="1"/>
              <a:t>mollis</a:t>
            </a:r>
            <a:r>
              <a:rPr lang="da-DK" sz="1600" dirty="0"/>
              <a:t> finibus. </a:t>
            </a:r>
            <a:endParaRPr lang="da-DK" sz="1600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93488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93">
          <p15:clr>
            <a:srgbClr val="A4A3A4"/>
          </p15:clr>
        </p15:guide>
        <p15:guide id="4" pos="461">
          <p15:clr>
            <a:srgbClr val="A4A3A4"/>
          </p15:clr>
        </p15:guide>
        <p15:guide id="5" pos="7287">
          <p15:clr>
            <a:srgbClr val="A4A3A4"/>
          </p15:clr>
        </p15:guide>
        <p15:guide id="6" pos="7219">
          <p15:clr>
            <a:srgbClr val="A4A3A4"/>
          </p15:clr>
        </p15:guide>
        <p15:guide id="7" orient="horz" pos="1003">
          <p15:clr>
            <a:srgbClr val="A4A3A4"/>
          </p15:clr>
        </p15:guide>
        <p15:guide id="8" orient="horz" pos="3838">
          <p15:clr>
            <a:srgbClr val="A4A3A4"/>
          </p15:clr>
        </p15:guide>
        <p15:guide id="9" orient="horz" pos="3770">
          <p15:clr>
            <a:srgbClr val="A4A3A4"/>
          </p15:clr>
        </p15:guide>
        <p15:guide id="10" orient="horz" pos="1049">
          <p15:clr>
            <a:srgbClr val="A4A3A4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- stor - bei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4" name="Objekt 3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11">
            <a:extLst>
              <a:ext uri="{FF2B5EF4-FFF2-40B4-BE49-F238E27FC236}">
                <a16:creationId xmlns:a16="http://schemas.microsoft.com/office/drawing/2014/main" id="{C01F24CB-F56C-412B-B35C-126AC1BFB968}"/>
              </a:ext>
            </a:extLst>
          </p:cNvPr>
          <p:cNvSpPr/>
          <p:nvPr userDrawn="1"/>
        </p:nvSpPr>
        <p:spPr>
          <a:xfrm>
            <a:off x="623888" y="1557337"/>
            <a:ext cx="10944224" cy="4535488"/>
          </a:xfrm>
          <a:prstGeom prst="rect">
            <a:avLst/>
          </a:prstGeom>
          <a:solidFill>
            <a:srgbClr val="EEE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000" b="1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15" name="Lige forbindelse 14">
            <a:extLst>
              <a:ext uri="{FF2B5EF4-FFF2-40B4-BE49-F238E27FC236}">
                <a16:creationId xmlns:a16="http://schemas.microsoft.com/office/drawing/2014/main" id="{D94275B0-0DE1-42F1-A089-C39CE6D3ABCE}"/>
              </a:ext>
            </a:extLst>
          </p:cNvPr>
          <p:cNvCxnSpPr/>
          <p:nvPr userDrawn="1"/>
        </p:nvCxnSpPr>
        <p:spPr>
          <a:xfrm>
            <a:off x="623888" y="2999119"/>
            <a:ext cx="10944224" cy="9329"/>
          </a:xfrm>
          <a:prstGeom prst="lin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el 11"/>
          <p:cNvSpPr>
            <a:spLocks noGrp="1"/>
          </p:cNvSpPr>
          <p:nvPr>
            <p:ph type="title" hasCustomPrompt="1"/>
          </p:nvPr>
        </p:nvSpPr>
        <p:spPr>
          <a:xfrm>
            <a:off x="623888" y="404665"/>
            <a:ext cx="10944224" cy="978729"/>
          </a:xfrm>
          <a:prstGeom prst="rect">
            <a:avLst/>
          </a:prstGeom>
        </p:spPr>
        <p:txBody>
          <a:bodyPr vert="horz" wrap="square" lIns="0">
            <a:spAutoFit/>
          </a:bodyPr>
          <a:lstStyle>
            <a:lvl1pPr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da-DK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Overskrift med mulighed for at fremhæve elementer med </a:t>
            </a:r>
            <a:r>
              <a:rPr lang="da-DK" sz="3200" b="1" dirty="0">
                <a:solidFill>
                  <a:srgbClr val="00502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grøn</a:t>
            </a:r>
            <a:endParaRPr lang="da-DK" sz="32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17" name="Gruppe 16">
            <a:extLst>
              <a:ext uri="{FF2B5EF4-FFF2-40B4-BE49-F238E27FC236}">
                <a16:creationId xmlns:a16="http://schemas.microsoft.com/office/drawing/2014/main" id="{B0BF8FA7-F4E1-4AC3-958E-A80587B944E2}"/>
              </a:ext>
            </a:extLst>
          </p:cNvPr>
          <p:cNvGrpSpPr/>
          <p:nvPr userDrawn="1"/>
        </p:nvGrpSpPr>
        <p:grpSpPr>
          <a:xfrm>
            <a:off x="1580294" y="1678609"/>
            <a:ext cx="792749" cy="787643"/>
            <a:chOff x="1380471" y="2539224"/>
            <a:chExt cx="792749" cy="787643"/>
          </a:xfrm>
        </p:grpSpPr>
        <p:sp>
          <p:nvSpPr>
            <p:cNvPr id="9" name="Rektangel 8">
              <a:extLst>
                <a:ext uri="{FF2B5EF4-FFF2-40B4-BE49-F238E27FC236}">
                  <a16:creationId xmlns:a16="http://schemas.microsoft.com/office/drawing/2014/main" id="{98FA9EAA-0B02-46B7-B23D-8D874B147C8F}"/>
                </a:ext>
              </a:extLst>
            </p:cNvPr>
            <p:cNvSpPr/>
            <p:nvPr userDrawn="1"/>
          </p:nvSpPr>
          <p:spPr>
            <a:xfrm>
              <a:off x="1380471" y="2606867"/>
              <a:ext cx="720000" cy="72000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4800" b="1" dirty="0">
                <a:solidFill>
                  <a:schemeClr val="bg2"/>
                </a:solidFill>
              </a:endParaRPr>
            </a:p>
          </p:txBody>
        </p:sp>
        <p:sp>
          <p:nvSpPr>
            <p:cNvPr id="7" name="Rektangel 6">
              <a:extLst>
                <a:ext uri="{FF2B5EF4-FFF2-40B4-BE49-F238E27FC236}">
                  <a16:creationId xmlns:a16="http://schemas.microsoft.com/office/drawing/2014/main" id="{1B21FD90-CFA8-4ED6-940C-2A856E86384F}"/>
                </a:ext>
              </a:extLst>
            </p:cNvPr>
            <p:cNvSpPr/>
            <p:nvPr userDrawn="1"/>
          </p:nvSpPr>
          <p:spPr>
            <a:xfrm>
              <a:off x="1453220" y="2539224"/>
              <a:ext cx="720000" cy="720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 anchorCtr="0"/>
            <a:lstStyle/>
            <a:p>
              <a:pPr lvl="0" indent="0" algn="ctr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</a:pPr>
              <a:endParaRPr lang="da-DK" sz="4000" b="1" dirty="0">
                <a:solidFill>
                  <a:schemeClr val="bg2"/>
                </a:solidFill>
              </a:endParaRPr>
            </a:p>
          </p:txBody>
        </p:sp>
      </p:grpSp>
      <p:sp>
        <p:nvSpPr>
          <p:cNvPr id="20" name="Rektangel 19">
            <a:extLst>
              <a:ext uri="{FF2B5EF4-FFF2-40B4-BE49-F238E27FC236}">
                <a16:creationId xmlns:a16="http://schemas.microsoft.com/office/drawing/2014/main" id="{322C0F92-303D-42BF-A38B-43D0908F630E}"/>
              </a:ext>
            </a:extLst>
          </p:cNvPr>
          <p:cNvSpPr/>
          <p:nvPr userDrawn="1"/>
        </p:nvSpPr>
        <p:spPr>
          <a:xfrm>
            <a:off x="743972" y="4025015"/>
            <a:ext cx="2391047" cy="195986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21" name="Rektangel 20">
            <a:extLst>
              <a:ext uri="{FF2B5EF4-FFF2-40B4-BE49-F238E27FC236}">
                <a16:creationId xmlns:a16="http://schemas.microsoft.com/office/drawing/2014/main" id="{E63FCDAC-633B-4943-B92E-74CD772847E3}"/>
              </a:ext>
            </a:extLst>
          </p:cNvPr>
          <p:cNvSpPr/>
          <p:nvPr userDrawn="1"/>
        </p:nvSpPr>
        <p:spPr>
          <a:xfrm>
            <a:off x="816722" y="3957752"/>
            <a:ext cx="2392643" cy="195784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da-DK" sz="1600" b="1" dirty="0">
              <a:solidFill>
                <a:schemeClr val="accent4"/>
              </a:solidFill>
            </a:endParaRPr>
          </a:p>
        </p:txBody>
      </p:sp>
      <p:grpSp>
        <p:nvGrpSpPr>
          <p:cNvPr id="44" name="Gruppe 43">
            <a:extLst>
              <a:ext uri="{FF2B5EF4-FFF2-40B4-BE49-F238E27FC236}">
                <a16:creationId xmlns:a16="http://schemas.microsoft.com/office/drawing/2014/main" id="{02561E3C-7E8A-4945-87DE-76CD451E8CC8}"/>
              </a:ext>
            </a:extLst>
          </p:cNvPr>
          <p:cNvGrpSpPr/>
          <p:nvPr userDrawn="1"/>
        </p:nvGrpSpPr>
        <p:grpSpPr>
          <a:xfrm>
            <a:off x="4330560" y="1678609"/>
            <a:ext cx="792749" cy="787643"/>
            <a:chOff x="1380471" y="2539224"/>
            <a:chExt cx="792749" cy="787643"/>
          </a:xfrm>
        </p:grpSpPr>
        <p:sp>
          <p:nvSpPr>
            <p:cNvPr id="51" name="Rektangel 50">
              <a:extLst>
                <a:ext uri="{FF2B5EF4-FFF2-40B4-BE49-F238E27FC236}">
                  <a16:creationId xmlns:a16="http://schemas.microsoft.com/office/drawing/2014/main" id="{4F454AE4-0688-4D43-AE2B-36803944AEB3}"/>
                </a:ext>
              </a:extLst>
            </p:cNvPr>
            <p:cNvSpPr/>
            <p:nvPr userDrawn="1"/>
          </p:nvSpPr>
          <p:spPr>
            <a:xfrm>
              <a:off x="1380471" y="2606867"/>
              <a:ext cx="720000" cy="72000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4800" b="1" dirty="0">
                <a:solidFill>
                  <a:schemeClr val="bg2"/>
                </a:solidFill>
              </a:endParaRPr>
            </a:p>
          </p:txBody>
        </p:sp>
        <p:sp>
          <p:nvSpPr>
            <p:cNvPr id="52" name="Rektangel 51">
              <a:extLst>
                <a:ext uri="{FF2B5EF4-FFF2-40B4-BE49-F238E27FC236}">
                  <a16:creationId xmlns:a16="http://schemas.microsoft.com/office/drawing/2014/main" id="{5342897D-17A0-4032-A9C1-88246C5FE642}"/>
                </a:ext>
              </a:extLst>
            </p:cNvPr>
            <p:cNvSpPr/>
            <p:nvPr userDrawn="1"/>
          </p:nvSpPr>
          <p:spPr>
            <a:xfrm>
              <a:off x="1453220" y="2539224"/>
              <a:ext cx="720000" cy="720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 anchorCtr="0"/>
            <a:lstStyle/>
            <a:p>
              <a:pPr lvl="0" indent="0" algn="ctr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</a:pPr>
              <a:endParaRPr lang="da-DK" sz="4000" b="1" dirty="0">
                <a:solidFill>
                  <a:schemeClr val="bg2"/>
                </a:solidFill>
              </a:endParaRPr>
            </a:p>
          </p:txBody>
        </p:sp>
      </p:grpSp>
      <p:sp>
        <p:nvSpPr>
          <p:cNvPr id="49" name="Rektangel 48">
            <a:extLst>
              <a:ext uri="{FF2B5EF4-FFF2-40B4-BE49-F238E27FC236}">
                <a16:creationId xmlns:a16="http://schemas.microsoft.com/office/drawing/2014/main" id="{E68AB055-2CA2-4EC6-9781-90880A048123}"/>
              </a:ext>
            </a:extLst>
          </p:cNvPr>
          <p:cNvSpPr/>
          <p:nvPr userDrawn="1"/>
        </p:nvSpPr>
        <p:spPr>
          <a:xfrm>
            <a:off x="3494238" y="4025015"/>
            <a:ext cx="2391047" cy="195986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50" name="Rektangel 49">
            <a:extLst>
              <a:ext uri="{FF2B5EF4-FFF2-40B4-BE49-F238E27FC236}">
                <a16:creationId xmlns:a16="http://schemas.microsoft.com/office/drawing/2014/main" id="{5E1D0C2C-5E01-4CC0-98D2-29CDBE905F7F}"/>
              </a:ext>
            </a:extLst>
          </p:cNvPr>
          <p:cNvSpPr/>
          <p:nvPr userDrawn="1"/>
        </p:nvSpPr>
        <p:spPr>
          <a:xfrm>
            <a:off x="3566988" y="3957752"/>
            <a:ext cx="2392643" cy="195784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da-DK" sz="1600" b="1" dirty="0">
              <a:solidFill>
                <a:schemeClr val="accent4"/>
              </a:solidFill>
            </a:endParaRPr>
          </a:p>
        </p:txBody>
      </p:sp>
      <p:grpSp>
        <p:nvGrpSpPr>
          <p:cNvPr id="54" name="Gruppe 53">
            <a:extLst>
              <a:ext uri="{FF2B5EF4-FFF2-40B4-BE49-F238E27FC236}">
                <a16:creationId xmlns:a16="http://schemas.microsoft.com/office/drawing/2014/main" id="{5BAFB534-A245-48CE-BC13-280B616848A4}"/>
              </a:ext>
            </a:extLst>
          </p:cNvPr>
          <p:cNvGrpSpPr/>
          <p:nvPr userDrawn="1"/>
        </p:nvGrpSpPr>
        <p:grpSpPr>
          <a:xfrm>
            <a:off x="7080826" y="1678609"/>
            <a:ext cx="792749" cy="787643"/>
            <a:chOff x="1380471" y="2539224"/>
            <a:chExt cx="792749" cy="787643"/>
          </a:xfrm>
        </p:grpSpPr>
        <p:sp>
          <p:nvSpPr>
            <p:cNvPr id="61" name="Rektangel 60">
              <a:extLst>
                <a:ext uri="{FF2B5EF4-FFF2-40B4-BE49-F238E27FC236}">
                  <a16:creationId xmlns:a16="http://schemas.microsoft.com/office/drawing/2014/main" id="{28EE3455-C533-46DC-AB5D-7B6A5F4A1FA9}"/>
                </a:ext>
              </a:extLst>
            </p:cNvPr>
            <p:cNvSpPr/>
            <p:nvPr userDrawn="1"/>
          </p:nvSpPr>
          <p:spPr>
            <a:xfrm>
              <a:off x="1380471" y="2606867"/>
              <a:ext cx="720000" cy="72000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4800" b="1" dirty="0">
                <a:solidFill>
                  <a:schemeClr val="bg2"/>
                </a:solidFill>
              </a:endParaRPr>
            </a:p>
          </p:txBody>
        </p:sp>
        <p:sp>
          <p:nvSpPr>
            <p:cNvPr id="62" name="Rektangel 61">
              <a:extLst>
                <a:ext uri="{FF2B5EF4-FFF2-40B4-BE49-F238E27FC236}">
                  <a16:creationId xmlns:a16="http://schemas.microsoft.com/office/drawing/2014/main" id="{05646BEB-B683-4802-BEDB-D91BAB7009AC}"/>
                </a:ext>
              </a:extLst>
            </p:cNvPr>
            <p:cNvSpPr/>
            <p:nvPr userDrawn="1"/>
          </p:nvSpPr>
          <p:spPr>
            <a:xfrm>
              <a:off x="1453220" y="2539224"/>
              <a:ext cx="720000" cy="720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 anchorCtr="0"/>
            <a:lstStyle/>
            <a:p>
              <a:pPr lvl="0" indent="0" algn="ctr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</a:pPr>
              <a:endParaRPr lang="da-DK" sz="4000" b="1" dirty="0">
                <a:solidFill>
                  <a:schemeClr val="bg2"/>
                </a:solidFill>
              </a:endParaRPr>
            </a:p>
          </p:txBody>
        </p:sp>
      </p:grpSp>
      <p:sp>
        <p:nvSpPr>
          <p:cNvPr id="59" name="Rektangel 58">
            <a:extLst>
              <a:ext uri="{FF2B5EF4-FFF2-40B4-BE49-F238E27FC236}">
                <a16:creationId xmlns:a16="http://schemas.microsoft.com/office/drawing/2014/main" id="{5EC4F84E-8804-4785-918E-A0D75A66DB9E}"/>
              </a:ext>
            </a:extLst>
          </p:cNvPr>
          <p:cNvSpPr/>
          <p:nvPr userDrawn="1"/>
        </p:nvSpPr>
        <p:spPr>
          <a:xfrm>
            <a:off x="6244504" y="4025015"/>
            <a:ext cx="2391047" cy="195986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60" name="Rektangel 59">
            <a:extLst>
              <a:ext uri="{FF2B5EF4-FFF2-40B4-BE49-F238E27FC236}">
                <a16:creationId xmlns:a16="http://schemas.microsoft.com/office/drawing/2014/main" id="{E3BB9489-1798-46EF-9847-FBDFD6133A8A}"/>
              </a:ext>
            </a:extLst>
          </p:cNvPr>
          <p:cNvSpPr/>
          <p:nvPr userDrawn="1"/>
        </p:nvSpPr>
        <p:spPr>
          <a:xfrm>
            <a:off x="6317254" y="3957752"/>
            <a:ext cx="2392643" cy="195784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da-DK" sz="1600" b="1" dirty="0">
              <a:solidFill>
                <a:schemeClr val="accent4"/>
              </a:solidFill>
            </a:endParaRPr>
          </a:p>
        </p:txBody>
      </p:sp>
      <p:grpSp>
        <p:nvGrpSpPr>
          <p:cNvPr id="64" name="Gruppe 63">
            <a:extLst>
              <a:ext uri="{FF2B5EF4-FFF2-40B4-BE49-F238E27FC236}">
                <a16:creationId xmlns:a16="http://schemas.microsoft.com/office/drawing/2014/main" id="{17AC6787-A365-4C77-818B-ACF8714AE1CD}"/>
              </a:ext>
            </a:extLst>
          </p:cNvPr>
          <p:cNvGrpSpPr/>
          <p:nvPr userDrawn="1"/>
        </p:nvGrpSpPr>
        <p:grpSpPr>
          <a:xfrm>
            <a:off x="9831092" y="1678609"/>
            <a:ext cx="792749" cy="787643"/>
            <a:chOff x="1380471" y="2539224"/>
            <a:chExt cx="792749" cy="787643"/>
          </a:xfrm>
        </p:grpSpPr>
        <p:sp>
          <p:nvSpPr>
            <p:cNvPr id="71" name="Rektangel 70">
              <a:extLst>
                <a:ext uri="{FF2B5EF4-FFF2-40B4-BE49-F238E27FC236}">
                  <a16:creationId xmlns:a16="http://schemas.microsoft.com/office/drawing/2014/main" id="{DCAED973-E0E1-4570-8F86-442E4447BFBE}"/>
                </a:ext>
              </a:extLst>
            </p:cNvPr>
            <p:cNvSpPr/>
            <p:nvPr userDrawn="1"/>
          </p:nvSpPr>
          <p:spPr>
            <a:xfrm>
              <a:off x="1380471" y="2606867"/>
              <a:ext cx="720000" cy="72000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4800" b="1" dirty="0">
                <a:solidFill>
                  <a:schemeClr val="bg2"/>
                </a:solidFill>
              </a:endParaRPr>
            </a:p>
          </p:txBody>
        </p:sp>
        <p:sp>
          <p:nvSpPr>
            <p:cNvPr id="72" name="Rektangel 71">
              <a:extLst>
                <a:ext uri="{FF2B5EF4-FFF2-40B4-BE49-F238E27FC236}">
                  <a16:creationId xmlns:a16="http://schemas.microsoft.com/office/drawing/2014/main" id="{3288095A-5C9D-47B3-B6C1-96471092A65B}"/>
                </a:ext>
              </a:extLst>
            </p:cNvPr>
            <p:cNvSpPr/>
            <p:nvPr userDrawn="1"/>
          </p:nvSpPr>
          <p:spPr>
            <a:xfrm>
              <a:off x="1453220" y="2539224"/>
              <a:ext cx="720000" cy="720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 anchorCtr="0"/>
            <a:lstStyle/>
            <a:p>
              <a:pPr lvl="0" indent="0" algn="ctr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</a:pPr>
              <a:endParaRPr lang="da-DK" sz="4000" b="1" dirty="0">
                <a:solidFill>
                  <a:schemeClr val="bg2"/>
                </a:solidFill>
              </a:endParaRPr>
            </a:p>
          </p:txBody>
        </p:sp>
      </p:grpSp>
      <p:grpSp>
        <p:nvGrpSpPr>
          <p:cNvPr id="8" name="Gruppe 7">
            <a:extLst>
              <a:ext uri="{FF2B5EF4-FFF2-40B4-BE49-F238E27FC236}">
                <a16:creationId xmlns:a16="http://schemas.microsoft.com/office/drawing/2014/main" id="{7A64CB48-329B-45BD-8010-6006ECBAED1F}"/>
              </a:ext>
            </a:extLst>
          </p:cNvPr>
          <p:cNvGrpSpPr/>
          <p:nvPr userDrawn="1"/>
        </p:nvGrpSpPr>
        <p:grpSpPr>
          <a:xfrm>
            <a:off x="743972" y="3322409"/>
            <a:ext cx="10716191" cy="567903"/>
            <a:chOff x="743972" y="3483777"/>
            <a:chExt cx="10716191" cy="567903"/>
          </a:xfrm>
        </p:grpSpPr>
        <p:sp>
          <p:nvSpPr>
            <p:cNvPr id="16" name="Rektangel 15">
              <a:extLst>
                <a:ext uri="{FF2B5EF4-FFF2-40B4-BE49-F238E27FC236}">
                  <a16:creationId xmlns:a16="http://schemas.microsoft.com/office/drawing/2014/main" id="{AB17FC93-0A90-4B66-9B2A-2C3115A68BEA}"/>
                </a:ext>
              </a:extLst>
            </p:cNvPr>
            <p:cNvSpPr/>
            <p:nvPr userDrawn="1"/>
          </p:nvSpPr>
          <p:spPr>
            <a:xfrm>
              <a:off x="743972" y="3551217"/>
              <a:ext cx="2391047" cy="500463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4800" b="1" dirty="0">
                <a:solidFill>
                  <a:schemeClr val="bg2"/>
                </a:solidFill>
              </a:endParaRPr>
            </a:p>
          </p:txBody>
        </p:sp>
        <p:sp>
          <p:nvSpPr>
            <p:cNvPr id="47" name="Rektangel 46">
              <a:extLst>
                <a:ext uri="{FF2B5EF4-FFF2-40B4-BE49-F238E27FC236}">
                  <a16:creationId xmlns:a16="http://schemas.microsoft.com/office/drawing/2014/main" id="{12640419-8AA9-487D-BFA7-FFD06F0E4C25}"/>
                </a:ext>
              </a:extLst>
            </p:cNvPr>
            <p:cNvSpPr/>
            <p:nvPr userDrawn="1"/>
          </p:nvSpPr>
          <p:spPr>
            <a:xfrm>
              <a:off x="3494238" y="3551217"/>
              <a:ext cx="2391047" cy="500463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4800" b="1" dirty="0">
                <a:solidFill>
                  <a:schemeClr val="bg2"/>
                </a:solidFill>
              </a:endParaRPr>
            </a:p>
          </p:txBody>
        </p:sp>
        <p:sp>
          <p:nvSpPr>
            <p:cNvPr id="57" name="Rektangel 56">
              <a:extLst>
                <a:ext uri="{FF2B5EF4-FFF2-40B4-BE49-F238E27FC236}">
                  <a16:creationId xmlns:a16="http://schemas.microsoft.com/office/drawing/2014/main" id="{6FB6EACA-3FD4-41BA-80C8-11E207461E53}"/>
                </a:ext>
              </a:extLst>
            </p:cNvPr>
            <p:cNvSpPr/>
            <p:nvPr userDrawn="1"/>
          </p:nvSpPr>
          <p:spPr>
            <a:xfrm>
              <a:off x="6244504" y="3551217"/>
              <a:ext cx="2391047" cy="500463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4800" b="1" dirty="0">
                <a:solidFill>
                  <a:schemeClr val="bg2"/>
                </a:solidFill>
              </a:endParaRPr>
            </a:p>
          </p:txBody>
        </p:sp>
        <p:sp>
          <p:nvSpPr>
            <p:cNvPr id="67" name="Rektangel 66">
              <a:extLst>
                <a:ext uri="{FF2B5EF4-FFF2-40B4-BE49-F238E27FC236}">
                  <a16:creationId xmlns:a16="http://schemas.microsoft.com/office/drawing/2014/main" id="{114A22A2-D9AD-450C-A0B1-6DA158F6B626}"/>
                </a:ext>
              </a:extLst>
            </p:cNvPr>
            <p:cNvSpPr/>
            <p:nvPr userDrawn="1"/>
          </p:nvSpPr>
          <p:spPr>
            <a:xfrm>
              <a:off x="8994770" y="3551217"/>
              <a:ext cx="2391047" cy="500463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4800" b="1" dirty="0">
                <a:solidFill>
                  <a:schemeClr val="bg2"/>
                </a:solidFill>
              </a:endParaRPr>
            </a:p>
          </p:txBody>
        </p:sp>
        <p:grpSp>
          <p:nvGrpSpPr>
            <p:cNvPr id="6" name="Gruppe 5">
              <a:extLst>
                <a:ext uri="{FF2B5EF4-FFF2-40B4-BE49-F238E27FC236}">
                  <a16:creationId xmlns:a16="http://schemas.microsoft.com/office/drawing/2014/main" id="{E6C0AD17-D285-4AB1-A6E4-195D9BCE7AC4}"/>
                </a:ext>
              </a:extLst>
            </p:cNvPr>
            <p:cNvGrpSpPr/>
            <p:nvPr userDrawn="1"/>
          </p:nvGrpSpPr>
          <p:grpSpPr>
            <a:xfrm>
              <a:off x="816722" y="3483777"/>
              <a:ext cx="10643441" cy="499948"/>
              <a:chOff x="816722" y="3483777"/>
              <a:chExt cx="10643441" cy="499948"/>
            </a:xfrm>
          </p:grpSpPr>
          <p:sp>
            <p:nvSpPr>
              <p:cNvPr id="18" name="Rektangel 17">
                <a:extLst>
                  <a:ext uri="{FF2B5EF4-FFF2-40B4-BE49-F238E27FC236}">
                    <a16:creationId xmlns:a16="http://schemas.microsoft.com/office/drawing/2014/main" id="{B7D71A00-667D-4A66-8206-58C124D8ADFD}"/>
                  </a:ext>
                </a:extLst>
              </p:cNvPr>
              <p:cNvSpPr/>
              <p:nvPr userDrawn="1"/>
            </p:nvSpPr>
            <p:spPr>
              <a:xfrm>
                <a:off x="816722" y="3483777"/>
                <a:ext cx="2392643" cy="499948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rtlCol="0" anchor="ctr" anchorCtr="0"/>
              <a:lstStyle/>
              <a:p>
                <a:pPr lvl="0" indent="0" algn="ctr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</a:pPr>
                <a:endParaRPr lang="da-DK" sz="2400" b="1" dirty="0">
                  <a:solidFill>
                    <a:schemeClr val="bg2"/>
                  </a:solidFill>
                </a:endParaRPr>
              </a:p>
            </p:txBody>
          </p:sp>
          <p:sp>
            <p:nvSpPr>
              <p:cNvPr id="48" name="Rektangel 47">
                <a:extLst>
                  <a:ext uri="{FF2B5EF4-FFF2-40B4-BE49-F238E27FC236}">
                    <a16:creationId xmlns:a16="http://schemas.microsoft.com/office/drawing/2014/main" id="{7FDD128E-3A1A-4E1E-A38D-B8709DAEB835}"/>
                  </a:ext>
                </a:extLst>
              </p:cNvPr>
              <p:cNvSpPr/>
              <p:nvPr userDrawn="1"/>
            </p:nvSpPr>
            <p:spPr>
              <a:xfrm>
                <a:off x="3566988" y="3483777"/>
                <a:ext cx="2392643" cy="499948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rtlCol="0" anchor="ctr" anchorCtr="0"/>
              <a:lstStyle/>
              <a:p>
                <a:pPr lvl="0" indent="0" algn="ctr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</a:pPr>
                <a:endParaRPr lang="da-DK" sz="2800" b="1" dirty="0">
                  <a:solidFill>
                    <a:schemeClr val="bg2"/>
                  </a:solidFill>
                </a:endParaRPr>
              </a:p>
            </p:txBody>
          </p:sp>
          <p:sp>
            <p:nvSpPr>
              <p:cNvPr id="58" name="Rektangel 57">
                <a:extLst>
                  <a:ext uri="{FF2B5EF4-FFF2-40B4-BE49-F238E27FC236}">
                    <a16:creationId xmlns:a16="http://schemas.microsoft.com/office/drawing/2014/main" id="{9F673050-1BD0-4315-9742-67BC4E50C95B}"/>
                  </a:ext>
                </a:extLst>
              </p:cNvPr>
              <p:cNvSpPr/>
              <p:nvPr userDrawn="1"/>
            </p:nvSpPr>
            <p:spPr>
              <a:xfrm>
                <a:off x="6317254" y="3483777"/>
                <a:ext cx="2392643" cy="499948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rtlCol="0" anchor="ctr" anchorCtr="0"/>
              <a:lstStyle/>
              <a:p>
                <a:pPr lvl="0" indent="0" algn="ctr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</a:pPr>
                <a:endParaRPr lang="da-DK" sz="2800" b="1" dirty="0">
                  <a:solidFill>
                    <a:schemeClr val="bg2"/>
                  </a:solidFill>
                </a:endParaRPr>
              </a:p>
            </p:txBody>
          </p:sp>
          <p:sp>
            <p:nvSpPr>
              <p:cNvPr id="68" name="Rektangel 67">
                <a:extLst>
                  <a:ext uri="{FF2B5EF4-FFF2-40B4-BE49-F238E27FC236}">
                    <a16:creationId xmlns:a16="http://schemas.microsoft.com/office/drawing/2014/main" id="{B8EBB48E-B78A-4451-BD2A-39152E47EF26}"/>
                  </a:ext>
                </a:extLst>
              </p:cNvPr>
              <p:cNvSpPr/>
              <p:nvPr userDrawn="1"/>
            </p:nvSpPr>
            <p:spPr>
              <a:xfrm>
                <a:off x="9067520" y="3483777"/>
                <a:ext cx="2392643" cy="499948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rtlCol="0" anchor="ctr" anchorCtr="0"/>
              <a:lstStyle/>
              <a:p>
                <a:pPr lvl="0" indent="0" algn="ctr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</a:pPr>
                <a:endParaRPr lang="da-DK" sz="2800" b="1" dirty="0">
                  <a:solidFill>
                    <a:schemeClr val="bg2"/>
                  </a:solidFill>
                </a:endParaRPr>
              </a:p>
            </p:txBody>
          </p:sp>
        </p:grpSp>
      </p:grpSp>
      <p:sp>
        <p:nvSpPr>
          <p:cNvPr id="69" name="Rektangel 68">
            <a:extLst>
              <a:ext uri="{FF2B5EF4-FFF2-40B4-BE49-F238E27FC236}">
                <a16:creationId xmlns:a16="http://schemas.microsoft.com/office/drawing/2014/main" id="{4B597CC2-EE7D-4880-97AB-DF72FDC89C0C}"/>
              </a:ext>
            </a:extLst>
          </p:cNvPr>
          <p:cNvSpPr/>
          <p:nvPr userDrawn="1"/>
        </p:nvSpPr>
        <p:spPr>
          <a:xfrm>
            <a:off x="8994770" y="4025015"/>
            <a:ext cx="2391047" cy="195986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70" name="Rektangel 69">
            <a:extLst>
              <a:ext uri="{FF2B5EF4-FFF2-40B4-BE49-F238E27FC236}">
                <a16:creationId xmlns:a16="http://schemas.microsoft.com/office/drawing/2014/main" id="{CC933603-6369-48AB-9DB5-45F88DC312C0}"/>
              </a:ext>
            </a:extLst>
          </p:cNvPr>
          <p:cNvSpPr/>
          <p:nvPr userDrawn="1"/>
        </p:nvSpPr>
        <p:spPr>
          <a:xfrm>
            <a:off x="9067520" y="3957752"/>
            <a:ext cx="2392643" cy="195784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da-DK" sz="1600" b="1" dirty="0">
              <a:solidFill>
                <a:schemeClr val="accent4"/>
              </a:solidFill>
            </a:endParaRPr>
          </a:p>
        </p:txBody>
      </p:sp>
      <p:sp>
        <p:nvSpPr>
          <p:cNvPr id="73" name="TextBox 47">
            <a:extLst>
              <a:ext uri="{FF2B5EF4-FFF2-40B4-BE49-F238E27FC236}">
                <a16:creationId xmlns:a16="http://schemas.microsoft.com/office/drawing/2014/main" id="{3EC62177-55F2-4DFF-936C-7092DFDFD395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1850668" y="2882014"/>
            <a:ext cx="252000" cy="25200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a-DK"/>
            </a:defPPr>
            <a:lvl1pPr indent="-457200" algn="ctr">
              <a:spcBef>
                <a:spcPct val="20000"/>
              </a:spcBef>
              <a:buSzPct val="100000"/>
              <a:defRPr>
                <a:latin typeface="Calibri" panose="020F0502020204030204" pitchFamily="34" charset="0"/>
              </a:defRPr>
            </a:lvl1pPr>
            <a:lvl2pPr marL="342900" lvl="1" indent="-3429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2pPr>
            <a:lvl3pPr marL="742950" lvl="2" indent="-28575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–"/>
              <a:defRPr>
                <a:latin typeface="Calibri" panose="020F0502020204030204" pitchFamily="34" charset="0"/>
              </a:defRPr>
            </a:lvl3pPr>
            <a:lvl4pPr marL="1143000" lvl="3" indent="-2286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4pPr>
            <a:lvl5pPr marL="1600200" lvl="4" indent="-2286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–"/>
              <a:defRPr>
                <a:latin typeface="Calibri" panose="020F0502020204030204" pitchFamily="34" charset="0"/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lvl="1" indent="0">
              <a:buNone/>
            </a:pPr>
            <a:endParaRPr lang="da-DK" sz="2400" b="1" dirty="0">
              <a:latin typeface="Segoe UI" panose="020B0502040204020203" pitchFamily="34" charset="0"/>
              <a:cs typeface="Segoe UI" panose="020B0502040204020203" pitchFamily="34" charset="0"/>
              <a:sym typeface="Calibri" panose="020F0502020204030204" pitchFamily="34" charset="0"/>
            </a:endParaRPr>
          </a:p>
        </p:txBody>
      </p:sp>
      <p:sp>
        <p:nvSpPr>
          <p:cNvPr id="74" name="TextBox 47">
            <a:extLst>
              <a:ext uri="{FF2B5EF4-FFF2-40B4-BE49-F238E27FC236}">
                <a16:creationId xmlns:a16="http://schemas.microsoft.com/office/drawing/2014/main" id="{7ED50FDD-71F1-42C0-A10F-8ED3FDA3C33C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4600934" y="2882014"/>
            <a:ext cx="252000" cy="25200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a-DK"/>
            </a:defPPr>
            <a:lvl1pPr indent="-457200" algn="ctr">
              <a:spcBef>
                <a:spcPct val="20000"/>
              </a:spcBef>
              <a:buSzPct val="100000"/>
              <a:defRPr>
                <a:latin typeface="Calibri" panose="020F0502020204030204" pitchFamily="34" charset="0"/>
              </a:defRPr>
            </a:lvl1pPr>
            <a:lvl2pPr marL="342900" lvl="1" indent="-3429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2pPr>
            <a:lvl3pPr marL="742950" lvl="2" indent="-28575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–"/>
              <a:defRPr>
                <a:latin typeface="Calibri" panose="020F0502020204030204" pitchFamily="34" charset="0"/>
              </a:defRPr>
            </a:lvl3pPr>
            <a:lvl4pPr marL="1143000" lvl="3" indent="-2286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4pPr>
            <a:lvl5pPr marL="1600200" lvl="4" indent="-2286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–"/>
              <a:defRPr>
                <a:latin typeface="Calibri" panose="020F0502020204030204" pitchFamily="34" charset="0"/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lvl="1" indent="0">
              <a:buNone/>
            </a:pPr>
            <a:endParaRPr lang="da-DK" sz="2400" b="1" dirty="0">
              <a:latin typeface="Segoe UI" panose="020B0502040204020203" pitchFamily="34" charset="0"/>
              <a:cs typeface="Segoe UI" panose="020B0502040204020203" pitchFamily="34" charset="0"/>
              <a:sym typeface="Calibri" panose="020F0502020204030204" pitchFamily="34" charset="0"/>
            </a:endParaRPr>
          </a:p>
        </p:txBody>
      </p:sp>
      <p:sp>
        <p:nvSpPr>
          <p:cNvPr id="75" name="TextBox 47">
            <a:extLst>
              <a:ext uri="{FF2B5EF4-FFF2-40B4-BE49-F238E27FC236}">
                <a16:creationId xmlns:a16="http://schemas.microsoft.com/office/drawing/2014/main" id="{AD361A11-17BF-45DD-BEF2-A8562DB6B7E8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7351200" y="2882014"/>
            <a:ext cx="252000" cy="25200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a-DK"/>
            </a:defPPr>
            <a:lvl1pPr indent="-457200" algn="ctr">
              <a:spcBef>
                <a:spcPct val="20000"/>
              </a:spcBef>
              <a:buSzPct val="100000"/>
              <a:defRPr>
                <a:latin typeface="Calibri" panose="020F0502020204030204" pitchFamily="34" charset="0"/>
              </a:defRPr>
            </a:lvl1pPr>
            <a:lvl2pPr marL="342900" lvl="1" indent="-3429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2pPr>
            <a:lvl3pPr marL="742950" lvl="2" indent="-28575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–"/>
              <a:defRPr>
                <a:latin typeface="Calibri" panose="020F0502020204030204" pitchFamily="34" charset="0"/>
              </a:defRPr>
            </a:lvl3pPr>
            <a:lvl4pPr marL="1143000" lvl="3" indent="-2286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4pPr>
            <a:lvl5pPr marL="1600200" lvl="4" indent="-2286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–"/>
              <a:defRPr>
                <a:latin typeface="Calibri" panose="020F0502020204030204" pitchFamily="34" charset="0"/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lvl="1" indent="0">
              <a:buNone/>
            </a:pPr>
            <a:endParaRPr lang="da-DK" sz="2400" b="1" dirty="0">
              <a:latin typeface="Segoe UI" panose="020B0502040204020203" pitchFamily="34" charset="0"/>
              <a:cs typeface="Segoe UI" panose="020B0502040204020203" pitchFamily="34" charset="0"/>
              <a:sym typeface="Calibri" panose="020F0502020204030204" pitchFamily="34" charset="0"/>
            </a:endParaRPr>
          </a:p>
        </p:txBody>
      </p:sp>
      <p:sp>
        <p:nvSpPr>
          <p:cNvPr id="76" name="TextBox 47">
            <a:extLst>
              <a:ext uri="{FF2B5EF4-FFF2-40B4-BE49-F238E27FC236}">
                <a16:creationId xmlns:a16="http://schemas.microsoft.com/office/drawing/2014/main" id="{6B3A46BA-BB0B-4EB8-B71A-FD08CAAB2D8F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10101466" y="2882014"/>
            <a:ext cx="252000" cy="25200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a-DK"/>
            </a:defPPr>
            <a:lvl1pPr indent="-457200" algn="ctr">
              <a:spcBef>
                <a:spcPct val="20000"/>
              </a:spcBef>
              <a:buSzPct val="100000"/>
              <a:defRPr>
                <a:latin typeface="Calibri" panose="020F0502020204030204" pitchFamily="34" charset="0"/>
              </a:defRPr>
            </a:lvl1pPr>
            <a:lvl2pPr marL="342900" lvl="1" indent="-3429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2pPr>
            <a:lvl3pPr marL="742950" lvl="2" indent="-28575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–"/>
              <a:defRPr>
                <a:latin typeface="Calibri" panose="020F0502020204030204" pitchFamily="34" charset="0"/>
              </a:defRPr>
            </a:lvl3pPr>
            <a:lvl4pPr marL="1143000" lvl="3" indent="-2286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4pPr>
            <a:lvl5pPr marL="1600200" lvl="4" indent="-2286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–"/>
              <a:defRPr>
                <a:latin typeface="Calibri" panose="020F0502020204030204" pitchFamily="34" charset="0"/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lvl="1" indent="0">
              <a:buNone/>
            </a:pPr>
            <a:endParaRPr lang="da-DK" sz="2400" b="1" dirty="0">
              <a:latin typeface="Segoe UI" panose="020B0502040204020203" pitchFamily="34" charset="0"/>
              <a:cs typeface="Segoe UI" panose="020B0502040204020203" pitchFamily="34" charset="0"/>
              <a:sym typeface="Calibri" panose="020F0502020204030204" pitchFamily="34" charset="0"/>
            </a:endParaRPr>
          </a:p>
        </p:txBody>
      </p:sp>
      <p:sp>
        <p:nvSpPr>
          <p:cNvPr id="40" name="Pladsholder til tekst 7">
            <a:extLst>
              <a:ext uri="{FF2B5EF4-FFF2-40B4-BE49-F238E27FC236}">
                <a16:creationId xmlns:a16="http://schemas.microsoft.com/office/drawing/2014/main" id="{8FC8B49F-B855-423D-A299-00DE16622E2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53043" y="1678609"/>
            <a:ext cx="720725" cy="720725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48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da-DK" dirty="0"/>
              <a:t>1</a:t>
            </a:r>
          </a:p>
        </p:txBody>
      </p:sp>
      <p:sp>
        <p:nvSpPr>
          <p:cNvPr id="41" name="Pladsholder til tekst 7">
            <a:extLst>
              <a:ext uri="{FF2B5EF4-FFF2-40B4-BE49-F238E27FC236}">
                <a16:creationId xmlns:a16="http://schemas.microsoft.com/office/drawing/2014/main" id="{8C17A392-6606-4B24-A1D4-A582F57A2AE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03309" y="1678609"/>
            <a:ext cx="720725" cy="720725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48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da-DK" dirty="0"/>
              <a:t>2</a:t>
            </a:r>
          </a:p>
        </p:txBody>
      </p:sp>
      <p:sp>
        <p:nvSpPr>
          <p:cNvPr id="42" name="Pladsholder til tekst 7">
            <a:extLst>
              <a:ext uri="{FF2B5EF4-FFF2-40B4-BE49-F238E27FC236}">
                <a16:creationId xmlns:a16="http://schemas.microsoft.com/office/drawing/2014/main" id="{FD1874A1-8E0C-4AD2-9D1F-74407B3DF0C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53575" y="1678609"/>
            <a:ext cx="720725" cy="720725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48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da-DK" dirty="0"/>
              <a:t>3</a:t>
            </a:r>
          </a:p>
        </p:txBody>
      </p:sp>
      <p:sp>
        <p:nvSpPr>
          <p:cNvPr id="43" name="Pladsholder til tekst 7">
            <a:extLst>
              <a:ext uri="{FF2B5EF4-FFF2-40B4-BE49-F238E27FC236}">
                <a16:creationId xmlns:a16="http://schemas.microsoft.com/office/drawing/2014/main" id="{3FED5110-1692-468E-B842-5FE7120BF37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903841" y="1678609"/>
            <a:ext cx="720725" cy="720725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48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da-DK" dirty="0"/>
              <a:t>4</a:t>
            </a:r>
          </a:p>
        </p:txBody>
      </p:sp>
      <p:sp>
        <p:nvSpPr>
          <p:cNvPr id="45" name="Pladsholder til tekst 7">
            <a:extLst>
              <a:ext uri="{FF2B5EF4-FFF2-40B4-BE49-F238E27FC236}">
                <a16:creationId xmlns:a16="http://schemas.microsoft.com/office/drawing/2014/main" id="{FC24B94F-25BD-463F-9ED1-567C0E1652C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16722" y="3322409"/>
            <a:ext cx="2393950" cy="498475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24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da-DK" dirty="0"/>
              <a:t>Overskrift</a:t>
            </a:r>
          </a:p>
        </p:txBody>
      </p:sp>
      <p:sp>
        <p:nvSpPr>
          <p:cNvPr id="46" name="Pladsholder til tekst 7">
            <a:extLst>
              <a:ext uri="{FF2B5EF4-FFF2-40B4-BE49-F238E27FC236}">
                <a16:creationId xmlns:a16="http://schemas.microsoft.com/office/drawing/2014/main" id="{5E8B0169-E703-4E9A-9F9E-92BC947526C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66988" y="3322409"/>
            <a:ext cx="2393950" cy="498475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24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da-DK" dirty="0"/>
              <a:t>Overskrift</a:t>
            </a:r>
          </a:p>
        </p:txBody>
      </p:sp>
      <p:sp>
        <p:nvSpPr>
          <p:cNvPr id="53" name="Pladsholder til tekst 7">
            <a:extLst>
              <a:ext uri="{FF2B5EF4-FFF2-40B4-BE49-F238E27FC236}">
                <a16:creationId xmlns:a16="http://schemas.microsoft.com/office/drawing/2014/main" id="{FFB36402-AB3B-484B-85EB-3B0DC938610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17254" y="3322409"/>
            <a:ext cx="2393950" cy="498475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24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da-DK" dirty="0"/>
              <a:t>Overskrift</a:t>
            </a:r>
          </a:p>
        </p:txBody>
      </p:sp>
      <p:sp>
        <p:nvSpPr>
          <p:cNvPr id="55" name="Pladsholder til tekst 7">
            <a:extLst>
              <a:ext uri="{FF2B5EF4-FFF2-40B4-BE49-F238E27FC236}">
                <a16:creationId xmlns:a16="http://schemas.microsoft.com/office/drawing/2014/main" id="{8B28417D-249F-4475-8E2D-5CF1F6A8699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67520" y="3322409"/>
            <a:ext cx="2393950" cy="498475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24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da-DK" dirty="0"/>
              <a:t>Overskrift</a:t>
            </a:r>
          </a:p>
        </p:txBody>
      </p:sp>
      <p:sp>
        <p:nvSpPr>
          <p:cNvPr id="56" name="Pladsholder til tekst 7">
            <a:extLst>
              <a:ext uri="{FF2B5EF4-FFF2-40B4-BE49-F238E27FC236}">
                <a16:creationId xmlns:a16="http://schemas.microsoft.com/office/drawing/2014/main" id="{21AC3100-8A50-4414-AC99-9A686FA4529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16722" y="3957638"/>
            <a:ext cx="2393950" cy="195738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>
                <a:solidFill>
                  <a:schemeClr val="accent4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sz="1600" dirty="0" err="1"/>
              <a:t>Lorem</a:t>
            </a:r>
            <a:r>
              <a:rPr lang="da-DK" sz="1600" dirty="0"/>
              <a:t> </a:t>
            </a:r>
            <a:r>
              <a:rPr lang="da-DK" sz="1600" dirty="0" err="1"/>
              <a:t>ipsum</a:t>
            </a:r>
            <a:r>
              <a:rPr lang="da-DK" sz="1600" dirty="0"/>
              <a:t> </a:t>
            </a:r>
            <a:r>
              <a:rPr lang="da-DK" sz="1600" dirty="0" err="1"/>
              <a:t>dolor</a:t>
            </a:r>
            <a:r>
              <a:rPr lang="da-DK" sz="1600" dirty="0"/>
              <a:t> sit </a:t>
            </a:r>
            <a:r>
              <a:rPr lang="da-DK" sz="1600" dirty="0" err="1"/>
              <a:t>amet</a:t>
            </a:r>
            <a:r>
              <a:rPr lang="da-DK" sz="1600" dirty="0"/>
              <a:t>, </a:t>
            </a:r>
            <a:r>
              <a:rPr lang="da-DK" sz="1600" dirty="0" err="1"/>
              <a:t>consectetur</a:t>
            </a:r>
            <a:r>
              <a:rPr lang="da-DK" sz="1600" dirty="0"/>
              <a:t> </a:t>
            </a:r>
            <a:r>
              <a:rPr lang="da-DK" sz="1600" dirty="0" err="1"/>
              <a:t>adipiscing</a:t>
            </a:r>
            <a:r>
              <a:rPr lang="da-DK" sz="1600" dirty="0"/>
              <a:t> </a:t>
            </a:r>
            <a:r>
              <a:rPr lang="da-DK" sz="1600" dirty="0" err="1"/>
              <a:t>elit</a:t>
            </a:r>
            <a:r>
              <a:rPr lang="da-DK" sz="1600" dirty="0"/>
              <a:t>. Vivamus non eros </a:t>
            </a:r>
            <a:r>
              <a:rPr lang="da-DK" sz="1600" dirty="0" err="1"/>
              <a:t>quis</a:t>
            </a:r>
            <a:r>
              <a:rPr lang="da-DK" sz="1600" dirty="0"/>
              <a:t> </a:t>
            </a:r>
            <a:r>
              <a:rPr lang="da-DK" sz="1600" dirty="0" err="1"/>
              <a:t>urna</a:t>
            </a:r>
            <a:r>
              <a:rPr lang="da-DK" sz="1600" dirty="0"/>
              <a:t> </a:t>
            </a:r>
            <a:r>
              <a:rPr lang="da-DK" sz="1600" dirty="0" err="1"/>
              <a:t>mollis</a:t>
            </a:r>
            <a:r>
              <a:rPr lang="da-DK" sz="1600" dirty="0"/>
              <a:t> finibus. </a:t>
            </a:r>
            <a:endParaRPr lang="da-DK" sz="1600" b="1" dirty="0">
              <a:solidFill>
                <a:schemeClr val="bg2"/>
              </a:solidFill>
            </a:endParaRPr>
          </a:p>
        </p:txBody>
      </p:sp>
      <p:sp>
        <p:nvSpPr>
          <p:cNvPr id="63" name="Pladsholder til tekst 7">
            <a:extLst>
              <a:ext uri="{FF2B5EF4-FFF2-40B4-BE49-F238E27FC236}">
                <a16:creationId xmlns:a16="http://schemas.microsoft.com/office/drawing/2014/main" id="{A4BE1120-FA73-4400-B2A5-70A7A32EE1B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566988" y="3957638"/>
            <a:ext cx="2393950" cy="195738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>
                <a:solidFill>
                  <a:schemeClr val="accent4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sz="1600" dirty="0" err="1"/>
              <a:t>Lorem</a:t>
            </a:r>
            <a:r>
              <a:rPr lang="da-DK" sz="1600" dirty="0"/>
              <a:t> </a:t>
            </a:r>
            <a:r>
              <a:rPr lang="da-DK" sz="1600" dirty="0" err="1"/>
              <a:t>ipsum</a:t>
            </a:r>
            <a:r>
              <a:rPr lang="da-DK" sz="1600" dirty="0"/>
              <a:t> </a:t>
            </a:r>
            <a:r>
              <a:rPr lang="da-DK" sz="1600" dirty="0" err="1"/>
              <a:t>dolor</a:t>
            </a:r>
            <a:r>
              <a:rPr lang="da-DK" sz="1600" dirty="0"/>
              <a:t> sit </a:t>
            </a:r>
            <a:r>
              <a:rPr lang="da-DK" sz="1600" dirty="0" err="1"/>
              <a:t>amet</a:t>
            </a:r>
            <a:r>
              <a:rPr lang="da-DK" sz="1600" dirty="0"/>
              <a:t>, </a:t>
            </a:r>
            <a:r>
              <a:rPr lang="da-DK" sz="1600" dirty="0" err="1"/>
              <a:t>consectetur</a:t>
            </a:r>
            <a:r>
              <a:rPr lang="da-DK" sz="1600" dirty="0"/>
              <a:t> </a:t>
            </a:r>
            <a:r>
              <a:rPr lang="da-DK" sz="1600" dirty="0" err="1"/>
              <a:t>adipiscing</a:t>
            </a:r>
            <a:r>
              <a:rPr lang="da-DK" sz="1600" dirty="0"/>
              <a:t> </a:t>
            </a:r>
            <a:r>
              <a:rPr lang="da-DK" sz="1600" dirty="0" err="1"/>
              <a:t>elit</a:t>
            </a:r>
            <a:r>
              <a:rPr lang="da-DK" sz="1600" dirty="0"/>
              <a:t>. Vivamus non eros </a:t>
            </a:r>
            <a:r>
              <a:rPr lang="da-DK" sz="1600" dirty="0" err="1"/>
              <a:t>quis</a:t>
            </a:r>
            <a:r>
              <a:rPr lang="da-DK" sz="1600" dirty="0"/>
              <a:t> </a:t>
            </a:r>
            <a:r>
              <a:rPr lang="da-DK" sz="1600" dirty="0" err="1"/>
              <a:t>urna</a:t>
            </a:r>
            <a:r>
              <a:rPr lang="da-DK" sz="1600" dirty="0"/>
              <a:t> </a:t>
            </a:r>
            <a:r>
              <a:rPr lang="da-DK" sz="1600" dirty="0" err="1"/>
              <a:t>mollis</a:t>
            </a:r>
            <a:r>
              <a:rPr lang="da-DK" sz="1600" dirty="0"/>
              <a:t> finibus. </a:t>
            </a:r>
            <a:endParaRPr lang="da-DK" sz="1600" b="1" dirty="0">
              <a:solidFill>
                <a:schemeClr val="bg2"/>
              </a:solidFill>
            </a:endParaRPr>
          </a:p>
        </p:txBody>
      </p:sp>
      <p:sp>
        <p:nvSpPr>
          <p:cNvPr id="65" name="Pladsholder til tekst 7">
            <a:extLst>
              <a:ext uri="{FF2B5EF4-FFF2-40B4-BE49-F238E27FC236}">
                <a16:creationId xmlns:a16="http://schemas.microsoft.com/office/drawing/2014/main" id="{012ECB41-B161-4B84-8F7E-92B01BC916D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317254" y="3957638"/>
            <a:ext cx="2393950" cy="195738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>
                <a:solidFill>
                  <a:schemeClr val="accent4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sz="1600" dirty="0" err="1"/>
              <a:t>Lorem</a:t>
            </a:r>
            <a:r>
              <a:rPr lang="da-DK" sz="1600" dirty="0"/>
              <a:t> </a:t>
            </a:r>
            <a:r>
              <a:rPr lang="da-DK" sz="1600" dirty="0" err="1"/>
              <a:t>ipsum</a:t>
            </a:r>
            <a:r>
              <a:rPr lang="da-DK" sz="1600" dirty="0"/>
              <a:t> </a:t>
            </a:r>
            <a:r>
              <a:rPr lang="da-DK" sz="1600" dirty="0" err="1"/>
              <a:t>dolor</a:t>
            </a:r>
            <a:r>
              <a:rPr lang="da-DK" sz="1600" dirty="0"/>
              <a:t> sit </a:t>
            </a:r>
            <a:r>
              <a:rPr lang="da-DK" sz="1600" dirty="0" err="1"/>
              <a:t>amet</a:t>
            </a:r>
            <a:r>
              <a:rPr lang="da-DK" sz="1600" dirty="0"/>
              <a:t>, </a:t>
            </a:r>
            <a:r>
              <a:rPr lang="da-DK" sz="1600" dirty="0" err="1"/>
              <a:t>consectetur</a:t>
            </a:r>
            <a:r>
              <a:rPr lang="da-DK" sz="1600" dirty="0"/>
              <a:t> </a:t>
            </a:r>
            <a:r>
              <a:rPr lang="da-DK" sz="1600" dirty="0" err="1"/>
              <a:t>adipiscing</a:t>
            </a:r>
            <a:r>
              <a:rPr lang="da-DK" sz="1600" dirty="0"/>
              <a:t> </a:t>
            </a:r>
            <a:r>
              <a:rPr lang="da-DK" sz="1600" dirty="0" err="1"/>
              <a:t>elit</a:t>
            </a:r>
            <a:r>
              <a:rPr lang="da-DK" sz="1600" dirty="0"/>
              <a:t>. Vivamus non eros </a:t>
            </a:r>
            <a:r>
              <a:rPr lang="da-DK" sz="1600" dirty="0" err="1"/>
              <a:t>quis</a:t>
            </a:r>
            <a:r>
              <a:rPr lang="da-DK" sz="1600" dirty="0"/>
              <a:t> </a:t>
            </a:r>
            <a:r>
              <a:rPr lang="da-DK" sz="1600" dirty="0" err="1"/>
              <a:t>urna</a:t>
            </a:r>
            <a:r>
              <a:rPr lang="da-DK" sz="1600" dirty="0"/>
              <a:t> </a:t>
            </a:r>
            <a:r>
              <a:rPr lang="da-DK" sz="1600" dirty="0" err="1"/>
              <a:t>mollis</a:t>
            </a:r>
            <a:r>
              <a:rPr lang="da-DK" sz="1600" dirty="0"/>
              <a:t> finibus. </a:t>
            </a:r>
            <a:endParaRPr lang="da-DK" sz="1600" b="1" dirty="0">
              <a:solidFill>
                <a:schemeClr val="bg2"/>
              </a:solidFill>
            </a:endParaRPr>
          </a:p>
        </p:txBody>
      </p:sp>
      <p:sp>
        <p:nvSpPr>
          <p:cNvPr id="66" name="Pladsholder til tekst 7">
            <a:extLst>
              <a:ext uri="{FF2B5EF4-FFF2-40B4-BE49-F238E27FC236}">
                <a16:creationId xmlns:a16="http://schemas.microsoft.com/office/drawing/2014/main" id="{D2BAD4FB-D8A1-4142-95BA-69B2FCC881A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67520" y="3957638"/>
            <a:ext cx="2393950" cy="195738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>
                <a:solidFill>
                  <a:schemeClr val="accent4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sz="1600" dirty="0" err="1"/>
              <a:t>Lorem</a:t>
            </a:r>
            <a:r>
              <a:rPr lang="da-DK" sz="1600" dirty="0"/>
              <a:t> </a:t>
            </a:r>
            <a:r>
              <a:rPr lang="da-DK" sz="1600" dirty="0" err="1"/>
              <a:t>ipsum</a:t>
            </a:r>
            <a:r>
              <a:rPr lang="da-DK" sz="1600" dirty="0"/>
              <a:t> </a:t>
            </a:r>
            <a:r>
              <a:rPr lang="da-DK" sz="1600" dirty="0" err="1"/>
              <a:t>dolor</a:t>
            </a:r>
            <a:r>
              <a:rPr lang="da-DK" sz="1600" dirty="0"/>
              <a:t> sit </a:t>
            </a:r>
            <a:r>
              <a:rPr lang="da-DK" sz="1600" dirty="0" err="1"/>
              <a:t>amet</a:t>
            </a:r>
            <a:r>
              <a:rPr lang="da-DK" sz="1600" dirty="0"/>
              <a:t>, </a:t>
            </a:r>
            <a:r>
              <a:rPr lang="da-DK" sz="1600" dirty="0" err="1"/>
              <a:t>consectetur</a:t>
            </a:r>
            <a:r>
              <a:rPr lang="da-DK" sz="1600" dirty="0"/>
              <a:t> </a:t>
            </a:r>
            <a:r>
              <a:rPr lang="da-DK" sz="1600" dirty="0" err="1"/>
              <a:t>adipiscing</a:t>
            </a:r>
            <a:r>
              <a:rPr lang="da-DK" sz="1600" dirty="0"/>
              <a:t> </a:t>
            </a:r>
            <a:r>
              <a:rPr lang="da-DK" sz="1600" dirty="0" err="1"/>
              <a:t>elit</a:t>
            </a:r>
            <a:r>
              <a:rPr lang="da-DK" sz="1600" dirty="0"/>
              <a:t>. Vivamus non eros </a:t>
            </a:r>
            <a:r>
              <a:rPr lang="da-DK" sz="1600" dirty="0" err="1"/>
              <a:t>quis</a:t>
            </a:r>
            <a:r>
              <a:rPr lang="da-DK" sz="1600" dirty="0"/>
              <a:t> </a:t>
            </a:r>
            <a:r>
              <a:rPr lang="da-DK" sz="1600" dirty="0" err="1"/>
              <a:t>urna</a:t>
            </a:r>
            <a:r>
              <a:rPr lang="da-DK" sz="1600" dirty="0"/>
              <a:t> </a:t>
            </a:r>
            <a:r>
              <a:rPr lang="da-DK" sz="1600" dirty="0" err="1"/>
              <a:t>mollis</a:t>
            </a:r>
            <a:r>
              <a:rPr lang="da-DK" sz="1600" dirty="0"/>
              <a:t> finibus. </a:t>
            </a:r>
            <a:endParaRPr lang="da-DK" sz="1600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85225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93">
          <p15:clr>
            <a:srgbClr val="A4A3A4"/>
          </p15:clr>
        </p15:guide>
        <p15:guide id="4" pos="461">
          <p15:clr>
            <a:srgbClr val="A4A3A4"/>
          </p15:clr>
        </p15:guide>
        <p15:guide id="5" pos="7287">
          <p15:clr>
            <a:srgbClr val="A4A3A4"/>
          </p15:clr>
        </p15:guide>
        <p15:guide id="6" pos="7219">
          <p15:clr>
            <a:srgbClr val="A4A3A4"/>
          </p15:clr>
        </p15:guide>
        <p15:guide id="7" orient="horz" pos="981">
          <p15:clr>
            <a:srgbClr val="A4A3A4"/>
          </p15:clr>
        </p15:guide>
        <p15:guide id="8" orient="horz" pos="3838">
          <p15:clr>
            <a:srgbClr val="A4A3A4"/>
          </p15:clr>
        </p15:guide>
        <p15:guide id="9" orient="horz" pos="3770">
          <p15:clr>
            <a:srgbClr val="A4A3A4"/>
          </p15:clr>
        </p15:guide>
        <p15:guide id="10" orient="horz" pos="1049">
          <p15:clr>
            <a:srgbClr val="A4A3A4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- lille - grø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4" name="Objekt 3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11">
            <a:extLst>
              <a:ext uri="{FF2B5EF4-FFF2-40B4-BE49-F238E27FC236}">
                <a16:creationId xmlns:a16="http://schemas.microsoft.com/office/drawing/2014/main" id="{C01F24CB-F56C-412B-B35C-126AC1BFB968}"/>
              </a:ext>
            </a:extLst>
          </p:cNvPr>
          <p:cNvSpPr/>
          <p:nvPr userDrawn="1"/>
        </p:nvSpPr>
        <p:spPr>
          <a:xfrm>
            <a:off x="623888" y="1557337"/>
            <a:ext cx="10944224" cy="4535488"/>
          </a:xfrm>
          <a:prstGeom prst="rect">
            <a:avLst/>
          </a:prstGeom>
          <a:solidFill>
            <a:srgbClr val="EEE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000" b="1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15" name="Lige forbindelse 14">
            <a:extLst>
              <a:ext uri="{FF2B5EF4-FFF2-40B4-BE49-F238E27FC236}">
                <a16:creationId xmlns:a16="http://schemas.microsoft.com/office/drawing/2014/main" id="{D94275B0-0DE1-42F1-A089-C39CE6D3ABCE}"/>
              </a:ext>
            </a:extLst>
          </p:cNvPr>
          <p:cNvCxnSpPr/>
          <p:nvPr userDrawn="1"/>
        </p:nvCxnSpPr>
        <p:spPr>
          <a:xfrm>
            <a:off x="623888" y="3214278"/>
            <a:ext cx="10944224" cy="9329"/>
          </a:xfrm>
          <a:prstGeom prst="lin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el 11"/>
          <p:cNvSpPr>
            <a:spLocks noGrp="1"/>
          </p:cNvSpPr>
          <p:nvPr>
            <p:ph type="title" hasCustomPrompt="1"/>
          </p:nvPr>
        </p:nvSpPr>
        <p:spPr>
          <a:xfrm>
            <a:off x="623888" y="404665"/>
            <a:ext cx="10944224" cy="978729"/>
          </a:xfrm>
          <a:prstGeom prst="rect">
            <a:avLst/>
          </a:prstGeom>
        </p:spPr>
        <p:txBody>
          <a:bodyPr vert="horz" wrap="square" lIns="0">
            <a:spAutoFit/>
          </a:bodyPr>
          <a:lstStyle>
            <a:lvl1pPr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da-DK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Overskrift med mulighed for at fremhæve elementer med </a:t>
            </a:r>
            <a:r>
              <a:rPr lang="da-DK" sz="3200" b="1" dirty="0">
                <a:solidFill>
                  <a:srgbClr val="00502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grøn</a:t>
            </a:r>
            <a:endParaRPr lang="da-DK" sz="32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98FA9EAA-0B02-46B7-B23D-8D874B147C8F}"/>
              </a:ext>
            </a:extLst>
          </p:cNvPr>
          <p:cNvSpPr/>
          <p:nvPr userDrawn="1"/>
        </p:nvSpPr>
        <p:spPr>
          <a:xfrm>
            <a:off x="1374248" y="2033124"/>
            <a:ext cx="648000" cy="648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1B21FD90-CFA8-4ED6-940C-2A856E86384F}"/>
              </a:ext>
            </a:extLst>
          </p:cNvPr>
          <p:cNvSpPr/>
          <p:nvPr userDrawn="1"/>
        </p:nvSpPr>
        <p:spPr>
          <a:xfrm>
            <a:off x="1446997" y="1965481"/>
            <a:ext cx="648000" cy="64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lvl="0"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da-DK" sz="4000" b="1" dirty="0">
              <a:solidFill>
                <a:schemeClr val="bg2"/>
              </a:solidFill>
            </a:endParaRPr>
          </a:p>
        </p:txBody>
      </p:sp>
      <p:sp>
        <p:nvSpPr>
          <p:cNvPr id="13" name="TextBox 47">
            <a:extLst>
              <a:ext uri="{FF2B5EF4-FFF2-40B4-BE49-F238E27FC236}">
                <a16:creationId xmlns:a16="http://schemas.microsoft.com/office/drawing/2014/main" id="{8B79E3B6-3B62-43BB-B72C-23C215026B28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1626622" y="3113578"/>
            <a:ext cx="216000" cy="2160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a-DK"/>
            </a:defPPr>
            <a:lvl1pPr indent="-457200" algn="ctr">
              <a:spcBef>
                <a:spcPct val="20000"/>
              </a:spcBef>
              <a:buSzPct val="100000"/>
              <a:defRPr>
                <a:latin typeface="Calibri" panose="020F0502020204030204" pitchFamily="34" charset="0"/>
              </a:defRPr>
            </a:lvl1pPr>
            <a:lvl2pPr marL="342900" lvl="1" indent="-3429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2pPr>
            <a:lvl3pPr marL="742950" lvl="2" indent="-28575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–"/>
              <a:defRPr>
                <a:latin typeface="Calibri" panose="020F0502020204030204" pitchFamily="34" charset="0"/>
              </a:defRPr>
            </a:lvl3pPr>
            <a:lvl4pPr marL="1143000" lvl="3" indent="-2286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4pPr>
            <a:lvl5pPr marL="1600200" lvl="4" indent="-2286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–"/>
              <a:defRPr>
                <a:latin typeface="Calibri" panose="020F0502020204030204" pitchFamily="34" charset="0"/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lvl="1" indent="0">
              <a:buNone/>
            </a:pPr>
            <a:endParaRPr lang="da-DK" sz="2400" b="1" dirty="0">
              <a:latin typeface="Segoe UI" panose="020B0502040204020203" pitchFamily="34" charset="0"/>
              <a:cs typeface="Segoe UI" panose="020B0502040204020203" pitchFamily="34" charset="0"/>
              <a:sym typeface="Calibri" panose="020F0502020204030204" pitchFamily="34" charset="0"/>
            </a:endParaRPr>
          </a:p>
        </p:txBody>
      </p:sp>
      <p:sp>
        <p:nvSpPr>
          <p:cNvPr id="16" name="Rektangel 15">
            <a:extLst>
              <a:ext uri="{FF2B5EF4-FFF2-40B4-BE49-F238E27FC236}">
                <a16:creationId xmlns:a16="http://schemas.microsoft.com/office/drawing/2014/main" id="{AB17FC93-0A90-4B66-9B2A-2C3115A68BEA}"/>
              </a:ext>
            </a:extLst>
          </p:cNvPr>
          <p:cNvSpPr/>
          <p:nvPr userDrawn="1"/>
        </p:nvSpPr>
        <p:spPr>
          <a:xfrm>
            <a:off x="743973" y="3551217"/>
            <a:ext cx="1907276" cy="500463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18" name="Rektangel 17">
            <a:extLst>
              <a:ext uri="{FF2B5EF4-FFF2-40B4-BE49-F238E27FC236}">
                <a16:creationId xmlns:a16="http://schemas.microsoft.com/office/drawing/2014/main" id="{B7D71A00-667D-4A66-8206-58C124D8ADFD}"/>
              </a:ext>
            </a:extLst>
          </p:cNvPr>
          <p:cNvSpPr/>
          <p:nvPr userDrawn="1"/>
        </p:nvSpPr>
        <p:spPr>
          <a:xfrm>
            <a:off x="816722" y="3483777"/>
            <a:ext cx="1908549" cy="4999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lvl="0"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da-DK" sz="2400" b="1" dirty="0">
              <a:solidFill>
                <a:schemeClr val="bg2"/>
              </a:solidFill>
            </a:endParaRPr>
          </a:p>
        </p:txBody>
      </p:sp>
      <p:sp>
        <p:nvSpPr>
          <p:cNvPr id="20" name="Rektangel 19">
            <a:extLst>
              <a:ext uri="{FF2B5EF4-FFF2-40B4-BE49-F238E27FC236}">
                <a16:creationId xmlns:a16="http://schemas.microsoft.com/office/drawing/2014/main" id="{322C0F92-303D-42BF-A38B-43D0908F630E}"/>
              </a:ext>
            </a:extLst>
          </p:cNvPr>
          <p:cNvSpPr/>
          <p:nvPr userDrawn="1"/>
        </p:nvSpPr>
        <p:spPr>
          <a:xfrm>
            <a:off x="743973" y="4196756"/>
            <a:ext cx="1907276" cy="1451008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21" name="Rektangel 20">
            <a:extLst>
              <a:ext uri="{FF2B5EF4-FFF2-40B4-BE49-F238E27FC236}">
                <a16:creationId xmlns:a16="http://schemas.microsoft.com/office/drawing/2014/main" id="{E63FCDAC-633B-4943-B92E-74CD772847E3}"/>
              </a:ext>
            </a:extLst>
          </p:cNvPr>
          <p:cNvSpPr/>
          <p:nvPr userDrawn="1"/>
        </p:nvSpPr>
        <p:spPr>
          <a:xfrm>
            <a:off x="816722" y="4129316"/>
            <a:ext cx="1908549" cy="144951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da-DK" sz="1400" b="1" dirty="0">
              <a:solidFill>
                <a:schemeClr val="bg2"/>
              </a:solidFill>
            </a:endParaRPr>
          </a:p>
        </p:txBody>
      </p:sp>
      <p:sp>
        <p:nvSpPr>
          <p:cNvPr id="121" name="Rektangel 120">
            <a:extLst>
              <a:ext uri="{FF2B5EF4-FFF2-40B4-BE49-F238E27FC236}">
                <a16:creationId xmlns:a16="http://schemas.microsoft.com/office/drawing/2014/main" id="{8AAC9509-4177-4A02-81FB-C2A1EFCB7239}"/>
              </a:ext>
            </a:extLst>
          </p:cNvPr>
          <p:cNvSpPr/>
          <p:nvPr userDrawn="1"/>
        </p:nvSpPr>
        <p:spPr>
          <a:xfrm>
            <a:off x="3557971" y="2033124"/>
            <a:ext cx="648000" cy="648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122" name="Rektangel 121">
            <a:extLst>
              <a:ext uri="{FF2B5EF4-FFF2-40B4-BE49-F238E27FC236}">
                <a16:creationId xmlns:a16="http://schemas.microsoft.com/office/drawing/2014/main" id="{ACB5D2E3-17B9-4711-8617-8CFD7198EEC9}"/>
              </a:ext>
            </a:extLst>
          </p:cNvPr>
          <p:cNvSpPr/>
          <p:nvPr userDrawn="1"/>
        </p:nvSpPr>
        <p:spPr>
          <a:xfrm>
            <a:off x="3630720" y="1965481"/>
            <a:ext cx="648000" cy="64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lvl="0"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da-DK" sz="4000" b="1" dirty="0">
              <a:solidFill>
                <a:schemeClr val="bg2"/>
              </a:solidFill>
            </a:endParaRPr>
          </a:p>
        </p:txBody>
      </p:sp>
      <p:sp>
        <p:nvSpPr>
          <p:cNvPr id="115" name="TextBox 47">
            <a:extLst>
              <a:ext uri="{FF2B5EF4-FFF2-40B4-BE49-F238E27FC236}">
                <a16:creationId xmlns:a16="http://schemas.microsoft.com/office/drawing/2014/main" id="{027C4D33-2640-430C-BF99-91BB07999D92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3810345" y="3113578"/>
            <a:ext cx="216000" cy="2160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a-DK"/>
            </a:defPPr>
            <a:lvl1pPr indent="-457200" algn="ctr">
              <a:spcBef>
                <a:spcPct val="20000"/>
              </a:spcBef>
              <a:buSzPct val="100000"/>
              <a:defRPr>
                <a:latin typeface="Calibri" panose="020F0502020204030204" pitchFamily="34" charset="0"/>
              </a:defRPr>
            </a:lvl1pPr>
            <a:lvl2pPr marL="342900" lvl="1" indent="-3429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2pPr>
            <a:lvl3pPr marL="742950" lvl="2" indent="-28575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–"/>
              <a:defRPr>
                <a:latin typeface="Calibri" panose="020F0502020204030204" pitchFamily="34" charset="0"/>
              </a:defRPr>
            </a:lvl3pPr>
            <a:lvl4pPr marL="1143000" lvl="3" indent="-2286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4pPr>
            <a:lvl5pPr marL="1600200" lvl="4" indent="-2286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–"/>
              <a:defRPr>
                <a:latin typeface="Calibri" panose="020F0502020204030204" pitchFamily="34" charset="0"/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lvl="1" indent="0">
              <a:buNone/>
            </a:pPr>
            <a:endParaRPr lang="da-DK" sz="2400" b="1" dirty="0">
              <a:latin typeface="Segoe UI" panose="020B0502040204020203" pitchFamily="34" charset="0"/>
              <a:cs typeface="Segoe UI" panose="020B0502040204020203" pitchFamily="34" charset="0"/>
              <a:sym typeface="Calibri" panose="020F0502020204030204" pitchFamily="34" charset="0"/>
            </a:endParaRPr>
          </a:p>
        </p:txBody>
      </p:sp>
      <p:sp>
        <p:nvSpPr>
          <p:cNvPr id="117" name="Rektangel 116">
            <a:extLst>
              <a:ext uri="{FF2B5EF4-FFF2-40B4-BE49-F238E27FC236}">
                <a16:creationId xmlns:a16="http://schemas.microsoft.com/office/drawing/2014/main" id="{4CF0112A-E59E-4419-85E0-4025BBFC1190}"/>
              </a:ext>
            </a:extLst>
          </p:cNvPr>
          <p:cNvSpPr/>
          <p:nvPr userDrawn="1"/>
        </p:nvSpPr>
        <p:spPr>
          <a:xfrm>
            <a:off x="2927696" y="3551217"/>
            <a:ext cx="1907276" cy="500463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118" name="Rektangel 117">
            <a:extLst>
              <a:ext uri="{FF2B5EF4-FFF2-40B4-BE49-F238E27FC236}">
                <a16:creationId xmlns:a16="http://schemas.microsoft.com/office/drawing/2014/main" id="{36665B28-D7C9-4102-A610-6EA5F23FBF85}"/>
              </a:ext>
            </a:extLst>
          </p:cNvPr>
          <p:cNvSpPr/>
          <p:nvPr userDrawn="1"/>
        </p:nvSpPr>
        <p:spPr>
          <a:xfrm>
            <a:off x="3000445" y="3483777"/>
            <a:ext cx="1908549" cy="4999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lvl="0"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da-DK" sz="2400" b="1" dirty="0">
              <a:solidFill>
                <a:schemeClr val="bg2"/>
              </a:solidFill>
            </a:endParaRPr>
          </a:p>
        </p:txBody>
      </p:sp>
      <p:sp>
        <p:nvSpPr>
          <p:cNvPr id="119" name="Rektangel 118">
            <a:extLst>
              <a:ext uri="{FF2B5EF4-FFF2-40B4-BE49-F238E27FC236}">
                <a16:creationId xmlns:a16="http://schemas.microsoft.com/office/drawing/2014/main" id="{EE12EDAC-B9C1-4146-A095-FEC3ADAC3095}"/>
              </a:ext>
            </a:extLst>
          </p:cNvPr>
          <p:cNvSpPr/>
          <p:nvPr userDrawn="1"/>
        </p:nvSpPr>
        <p:spPr>
          <a:xfrm>
            <a:off x="2927696" y="4196756"/>
            <a:ext cx="1907276" cy="1451008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120" name="Rektangel 119">
            <a:extLst>
              <a:ext uri="{FF2B5EF4-FFF2-40B4-BE49-F238E27FC236}">
                <a16:creationId xmlns:a16="http://schemas.microsoft.com/office/drawing/2014/main" id="{249DC806-55FB-4EAA-97D4-749F5F13A2CA}"/>
              </a:ext>
            </a:extLst>
          </p:cNvPr>
          <p:cNvSpPr/>
          <p:nvPr userDrawn="1"/>
        </p:nvSpPr>
        <p:spPr>
          <a:xfrm>
            <a:off x="3000445" y="4129316"/>
            <a:ext cx="1908549" cy="144951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da-DK" sz="1400" b="1" dirty="0">
              <a:solidFill>
                <a:schemeClr val="bg2"/>
              </a:solidFill>
            </a:endParaRPr>
          </a:p>
        </p:txBody>
      </p:sp>
      <p:sp>
        <p:nvSpPr>
          <p:cNvPr id="131" name="Rektangel 130">
            <a:extLst>
              <a:ext uri="{FF2B5EF4-FFF2-40B4-BE49-F238E27FC236}">
                <a16:creationId xmlns:a16="http://schemas.microsoft.com/office/drawing/2014/main" id="{65A89AA1-86D5-4C42-9C54-A2A5F54A20CF}"/>
              </a:ext>
            </a:extLst>
          </p:cNvPr>
          <p:cNvSpPr/>
          <p:nvPr userDrawn="1"/>
        </p:nvSpPr>
        <p:spPr>
          <a:xfrm>
            <a:off x="5741694" y="2033124"/>
            <a:ext cx="648000" cy="648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132" name="Rektangel 131">
            <a:extLst>
              <a:ext uri="{FF2B5EF4-FFF2-40B4-BE49-F238E27FC236}">
                <a16:creationId xmlns:a16="http://schemas.microsoft.com/office/drawing/2014/main" id="{A7FD0F5D-DBBE-4139-89DB-FE47ADDEB5BD}"/>
              </a:ext>
            </a:extLst>
          </p:cNvPr>
          <p:cNvSpPr/>
          <p:nvPr userDrawn="1"/>
        </p:nvSpPr>
        <p:spPr>
          <a:xfrm>
            <a:off x="5814443" y="1965481"/>
            <a:ext cx="648000" cy="64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lvl="0"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da-DK" sz="4000" b="1" dirty="0">
              <a:solidFill>
                <a:schemeClr val="bg2"/>
              </a:solidFill>
            </a:endParaRPr>
          </a:p>
        </p:txBody>
      </p:sp>
      <p:sp>
        <p:nvSpPr>
          <p:cNvPr id="125" name="TextBox 47">
            <a:extLst>
              <a:ext uri="{FF2B5EF4-FFF2-40B4-BE49-F238E27FC236}">
                <a16:creationId xmlns:a16="http://schemas.microsoft.com/office/drawing/2014/main" id="{38997B43-2EFD-4CED-9846-95018BAF3AD9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5994068" y="3113578"/>
            <a:ext cx="216000" cy="2160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a-DK"/>
            </a:defPPr>
            <a:lvl1pPr indent="-457200" algn="ctr">
              <a:spcBef>
                <a:spcPct val="20000"/>
              </a:spcBef>
              <a:buSzPct val="100000"/>
              <a:defRPr>
                <a:latin typeface="Calibri" panose="020F0502020204030204" pitchFamily="34" charset="0"/>
              </a:defRPr>
            </a:lvl1pPr>
            <a:lvl2pPr marL="342900" lvl="1" indent="-3429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2pPr>
            <a:lvl3pPr marL="742950" lvl="2" indent="-28575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–"/>
              <a:defRPr>
                <a:latin typeface="Calibri" panose="020F0502020204030204" pitchFamily="34" charset="0"/>
              </a:defRPr>
            </a:lvl3pPr>
            <a:lvl4pPr marL="1143000" lvl="3" indent="-2286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4pPr>
            <a:lvl5pPr marL="1600200" lvl="4" indent="-2286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–"/>
              <a:defRPr>
                <a:latin typeface="Calibri" panose="020F0502020204030204" pitchFamily="34" charset="0"/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lvl="1" indent="0">
              <a:buNone/>
            </a:pPr>
            <a:endParaRPr lang="da-DK" sz="2400" b="1" dirty="0">
              <a:latin typeface="Segoe UI" panose="020B0502040204020203" pitchFamily="34" charset="0"/>
              <a:cs typeface="Segoe UI" panose="020B0502040204020203" pitchFamily="34" charset="0"/>
              <a:sym typeface="Calibri" panose="020F0502020204030204" pitchFamily="34" charset="0"/>
            </a:endParaRPr>
          </a:p>
        </p:txBody>
      </p:sp>
      <p:sp>
        <p:nvSpPr>
          <p:cNvPr id="127" name="Rektangel 126">
            <a:extLst>
              <a:ext uri="{FF2B5EF4-FFF2-40B4-BE49-F238E27FC236}">
                <a16:creationId xmlns:a16="http://schemas.microsoft.com/office/drawing/2014/main" id="{08E85ACB-C56E-45B8-B4D8-52B2AD811392}"/>
              </a:ext>
            </a:extLst>
          </p:cNvPr>
          <p:cNvSpPr/>
          <p:nvPr userDrawn="1"/>
        </p:nvSpPr>
        <p:spPr>
          <a:xfrm>
            <a:off x="5111419" y="3551217"/>
            <a:ext cx="1907276" cy="500463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128" name="Rektangel 127">
            <a:extLst>
              <a:ext uri="{FF2B5EF4-FFF2-40B4-BE49-F238E27FC236}">
                <a16:creationId xmlns:a16="http://schemas.microsoft.com/office/drawing/2014/main" id="{BBDFB4AF-2BFD-4110-B3D8-4B98E248434D}"/>
              </a:ext>
            </a:extLst>
          </p:cNvPr>
          <p:cNvSpPr/>
          <p:nvPr userDrawn="1"/>
        </p:nvSpPr>
        <p:spPr>
          <a:xfrm>
            <a:off x="5184168" y="3483777"/>
            <a:ext cx="1908549" cy="4999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lvl="0"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da-DK" sz="2400" b="1" dirty="0">
              <a:solidFill>
                <a:schemeClr val="bg2"/>
              </a:solidFill>
            </a:endParaRPr>
          </a:p>
        </p:txBody>
      </p:sp>
      <p:sp>
        <p:nvSpPr>
          <p:cNvPr id="129" name="Rektangel 128">
            <a:extLst>
              <a:ext uri="{FF2B5EF4-FFF2-40B4-BE49-F238E27FC236}">
                <a16:creationId xmlns:a16="http://schemas.microsoft.com/office/drawing/2014/main" id="{3AE4FED8-9971-4484-8205-86EAE953007D}"/>
              </a:ext>
            </a:extLst>
          </p:cNvPr>
          <p:cNvSpPr/>
          <p:nvPr userDrawn="1"/>
        </p:nvSpPr>
        <p:spPr>
          <a:xfrm>
            <a:off x="5111419" y="4196756"/>
            <a:ext cx="1907276" cy="1451008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130" name="Rektangel 129">
            <a:extLst>
              <a:ext uri="{FF2B5EF4-FFF2-40B4-BE49-F238E27FC236}">
                <a16:creationId xmlns:a16="http://schemas.microsoft.com/office/drawing/2014/main" id="{DD9C341B-B9FB-4DA1-A28F-A45E671CB973}"/>
              </a:ext>
            </a:extLst>
          </p:cNvPr>
          <p:cNvSpPr/>
          <p:nvPr userDrawn="1"/>
        </p:nvSpPr>
        <p:spPr>
          <a:xfrm>
            <a:off x="5184168" y="4129316"/>
            <a:ext cx="1908549" cy="144951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da-DK" sz="1400" b="1" dirty="0">
              <a:solidFill>
                <a:schemeClr val="bg2"/>
              </a:solidFill>
            </a:endParaRPr>
          </a:p>
        </p:txBody>
      </p:sp>
      <p:sp>
        <p:nvSpPr>
          <p:cNvPr id="141" name="Rektangel 140">
            <a:extLst>
              <a:ext uri="{FF2B5EF4-FFF2-40B4-BE49-F238E27FC236}">
                <a16:creationId xmlns:a16="http://schemas.microsoft.com/office/drawing/2014/main" id="{F1BCD01F-9ACB-4F5F-B0ED-0D25AB08B145}"/>
              </a:ext>
            </a:extLst>
          </p:cNvPr>
          <p:cNvSpPr/>
          <p:nvPr userDrawn="1"/>
        </p:nvSpPr>
        <p:spPr>
          <a:xfrm>
            <a:off x="7925417" y="2033124"/>
            <a:ext cx="648000" cy="648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142" name="Rektangel 141">
            <a:extLst>
              <a:ext uri="{FF2B5EF4-FFF2-40B4-BE49-F238E27FC236}">
                <a16:creationId xmlns:a16="http://schemas.microsoft.com/office/drawing/2014/main" id="{3ED3A829-1A8A-4CDA-B5E2-3F0650CB9354}"/>
              </a:ext>
            </a:extLst>
          </p:cNvPr>
          <p:cNvSpPr/>
          <p:nvPr userDrawn="1"/>
        </p:nvSpPr>
        <p:spPr>
          <a:xfrm>
            <a:off x="7998166" y="1965481"/>
            <a:ext cx="648000" cy="64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lvl="0"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da-DK" sz="4000" b="1" dirty="0">
              <a:solidFill>
                <a:schemeClr val="bg2"/>
              </a:solidFill>
            </a:endParaRPr>
          </a:p>
        </p:txBody>
      </p:sp>
      <p:sp>
        <p:nvSpPr>
          <p:cNvPr id="135" name="TextBox 47">
            <a:extLst>
              <a:ext uri="{FF2B5EF4-FFF2-40B4-BE49-F238E27FC236}">
                <a16:creationId xmlns:a16="http://schemas.microsoft.com/office/drawing/2014/main" id="{977154AD-C86B-46A6-96B9-F43A71E10376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8177791" y="3113578"/>
            <a:ext cx="216000" cy="2160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a-DK"/>
            </a:defPPr>
            <a:lvl1pPr indent="-457200" algn="ctr">
              <a:spcBef>
                <a:spcPct val="20000"/>
              </a:spcBef>
              <a:buSzPct val="100000"/>
              <a:defRPr>
                <a:latin typeface="Calibri" panose="020F0502020204030204" pitchFamily="34" charset="0"/>
              </a:defRPr>
            </a:lvl1pPr>
            <a:lvl2pPr marL="342900" lvl="1" indent="-3429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2pPr>
            <a:lvl3pPr marL="742950" lvl="2" indent="-28575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–"/>
              <a:defRPr>
                <a:latin typeface="Calibri" panose="020F0502020204030204" pitchFamily="34" charset="0"/>
              </a:defRPr>
            </a:lvl3pPr>
            <a:lvl4pPr marL="1143000" lvl="3" indent="-2286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4pPr>
            <a:lvl5pPr marL="1600200" lvl="4" indent="-2286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–"/>
              <a:defRPr>
                <a:latin typeface="Calibri" panose="020F0502020204030204" pitchFamily="34" charset="0"/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lvl="1" indent="0">
              <a:buNone/>
            </a:pPr>
            <a:endParaRPr lang="da-DK" sz="2400" b="1" dirty="0">
              <a:latin typeface="Segoe UI" panose="020B0502040204020203" pitchFamily="34" charset="0"/>
              <a:cs typeface="Segoe UI" panose="020B0502040204020203" pitchFamily="34" charset="0"/>
              <a:sym typeface="Calibri" panose="020F0502020204030204" pitchFamily="34" charset="0"/>
            </a:endParaRPr>
          </a:p>
        </p:txBody>
      </p:sp>
      <p:sp>
        <p:nvSpPr>
          <p:cNvPr id="137" name="Rektangel 136">
            <a:extLst>
              <a:ext uri="{FF2B5EF4-FFF2-40B4-BE49-F238E27FC236}">
                <a16:creationId xmlns:a16="http://schemas.microsoft.com/office/drawing/2014/main" id="{FB8C5F0E-32A2-4571-BED8-B320E871FA65}"/>
              </a:ext>
            </a:extLst>
          </p:cNvPr>
          <p:cNvSpPr/>
          <p:nvPr userDrawn="1"/>
        </p:nvSpPr>
        <p:spPr>
          <a:xfrm>
            <a:off x="7295142" y="3551217"/>
            <a:ext cx="1907276" cy="500463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138" name="Rektangel 137">
            <a:extLst>
              <a:ext uri="{FF2B5EF4-FFF2-40B4-BE49-F238E27FC236}">
                <a16:creationId xmlns:a16="http://schemas.microsoft.com/office/drawing/2014/main" id="{2674FF6E-9878-4DD4-A81C-10041BECC680}"/>
              </a:ext>
            </a:extLst>
          </p:cNvPr>
          <p:cNvSpPr/>
          <p:nvPr userDrawn="1"/>
        </p:nvSpPr>
        <p:spPr>
          <a:xfrm>
            <a:off x="7367891" y="3483777"/>
            <a:ext cx="1908549" cy="4999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lvl="0"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da-DK" sz="2400" b="1" dirty="0">
              <a:solidFill>
                <a:schemeClr val="bg2"/>
              </a:solidFill>
            </a:endParaRPr>
          </a:p>
        </p:txBody>
      </p:sp>
      <p:sp>
        <p:nvSpPr>
          <p:cNvPr id="139" name="Rektangel 138">
            <a:extLst>
              <a:ext uri="{FF2B5EF4-FFF2-40B4-BE49-F238E27FC236}">
                <a16:creationId xmlns:a16="http://schemas.microsoft.com/office/drawing/2014/main" id="{20B38E06-1728-4F53-8E34-CF4CB09D9FFF}"/>
              </a:ext>
            </a:extLst>
          </p:cNvPr>
          <p:cNvSpPr/>
          <p:nvPr userDrawn="1"/>
        </p:nvSpPr>
        <p:spPr>
          <a:xfrm>
            <a:off x="7295142" y="4196756"/>
            <a:ext cx="1907276" cy="1451008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140" name="Rektangel 139">
            <a:extLst>
              <a:ext uri="{FF2B5EF4-FFF2-40B4-BE49-F238E27FC236}">
                <a16:creationId xmlns:a16="http://schemas.microsoft.com/office/drawing/2014/main" id="{E66451D7-542B-4C97-B22D-128C7A42ABE6}"/>
              </a:ext>
            </a:extLst>
          </p:cNvPr>
          <p:cNvSpPr/>
          <p:nvPr userDrawn="1"/>
        </p:nvSpPr>
        <p:spPr>
          <a:xfrm>
            <a:off x="7367891" y="4129316"/>
            <a:ext cx="1908549" cy="144951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da-DK" sz="1400" b="1" dirty="0">
              <a:solidFill>
                <a:schemeClr val="bg2"/>
              </a:solidFill>
            </a:endParaRPr>
          </a:p>
        </p:txBody>
      </p:sp>
      <p:sp>
        <p:nvSpPr>
          <p:cNvPr id="151" name="Rektangel 150">
            <a:extLst>
              <a:ext uri="{FF2B5EF4-FFF2-40B4-BE49-F238E27FC236}">
                <a16:creationId xmlns:a16="http://schemas.microsoft.com/office/drawing/2014/main" id="{E8B75EEC-745C-4D4C-8BC3-896CD2D86AC4}"/>
              </a:ext>
            </a:extLst>
          </p:cNvPr>
          <p:cNvSpPr/>
          <p:nvPr userDrawn="1"/>
        </p:nvSpPr>
        <p:spPr>
          <a:xfrm>
            <a:off x="10109140" y="2033124"/>
            <a:ext cx="648000" cy="648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152" name="Rektangel 151">
            <a:extLst>
              <a:ext uri="{FF2B5EF4-FFF2-40B4-BE49-F238E27FC236}">
                <a16:creationId xmlns:a16="http://schemas.microsoft.com/office/drawing/2014/main" id="{18EADB40-3BAF-4811-9EA3-F31CC0704929}"/>
              </a:ext>
            </a:extLst>
          </p:cNvPr>
          <p:cNvSpPr/>
          <p:nvPr userDrawn="1"/>
        </p:nvSpPr>
        <p:spPr>
          <a:xfrm>
            <a:off x="10181889" y="1965481"/>
            <a:ext cx="648000" cy="64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lvl="0"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da-DK" sz="4000" b="1" dirty="0">
              <a:solidFill>
                <a:schemeClr val="bg2"/>
              </a:solidFill>
            </a:endParaRPr>
          </a:p>
        </p:txBody>
      </p:sp>
      <p:sp>
        <p:nvSpPr>
          <p:cNvPr id="145" name="TextBox 47">
            <a:extLst>
              <a:ext uri="{FF2B5EF4-FFF2-40B4-BE49-F238E27FC236}">
                <a16:creationId xmlns:a16="http://schemas.microsoft.com/office/drawing/2014/main" id="{C2765928-A844-42F1-8E34-BAEF6C3E3D93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10361514" y="3113578"/>
            <a:ext cx="216000" cy="2160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a-DK"/>
            </a:defPPr>
            <a:lvl1pPr indent="-457200" algn="ctr">
              <a:spcBef>
                <a:spcPct val="20000"/>
              </a:spcBef>
              <a:buSzPct val="100000"/>
              <a:defRPr>
                <a:latin typeface="Calibri" panose="020F0502020204030204" pitchFamily="34" charset="0"/>
              </a:defRPr>
            </a:lvl1pPr>
            <a:lvl2pPr marL="342900" lvl="1" indent="-3429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2pPr>
            <a:lvl3pPr marL="742950" lvl="2" indent="-28575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–"/>
              <a:defRPr>
                <a:latin typeface="Calibri" panose="020F0502020204030204" pitchFamily="34" charset="0"/>
              </a:defRPr>
            </a:lvl3pPr>
            <a:lvl4pPr marL="1143000" lvl="3" indent="-2286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4pPr>
            <a:lvl5pPr marL="1600200" lvl="4" indent="-2286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–"/>
              <a:defRPr>
                <a:latin typeface="Calibri" panose="020F0502020204030204" pitchFamily="34" charset="0"/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lvl="1" indent="0">
              <a:buNone/>
            </a:pPr>
            <a:endParaRPr lang="da-DK" sz="2400" b="1" dirty="0">
              <a:latin typeface="Segoe UI" panose="020B0502040204020203" pitchFamily="34" charset="0"/>
              <a:cs typeface="Segoe UI" panose="020B0502040204020203" pitchFamily="34" charset="0"/>
              <a:sym typeface="Calibri" panose="020F0502020204030204" pitchFamily="34" charset="0"/>
            </a:endParaRPr>
          </a:p>
        </p:txBody>
      </p:sp>
      <p:sp>
        <p:nvSpPr>
          <p:cNvPr id="147" name="Rektangel 146">
            <a:extLst>
              <a:ext uri="{FF2B5EF4-FFF2-40B4-BE49-F238E27FC236}">
                <a16:creationId xmlns:a16="http://schemas.microsoft.com/office/drawing/2014/main" id="{58441450-3B7A-46E9-8AE3-AA034C6A5D12}"/>
              </a:ext>
            </a:extLst>
          </p:cNvPr>
          <p:cNvSpPr/>
          <p:nvPr userDrawn="1"/>
        </p:nvSpPr>
        <p:spPr>
          <a:xfrm>
            <a:off x="9478865" y="3551217"/>
            <a:ext cx="1907276" cy="500463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148" name="Rektangel 147">
            <a:extLst>
              <a:ext uri="{FF2B5EF4-FFF2-40B4-BE49-F238E27FC236}">
                <a16:creationId xmlns:a16="http://schemas.microsoft.com/office/drawing/2014/main" id="{2DBC9D70-8200-4FC6-84E9-4412695D6476}"/>
              </a:ext>
            </a:extLst>
          </p:cNvPr>
          <p:cNvSpPr/>
          <p:nvPr userDrawn="1"/>
        </p:nvSpPr>
        <p:spPr>
          <a:xfrm>
            <a:off x="9551614" y="3483777"/>
            <a:ext cx="1908549" cy="4999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lvl="0"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da-DK" sz="2400" b="1" dirty="0">
              <a:solidFill>
                <a:schemeClr val="bg2"/>
              </a:solidFill>
            </a:endParaRPr>
          </a:p>
        </p:txBody>
      </p:sp>
      <p:sp>
        <p:nvSpPr>
          <p:cNvPr id="149" name="Rektangel 148">
            <a:extLst>
              <a:ext uri="{FF2B5EF4-FFF2-40B4-BE49-F238E27FC236}">
                <a16:creationId xmlns:a16="http://schemas.microsoft.com/office/drawing/2014/main" id="{0918A73F-53D4-432B-9E2D-A8DCB82DC7FB}"/>
              </a:ext>
            </a:extLst>
          </p:cNvPr>
          <p:cNvSpPr/>
          <p:nvPr userDrawn="1"/>
        </p:nvSpPr>
        <p:spPr>
          <a:xfrm>
            <a:off x="9478865" y="4196756"/>
            <a:ext cx="1907276" cy="1451008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150" name="Rektangel 149">
            <a:extLst>
              <a:ext uri="{FF2B5EF4-FFF2-40B4-BE49-F238E27FC236}">
                <a16:creationId xmlns:a16="http://schemas.microsoft.com/office/drawing/2014/main" id="{1D06F307-B29E-4F87-B7C4-55E4B4C2ED14}"/>
              </a:ext>
            </a:extLst>
          </p:cNvPr>
          <p:cNvSpPr/>
          <p:nvPr userDrawn="1"/>
        </p:nvSpPr>
        <p:spPr>
          <a:xfrm>
            <a:off x="9551614" y="4129316"/>
            <a:ext cx="1908549" cy="144951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da-DK" sz="1400" b="1" dirty="0">
              <a:solidFill>
                <a:schemeClr val="bg2"/>
              </a:solidFill>
            </a:endParaRPr>
          </a:p>
        </p:txBody>
      </p:sp>
      <p:sp>
        <p:nvSpPr>
          <p:cNvPr id="56" name="Pladsholder til tekst 7">
            <a:extLst>
              <a:ext uri="{FF2B5EF4-FFF2-40B4-BE49-F238E27FC236}">
                <a16:creationId xmlns:a16="http://schemas.microsoft.com/office/drawing/2014/main" id="{BE3319B8-519E-40E9-8C0E-587A72921E64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1446997" y="1965481"/>
            <a:ext cx="648000" cy="648000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48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da-DK" dirty="0"/>
              <a:t>1</a:t>
            </a:r>
          </a:p>
        </p:txBody>
      </p:sp>
      <p:sp>
        <p:nvSpPr>
          <p:cNvPr id="57" name="Pladsholder til tekst 7">
            <a:extLst>
              <a:ext uri="{FF2B5EF4-FFF2-40B4-BE49-F238E27FC236}">
                <a16:creationId xmlns:a16="http://schemas.microsoft.com/office/drawing/2014/main" id="{D9263EB2-E680-49BA-89F1-F6FBDF2D9C02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3630720" y="1965481"/>
            <a:ext cx="648000" cy="648000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48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da-DK" dirty="0"/>
              <a:t>2</a:t>
            </a:r>
          </a:p>
        </p:txBody>
      </p:sp>
      <p:sp>
        <p:nvSpPr>
          <p:cNvPr id="58" name="Pladsholder til tekst 7">
            <a:extLst>
              <a:ext uri="{FF2B5EF4-FFF2-40B4-BE49-F238E27FC236}">
                <a16:creationId xmlns:a16="http://schemas.microsoft.com/office/drawing/2014/main" id="{894BB9FA-A2ED-41D1-9E27-D1F975F9886E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5814443" y="1965481"/>
            <a:ext cx="648000" cy="648000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48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da-DK" dirty="0"/>
              <a:t>3</a:t>
            </a:r>
          </a:p>
        </p:txBody>
      </p:sp>
      <p:sp>
        <p:nvSpPr>
          <p:cNvPr id="59" name="Pladsholder til tekst 7">
            <a:extLst>
              <a:ext uri="{FF2B5EF4-FFF2-40B4-BE49-F238E27FC236}">
                <a16:creationId xmlns:a16="http://schemas.microsoft.com/office/drawing/2014/main" id="{DDCC2EC0-8543-4AC3-8FBE-517B029A2516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7998166" y="1965481"/>
            <a:ext cx="648000" cy="648000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48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da-DK" dirty="0"/>
              <a:t>4</a:t>
            </a:r>
          </a:p>
        </p:txBody>
      </p:sp>
      <p:sp>
        <p:nvSpPr>
          <p:cNvPr id="60" name="Pladsholder til tekst 7">
            <a:extLst>
              <a:ext uri="{FF2B5EF4-FFF2-40B4-BE49-F238E27FC236}">
                <a16:creationId xmlns:a16="http://schemas.microsoft.com/office/drawing/2014/main" id="{4B7A16AA-060C-4CD1-9D58-DD7064942F74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10181889" y="1965481"/>
            <a:ext cx="648000" cy="648000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48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da-DK" dirty="0"/>
              <a:t>5</a:t>
            </a:r>
          </a:p>
        </p:txBody>
      </p:sp>
      <p:sp>
        <p:nvSpPr>
          <p:cNvPr id="61" name="Pladsholder til tekst 7">
            <a:extLst>
              <a:ext uri="{FF2B5EF4-FFF2-40B4-BE49-F238E27FC236}">
                <a16:creationId xmlns:a16="http://schemas.microsoft.com/office/drawing/2014/main" id="{53DB55AC-6AC4-44D7-AC1C-AFB1F7A64381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816722" y="3483777"/>
            <a:ext cx="1909763" cy="498475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24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da-DK" dirty="0"/>
              <a:t>Overskrift</a:t>
            </a:r>
          </a:p>
        </p:txBody>
      </p:sp>
      <p:sp>
        <p:nvSpPr>
          <p:cNvPr id="63" name="Pladsholder til tekst 7">
            <a:extLst>
              <a:ext uri="{FF2B5EF4-FFF2-40B4-BE49-F238E27FC236}">
                <a16:creationId xmlns:a16="http://schemas.microsoft.com/office/drawing/2014/main" id="{7E72E973-BA89-4FF3-A7D0-838610887D6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000445" y="3483777"/>
            <a:ext cx="1909763" cy="498475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24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da-DK" dirty="0"/>
              <a:t>Overskrift</a:t>
            </a:r>
          </a:p>
        </p:txBody>
      </p:sp>
      <p:sp>
        <p:nvSpPr>
          <p:cNvPr id="64" name="Pladsholder til tekst 7">
            <a:extLst>
              <a:ext uri="{FF2B5EF4-FFF2-40B4-BE49-F238E27FC236}">
                <a16:creationId xmlns:a16="http://schemas.microsoft.com/office/drawing/2014/main" id="{B5662139-71C8-4EB9-853D-4F1BA72D92E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184168" y="3483777"/>
            <a:ext cx="1909763" cy="498475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24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da-DK" dirty="0"/>
              <a:t>Overskrift</a:t>
            </a:r>
          </a:p>
        </p:txBody>
      </p:sp>
      <p:sp>
        <p:nvSpPr>
          <p:cNvPr id="65" name="Pladsholder til tekst 7">
            <a:extLst>
              <a:ext uri="{FF2B5EF4-FFF2-40B4-BE49-F238E27FC236}">
                <a16:creationId xmlns:a16="http://schemas.microsoft.com/office/drawing/2014/main" id="{ECE37A68-6D71-438F-B5E4-029C142A281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367891" y="3483777"/>
            <a:ext cx="1909763" cy="498475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24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da-DK" dirty="0"/>
              <a:t>Overskrift</a:t>
            </a:r>
          </a:p>
        </p:txBody>
      </p:sp>
      <p:sp>
        <p:nvSpPr>
          <p:cNvPr id="66" name="Pladsholder til tekst 7">
            <a:extLst>
              <a:ext uri="{FF2B5EF4-FFF2-40B4-BE49-F238E27FC236}">
                <a16:creationId xmlns:a16="http://schemas.microsoft.com/office/drawing/2014/main" id="{E026825D-BF01-4798-B72D-C59A13CB40B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551614" y="3483777"/>
            <a:ext cx="1909763" cy="498475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24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da-DK" dirty="0"/>
              <a:t>Overskrift</a:t>
            </a:r>
          </a:p>
        </p:txBody>
      </p:sp>
      <p:sp>
        <p:nvSpPr>
          <p:cNvPr id="67" name="Pladsholder til tekst 7">
            <a:extLst>
              <a:ext uri="{FF2B5EF4-FFF2-40B4-BE49-F238E27FC236}">
                <a16:creationId xmlns:a16="http://schemas.microsoft.com/office/drawing/2014/main" id="{5A05CAF3-FAB9-4BE7-8733-59F2B846644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16722" y="4129316"/>
            <a:ext cx="1909763" cy="1449388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>
                <a:solidFill>
                  <a:schemeClr val="bg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sz="1400" dirty="0" err="1"/>
              <a:t>Lorem</a:t>
            </a:r>
            <a:r>
              <a:rPr lang="da-DK" sz="1400" dirty="0"/>
              <a:t> </a:t>
            </a:r>
            <a:r>
              <a:rPr lang="da-DK" sz="1400" dirty="0" err="1"/>
              <a:t>ipsum</a:t>
            </a:r>
            <a:r>
              <a:rPr lang="da-DK" sz="1400" dirty="0"/>
              <a:t> </a:t>
            </a:r>
            <a:r>
              <a:rPr lang="da-DK" sz="1400" dirty="0" err="1"/>
              <a:t>dolor</a:t>
            </a:r>
            <a:r>
              <a:rPr lang="da-DK" sz="1400" dirty="0"/>
              <a:t> sit </a:t>
            </a:r>
            <a:r>
              <a:rPr lang="da-DK" sz="1400" dirty="0" err="1"/>
              <a:t>amet</a:t>
            </a:r>
            <a:r>
              <a:rPr lang="da-DK" sz="1400" dirty="0"/>
              <a:t>, </a:t>
            </a:r>
            <a:r>
              <a:rPr lang="da-DK" sz="1400" dirty="0" err="1"/>
              <a:t>consectetur</a:t>
            </a:r>
            <a:r>
              <a:rPr lang="da-DK" sz="1400" dirty="0"/>
              <a:t> </a:t>
            </a:r>
            <a:r>
              <a:rPr lang="da-DK" sz="1400" dirty="0" err="1"/>
              <a:t>adipiscing</a:t>
            </a:r>
            <a:r>
              <a:rPr lang="da-DK" sz="1400" dirty="0"/>
              <a:t> </a:t>
            </a:r>
            <a:r>
              <a:rPr lang="da-DK" sz="1400" dirty="0" err="1"/>
              <a:t>elit</a:t>
            </a:r>
            <a:r>
              <a:rPr lang="da-DK" sz="1400" dirty="0"/>
              <a:t>. Vivamus non eros </a:t>
            </a:r>
            <a:r>
              <a:rPr lang="da-DK" sz="1400" dirty="0" err="1"/>
              <a:t>quis</a:t>
            </a:r>
            <a:r>
              <a:rPr lang="da-DK" sz="1400" dirty="0"/>
              <a:t> </a:t>
            </a:r>
            <a:r>
              <a:rPr lang="da-DK" sz="1400" dirty="0" err="1"/>
              <a:t>urna</a:t>
            </a:r>
            <a:r>
              <a:rPr lang="da-DK" sz="1400" dirty="0"/>
              <a:t>.</a:t>
            </a:r>
            <a:endParaRPr lang="da-DK" sz="1400" b="1" dirty="0">
              <a:solidFill>
                <a:schemeClr val="bg2"/>
              </a:solidFill>
            </a:endParaRPr>
          </a:p>
        </p:txBody>
      </p:sp>
      <p:sp>
        <p:nvSpPr>
          <p:cNvPr id="68" name="Pladsholder til tekst 7">
            <a:extLst>
              <a:ext uri="{FF2B5EF4-FFF2-40B4-BE49-F238E27FC236}">
                <a16:creationId xmlns:a16="http://schemas.microsoft.com/office/drawing/2014/main" id="{3A3BF172-A391-4B06-BF86-A1119273DD3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000445" y="4129316"/>
            <a:ext cx="1909763" cy="1449388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>
                <a:solidFill>
                  <a:schemeClr val="bg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sz="1400" dirty="0" err="1"/>
              <a:t>Lorem</a:t>
            </a:r>
            <a:r>
              <a:rPr lang="da-DK" sz="1400" dirty="0"/>
              <a:t> </a:t>
            </a:r>
            <a:r>
              <a:rPr lang="da-DK" sz="1400" dirty="0" err="1"/>
              <a:t>ipsum</a:t>
            </a:r>
            <a:r>
              <a:rPr lang="da-DK" sz="1400" dirty="0"/>
              <a:t> </a:t>
            </a:r>
            <a:r>
              <a:rPr lang="da-DK" sz="1400" dirty="0" err="1"/>
              <a:t>dolor</a:t>
            </a:r>
            <a:r>
              <a:rPr lang="da-DK" sz="1400" dirty="0"/>
              <a:t> sit </a:t>
            </a:r>
            <a:r>
              <a:rPr lang="da-DK" sz="1400" dirty="0" err="1"/>
              <a:t>amet</a:t>
            </a:r>
            <a:r>
              <a:rPr lang="da-DK" sz="1400" dirty="0"/>
              <a:t>, </a:t>
            </a:r>
            <a:r>
              <a:rPr lang="da-DK" sz="1400" dirty="0" err="1"/>
              <a:t>consectetur</a:t>
            </a:r>
            <a:r>
              <a:rPr lang="da-DK" sz="1400" dirty="0"/>
              <a:t> </a:t>
            </a:r>
            <a:r>
              <a:rPr lang="da-DK" sz="1400" dirty="0" err="1"/>
              <a:t>adipiscing</a:t>
            </a:r>
            <a:r>
              <a:rPr lang="da-DK" sz="1400" dirty="0"/>
              <a:t> </a:t>
            </a:r>
            <a:r>
              <a:rPr lang="da-DK" sz="1400" dirty="0" err="1"/>
              <a:t>elit</a:t>
            </a:r>
            <a:r>
              <a:rPr lang="da-DK" sz="1400" dirty="0"/>
              <a:t>. Vivamus non eros </a:t>
            </a:r>
            <a:r>
              <a:rPr lang="da-DK" sz="1400" dirty="0" err="1"/>
              <a:t>quis</a:t>
            </a:r>
            <a:r>
              <a:rPr lang="da-DK" sz="1400" dirty="0"/>
              <a:t> </a:t>
            </a:r>
            <a:r>
              <a:rPr lang="da-DK" sz="1400" dirty="0" err="1"/>
              <a:t>urna</a:t>
            </a:r>
            <a:r>
              <a:rPr lang="da-DK" sz="1400" dirty="0"/>
              <a:t>.</a:t>
            </a:r>
            <a:endParaRPr lang="da-DK" sz="1400" b="1" dirty="0">
              <a:solidFill>
                <a:schemeClr val="bg2"/>
              </a:solidFill>
            </a:endParaRPr>
          </a:p>
        </p:txBody>
      </p:sp>
      <p:sp>
        <p:nvSpPr>
          <p:cNvPr id="69" name="Pladsholder til tekst 7">
            <a:extLst>
              <a:ext uri="{FF2B5EF4-FFF2-40B4-BE49-F238E27FC236}">
                <a16:creationId xmlns:a16="http://schemas.microsoft.com/office/drawing/2014/main" id="{44E1A53B-8BA5-4970-B034-F03F08B27AE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184168" y="4129316"/>
            <a:ext cx="1909763" cy="1449388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>
                <a:solidFill>
                  <a:schemeClr val="bg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sz="1400" dirty="0" err="1"/>
              <a:t>Lorem</a:t>
            </a:r>
            <a:r>
              <a:rPr lang="da-DK" sz="1400" dirty="0"/>
              <a:t> </a:t>
            </a:r>
            <a:r>
              <a:rPr lang="da-DK" sz="1400" dirty="0" err="1"/>
              <a:t>ipsum</a:t>
            </a:r>
            <a:r>
              <a:rPr lang="da-DK" sz="1400" dirty="0"/>
              <a:t> </a:t>
            </a:r>
            <a:r>
              <a:rPr lang="da-DK" sz="1400" dirty="0" err="1"/>
              <a:t>dolor</a:t>
            </a:r>
            <a:r>
              <a:rPr lang="da-DK" sz="1400" dirty="0"/>
              <a:t> sit </a:t>
            </a:r>
            <a:r>
              <a:rPr lang="da-DK" sz="1400" dirty="0" err="1"/>
              <a:t>amet</a:t>
            </a:r>
            <a:r>
              <a:rPr lang="da-DK" sz="1400" dirty="0"/>
              <a:t>, </a:t>
            </a:r>
            <a:r>
              <a:rPr lang="da-DK" sz="1400" dirty="0" err="1"/>
              <a:t>consectetur</a:t>
            </a:r>
            <a:r>
              <a:rPr lang="da-DK" sz="1400" dirty="0"/>
              <a:t> </a:t>
            </a:r>
            <a:r>
              <a:rPr lang="da-DK" sz="1400" dirty="0" err="1"/>
              <a:t>adipiscing</a:t>
            </a:r>
            <a:r>
              <a:rPr lang="da-DK" sz="1400" dirty="0"/>
              <a:t> </a:t>
            </a:r>
            <a:r>
              <a:rPr lang="da-DK" sz="1400" dirty="0" err="1"/>
              <a:t>elit</a:t>
            </a:r>
            <a:r>
              <a:rPr lang="da-DK" sz="1400" dirty="0"/>
              <a:t>. Vivamus non eros </a:t>
            </a:r>
            <a:r>
              <a:rPr lang="da-DK" sz="1400" dirty="0" err="1"/>
              <a:t>quis</a:t>
            </a:r>
            <a:r>
              <a:rPr lang="da-DK" sz="1400" dirty="0"/>
              <a:t> </a:t>
            </a:r>
            <a:r>
              <a:rPr lang="da-DK" sz="1400" dirty="0" err="1"/>
              <a:t>urna</a:t>
            </a:r>
            <a:r>
              <a:rPr lang="da-DK" sz="1400" dirty="0"/>
              <a:t>.</a:t>
            </a:r>
            <a:endParaRPr lang="da-DK" sz="1400" b="1" dirty="0">
              <a:solidFill>
                <a:schemeClr val="bg2"/>
              </a:solidFill>
            </a:endParaRPr>
          </a:p>
        </p:txBody>
      </p:sp>
      <p:sp>
        <p:nvSpPr>
          <p:cNvPr id="70" name="Pladsholder til tekst 7">
            <a:extLst>
              <a:ext uri="{FF2B5EF4-FFF2-40B4-BE49-F238E27FC236}">
                <a16:creationId xmlns:a16="http://schemas.microsoft.com/office/drawing/2014/main" id="{11EF52BB-18D0-4605-82A9-74BCFD6484E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367891" y="4129316"/>
            <a:ext cx="1909763" cy="1449388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>
                <a:solidFill>
                  <a:schemeClr val="bg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sz="1400" dirty="0" err="1"/>
              <a:t>Lorem</a:t>
            </a:r>
            <a:r>
              <a:rPr lang="da-DK" sz="1400" dirty="0"/>
              <a:t> </a:t>
            </a:r>
            <a:r>
              <a:rPr lang="da-DK" sz="1400" dirty="0" err="1"/>
              <a:t>ipsum</a:t>
            </a:r>
            <a:r>
              <a:rPr lang="da-DK" sz="1400" dirty="0"/>
              <a:t> </a:t>
            </a:r>
            <a:r>
              <a:rPr lang="da-DK" sz="1400" dirty="0" err="1"/>
              <a:t>dolor</a:t>
            </a:r>
            <a:r>
              <a:rPr lang="da-DK" sz="1400" dirty="0"/>
              <a:t> sit </a:t>
            </a:r>
            <a:r>
              <a:rPr lang="da-DK" sz="1400" dirty="0" err="1"/>
              <a:t>amet</a:t>
            </a:r>
            <a:r>
              <a:rPr lang="da-DK" sz="1400" dirty="0"/>
              <a:t>, </a:t>
            </a:r>
            <a:r>
              <a:rPr lang="da-DK" sz="1400" dirty="0" err="1"/>
              <a:t>consectetur</a:t>
            </a:r>
            <a:r>
              <a:rPr lang="da-DK" sz="1400" dirty="0"/>
              <a:t> </a:t>
            </a:r>
            <a:r>
              <a:rPr lang="da-DK" sz="1400" dirty="0" err="1"/>
              <a:t>adipiscing</a:t>
            </a:r>
            <a:r>
              <a:rPr lang="da-DK" sz="1400" dirty="0"/>
              <a:t> </a:t>
            </a:r>
            <a:r>
              <a:rPr lang="da-DK" sz="1400" dirty="0" err="1"/>
              <a:t>elit</a:t>
            </a:r>
            <a:r>
              <a:rPr lang="da-DK" sz="1400" dirty="0"/>
              <a:t>. Vivamus non eros </a:t>
            </a:r>
            <a:r>
              <a:rPr lang="da-DK" sz="1400" dirty="0" err="1"/>
              <a:t>quis</a:t>
            </a:r>
            <a:r>
              <a:rPr lang="da-DK" sz="1400" dirty="0"/>
              <a:t> </a:t>
            </a:r>
            <a:r>
              <a:rPr lang="da-DK" sz="1400" dirty="0" err="1"/>
              <a:t>urna</a:t>
            </a:r>
            <a:r>
              <a:rPr lang="da-DK" sz="1400" dirty="0"/>
              <a:t>.</a:t>
            </a:r>
            <a:endParaRPr lang="da-DK" sz="1400" b="1" dirty="0">
              <a:solidFill>
                <a:schemeClr val="bg2"/>
              </a:solidFill>
            </a:endParaRPr>
          </a:p>
        </p:txBody>
      </p:sp>
      <p:sp>
        <p:nvSpPr>
          <p:cNvPr id="71" name="Pladsholder til tekst 7">
            <a:extLst>
              <a:ext uri="{FF2B5EF4-FFF2-40B4-BE49-F238E27FC236}">
                <a16:creationId xmlns:a16="http://schemas.microsoft.com/office/drawing/2014/main" id="{5FCCE33B-8E73-4040-BAA2-A218D64DE4A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551614" y="4129316"/>
            <a:ext cx="1909763" cy="1449388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>
                <a:solidFill>
                  <a:schemeClr val="bg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sz="1400" dirty="0" err="1"/>
              <a:t>Lorem</a:t>
            </a:r>
            <a:r>
              <a:rPr lang="da-DK" sz="1400" dirty="0"/>
              <a:t> </a:t>
            </a:r>
            <a:r>
              <a:rPr lang="da-DK" sz="1400" dirty="0" err="1"/>
              <a:t>ipsum</a:t>
            </a:r>
            <a:r>
              <a:rPr lang="da-DK" sz="1400" dirty="0"/>
              <a:t> </a:t>
            </a:r>
            <a:r>
              <a:rPr lang="da-DK" sz="1400" dirty="0" err="1"/>
              <a:t>dolor</a:t>
            </a:r>
            <a:r>
              <a:rPr lang="da-DK" sz="1400" dirty="0"/>
              <a:t> sit </a:t>
            </a:r>
            <a:r>
              <a:rPr lang="da-DK" sz="1400" dirty="0" err="1"/>
              <a:t>amet</a:t>
            </a:r>
            <a:r>
              <a:rPr lang="da-DK" sz="1400" dirty="0"/>
              <a:t>, </a:t>
            </a:r>
            <a:r>
              <a:rPr lang="da-DK" sz="1400" dirty="0" err="1"/>
              <a:t>consectetur</a:t>
            </a:r>
            <a:r>
              <a:rPr lang="da-DK" sz="1400" dirty="0"/>
              <a:t> </a:t>
            </a:r>
            <a:r>
              <a:rPr lang="da-DK" sz="1400" dirty="0" err="1"/>
              <a:t>adipiscing</a:t>
            </a:r>
            <a:r>
              <a:rPr lang="da-DK" sz="1400" dirty="0"/>
              <a:t> </a:t>
            </a:r>
            <a:r>
              <a:rPr lang="da-DK" sz="1400" dirty="0" err="1"/>
              <a:t>elit</a:t>
            </a:r>
            <a:r>
              <a:rPr lang="da-DK" sz="1400" dirty="0"/>
              <a:t>. Vivamus non eros </a:t>
            </a:r>
            <a:r>
              <a:rPr lang="da-DK" sz="1400" dirty="0" err="1"/>
              <a:t>quis</a:t>
            </a:r>
            <a:r>
              <a:rPr lang="da-DK" sz="1400" dirty="0"/>
              <a:t> </a:t>
            </a:r>
            <a:r>
              <a:rPr lang="da-DK" sz="1400" dirty="0" err="1"/>
              <a:t>urna</a:t>
            </a:r>
            <a:r>
              <a:rPr lang="da-DK" sz="1400" dirty="0"/>
              <a:t>.</a:t>
            </a:r>
            <a:endParaRPr lang="da-DK" sz="1400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43132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93">
          <p15:clr>
            <a:srgbClr val="A4A3A4"/>
          </p15:clr>
        </p15:guide>
        <p15:guide id="4" pos="461">
          <p15:clr>
            <a:srgbClr val="A4A3A4"/>
          </p15:clr>
        </p15:guide>
        <p15:guide id="5" pos="7287">
          <p15:clr>
            <a:srgbClr val="A4A3A4"/>
          </p15:clr>
        </p15:guide>
        <p15:guide id="6" pos="7219">
          <p15:clr>
            <a:srgbClr val="A4A3A4"/>
          </p15:clr>
        </p15:guide>
        <p15:guide id="7" orient="horz" pos="981">
          <p15:clr>
            <a:srgbClr val="A4A3A4"/>
          </p15:clr>
        </p15:guide>
        <p15:guide id="8" orient="horz" pos="3838">
          <p15:clr>
            <a:srgbClr val="A4A3A4"/>
          </p15:clr>
        </p15:guide>
        <p15:guide id="9" orient="horz" pos="3770">
          <p15:clr>
            <a:srgbClr val="A4A3A4"/>
          </p15:clr>
        </p15:guide>
        <p15:guide id="10" orient="horz" pos="1049">
          <p15:clr>
            <a:srgbClr val="A4A3A4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- lille - bei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4" name="Objekt 3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11">
            <a:extLst>
              <a:ext uri="{FF2B5EF4-FFF2-40B4-BE49-F238E27FC236}">
                <a16:creationId xmlns:a16="http://schemas.microsoft.com/office/drawing/2014/main" id="{C01F24CB-F56C-412B-B35C-126AC1BFB968}"/>
              </a:ext>
            </a:extLst>
          </p:cNvPr>
          <p:cNvSpPr/>
          <p:nvPr userDrawn="1"/>
        </p:nvSpPr>
        <p:spPr>
          <a:xfrm>
            <a:off x="623888" y="1557337"/>
            <a:ext cx="10944224" cy="4535488"/>
          </a:xfrm>
          <a:prstGeom prst="rect">
            <a:avLst/>
          </a:prstGeom>
          <a:solidFill>
            <a:srgbClr val="EEE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000" b="1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15" name="Lige forbindelse 14">
            <a:extLst>
              <a:ext uri="{FF2B5EF4-FFF2-40B4-BE49-F238E27FC236}">
                <a16:creationId xmlns:a16="http://schemas.microsoft.com/office/drawing/2014/main" id="{D94275B0-0DE1-42F1-A089-C39CE6D3ABCE}"/>
              </a:ext>
            </a:extLst>
          </p:cNvPr>
          <p:cNvCxnSpPr/>
          <p:nvPr userDrawn="1"/>
        </p:nvCxnSpPr>
        <p:spPr>
          <a:xfrm>
            <a:off x="623888" y="3214278"/>
            <a:ext cx="10944224" cy="9329"/>
          </a:xfrm>
          <a:prstGeom prst="lin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el 11"/>
          <p:cNvSpPr>
            <a:spLocks noGrp="1"/>
          </p:cNvSpPr>
          <p:nvPr>
            <p:ph type="title" hasCustomPrompt="1"/>
          </p:nvPr>
        </p:nvSpPr>
        <p:spPr>
          <a:xfrm>
            <a:off x="623888" y="404665"/>
            <a:ext cx="10944224" cy="978729"/>
          </a:xfrm>
          <a:prstGeom prst="rect">
            <a:avLst/>
          </a:prstGeom>
        </p:spPr>
        <p:txBody>
          <a:bodyPr vert="horz" wrap="square" lIns="0">
            <a:spAutoFit/>
          </a:bodyPr>
          <a:lstStyle>
            <a:lvl1pPr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da-DK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Overskrift med mulighed for at fremhæve elementer med </a:t>
            </a:r>
            <a:r>
              <a:rPr lang="da-DK" sz="3200" b="1" dirty="0">
                <a:solidFill>
                  <a:srgbClr val="00502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grøn</a:t>
            </a:r>
            <a:endParaRPr lang="da-DK" sz="32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17" name="Gruppe 16">
            <a:extLst>
              <a:ext uri="{FF2B5EF4-FFF2-40B4-BE49-F238E27FC236}">
                <a16:creationId xmlns:a16="http://schemas.microsoft.com/office/drawing/2014/main" id="{B0BF8FA7-F4E1-4AC3-958E-A80587B944E2}"/>
              </a:ext>
            </a:extLst>
          </p:cNvPr>
          <p:cNvGrpSpPr/>
          <p:nvPr userDrawn="1"/>
        </p:nvGrpSpPr>
        <p:grpSpPr>
          <a:xfrm>
            <a:off x="1374248" y="1965481"/>
            <a:ext cx="720749" cy="715643"/>
            <a:chOff x="1380471" y="2539224"/>
            <a:chExt cx="720749" cy="715643"/>
          </a:xfrm>
        </p:grpSpPr>
        <p:sp>
          <p:nvSpPr>
            <p:cNvPr id="9" name="Rektangel 8">
              <a:extLst>
                <a:ext uri="{FF2B5EF4-FFF2-40B4-BE49-F238E27FC236}">
                  <a16:creationId xmlns:a16="http://schemas.microsoft.com/office/drawing/2014/main" id="{98FA9EAA-0B02-46B7-B23D-8D874B147C8F}"/>
                </a:ext>
              </a:extLst>
            </p:cNvPr>
            <p:cNvSpPr/>
            <p:nvPr userDrawn="1"/>
          </p:nvSpPr>
          <p:spPr>
            <a:xfrm>
              <a:off x="1380471" y="2606867"/>
              <a:ext cx="648000" cy="64800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4800" b="1" dirty="0">
                <a:solidFill>
                  <a:schemeClr val="bg2"/>
                </a:solidFill>
              </a:endParaRPr>
            </a:p>
          </p:txBody>
        </p:sp>
        <p:sp>
          <p:nvSpPr>
            <p:cNvPr id="7" name="Rektangel 6">
              <a:extLst>
                <a:ext uri="{FF2B5EF4-FFF2-40B4-BE49-F238E27FC236}">
                  <a16:creationId xmlns:a16="http://schemas.microsoft.com/office/drawing/2014/main" id="{1B21FD90-CFA8-4ED6-940C-2A856E86384F}"/>
                </a:ext>
              </a:extLst>
            </p:cNvPr>
            <p:cNvSpPr/>
            <p:nvPr userDrawn="1"/>
          </p:nvSpPr>
          <p:spPr>
            <a:xfrm>
              <a:off x="1453220" y="2539224"/>
              <a:ext cx="648000" cy="648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 anchorCtr="0"/>
            <a:lstStyle/>
            <a:p>
              <a:pPr lvl="0" indent="0" algn="ctr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</a:pPr>
              <a:endParaRPr lang="da-DK" sz="4000" b="1" dirty="0">
                <a:solidFill>
                  <a:schemeClr val="bg2"/>
                </a:solidFill>
              </a:endParaRPr>
            </a:p>
          </p:txBody>
        </p:sp>
      </p:grpSp>
      <p:sp>
        <p:nvSpPr>
          <p:cNvPr id="13" name="TextBox 47">
            <a:extLst>
              <a:ext uri="{FF2B5EF4-FFF2-40B4-BE49-F238E27FC236}">
                <a16:creationId xmlns:a16="http://schemas.microsoft.com/office/drawing/2014/main" id="{8B79E3B6-3B62-43BB-B72C-23C215026B28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1626622" y="3113578"/>
            <a:ext cx="216000" cy="2160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a-DK"/>
            </a:defPPr>
            <a:lvl1pPr indent="-457200" algn="ctr">
              <a:spcBef>
                <a:spcPct val="20000"/>
              </a:spcBef>
              <a:buSzPct val="100000"/>
              <a:defRPr>
                <a:latin typeface="Calibri" panose="020F0502020204030204" pitchFamily="34" charset="0"/>
              </a:defRPr>
            </a:lvl1pPr>
            <a:lvl2pPr marL="342900" lvl="1" indent="-3429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2pPr>
            <a:lvl3pPr marL="742950" lvl="2" indent="-28575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–"/>
              <a:defRPr>
                <a:latin typeface="Calibri" panose="020F0502020204030204" pitchFamily="34" charset="0"/>
              </a:defRPr>
            </a:lvl3pPr>
            <a:lvl4pPr marL="1143000" lvl="3" indent="-2286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4pPr>
            <a:lvl5pPr marL="1600200" lvl="4" indent="-2286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–"/>
              <a:defRPr>
                <a:latin typeface="Calibri" panose="020F0502020204030204" pitchFamily="34" charset="0"/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lvl="1" indent="0">
              <a:buNone/>
            </a:pPr>
            <a:endParaRPr lang="da-DK" sz="2400" b="1" dirty="0">
              <a:latin typeface="Segoe UI" panose="020B0502040204020203" pitchFamily="34" charset="0"/>
              <a:cs typeface="Segoe UI" panose="020B0502040204020203" pitchFamily="34" charset="0"/>
              <a:sym typeface="Calibri" panose="020F0502020204030204" pitchFamily="34" charset="0"/>
            </a:endParaRPr>
          </a:p>
        </p:txBody>
      </p:sp>
      <p:sp>
        <p:nvSpPr>
          <p:cNvPr id="16" name="Rektangel 15">
            <a:extLst>
              <a:ext uri="{FF2B5EF4-FFF2-40B4-BE49-F238E27FC236}">
                <a16:creationId xmlns:a16="http://schemas.microsoft.com/office/drawing/2014/main" id="{AB17FC93-0A90-4B66-9B2A-2C3115A68BEA}"/>
              </a:ext>
            </a:extLst>
          </p:cNvPr>
          <p:cNvSpPr/>
          <p:nvPr userDrawn="1"/>
        </p:nvSpPr>
        <p:spPr>
          <a:xfrm>
            <a:off x="743973" y="3551217"/>
            <a:ext cx="1907276" cy="500463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18" name="Rektangel 17">
            <a:extLst>
              <a:ext uri="{FF2B5EF4-FFF2-40B4-BE49-F238E27FC236}">
                <a16:creationId xmlns:a16="http://schemas.microsoft.com/office/drawing/2014/main" id="{B7D71A00-667D-4A66-8206-58C124D8ADFD}"/>
              </a:ext>
            </a:extLst>
          </p:cNvPr>
          <p:cNvSpPr/>
          <p:nvPr userDrawn="1"/>
        </p:nvSpPr>
        <p:spPr>
          <a:xfrm>
            <a:off x="816722" y="3483777"/>
            <a:ext cx="1908549" cy="4999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lvl="0"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da-DK" sz="2400" b="1" dirty="0">
              <a:solidFill>
                <a:schemeClr val="bg2"/>
              </a:solidFill>
            </a:endParaRPr>
          </a:p>
        </p:txBody>
      </p:sp>
      <p:sp>
        <p:nvSpPr>
          <p:cNvPr id="20" name="Rektangel 19">
            <a:extLst>
              <a:ext uri="{FF2B5EF4-FFF2-40B4-BE49-F238E27FC236}">
                <a16:creationId xmlns:a16="http://schemas.microsoft.com/office/drawing/2014/main" id="{322C0F92-303D-42BF-A38B-43D0908F630E}"/>
              </a:ext>
            </a:extLst>
          </p:cNvPr>
          <p:cNvSpPr/>
          <p:nvPr userDrawn="1"/>
        </p:nvSpPr>
        <p:spPr>
          <a:xfrm>
            <a:off x="743973" y="4196756"/>
            <a:ext cx="1907276" cy="145100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1" name="Rektangel 20">
            <a:extLst>
              <a:ext uri="{FF2B5EF4-FFF2-40B4-BE49-F238E27FC236}">
                <a16:creationId xmlns:a16="http://schemas.microsoft.com/office/drawing/2014/main" id="{E63FCDAC-633B-4943-B92E-74CD772847E3}"/>
              </a:ext>
            </a:extLst>
          </p:cNvPr>
          <p:cNvSpPr/>
          <p:nvPr userDrawn="1"/>
        </p:nvSpPr>
        <p:spPr>
          <a:xfrm>
            <a:off x="816722" y="4129316"/>
            <a:ext cx="1908549" cy="144951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da-DK" sz="1400" b="1" dirty="0">
              <a:solidFill>
                <a:schemeClr val="accent4"/>
              </a:solidFill>
            </a:endParaRPr>
          </a:p>
        </p:txBody>
      </p:sp>
      <p:grpSp>
        <p:nvGrpSpPr>
          <p:cNvPr id="114" name="Gruppe 113">
            <a:extLst>
              <a:ext uri="{FF2B5EF4-FFF2-40B4-BE49-F238E27FC236}">
                <a16:creationId xmlns:a16="http://schemas.microsoft.com/office/drawing/2014/main" id="{5CE23833-4A1E-4D7F-8CFE-F1AAB808E452}"/>
              </a:ext>
            </a:extLst>
          </p:cNvPr>
          <p:cNvGrpSpPr/>
          <p:nvPr userDrawn="1"/>
        </p:nvGrpSpPr>
        <p:grpSpPr>
          <a:xfrm>
            <a:off x="3557971" y="1965481"/>
            <a:ext cx="720749" cy="715643"/>
            <a:chOff x="1380471" y="2539224"/>
            <a:chExt cx="720749" cy="715643"/>
          </a:xfrm>
        </p:grpSpPr>
        <p:sp>
          <p:nvSpPr>
            <p:cNvPr id="121" name="Rektangel 120">
              <a:extLst>
                <a:ext uri="{FF2B5EF4-FFF2-40B4-BE49-F238E27FC236}">
                  <a16:creationId xmlns:a16="http://schemas.microsoft.com/office/drawing/2014/main" id="{8AAC9509-4177-4A02-81FB-C2A1EFCB7239}"/>
                </a:ext>
              </a:extLst>
            </p:cNvPr>
            <p:cNvSpPr/>
            <p:nvPr userDrawn="1"/>
          </p:nvSpPr>
          <p:spPr>
            <a:xfrm>
              <a:off x="1380471" y="2606867"/>
              <a:ext cx="648000" cy="64800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4800" b="1" dirty="0">
                <a:solidFill>
                  <a:schemeClr val="bg2"/>
                </a:solidFill>
              </a:endParaRPr>
            </a:p>
          </p:txBody>
        </p:sp>
        <p:sp>
          <p:nvSpPr>
            <p:cNvPr id="122" name="Rektangel 121">
              <a:extLst>
                <a:ext uri="{FF2B5EF4-FFF2-40B4-BE49-F238E27FC236}">
                  <a16:creationId xmlns:a16="http://schemas.microsoft.com/office/drawing/2014/main" id="{ACB5D2E3-17B9-4711-8617-8CFD7198EEC9}"/>
                </a:ext>
              </a:extLst>
            </p:cNvPr>
            <p:cNvSpPr/>
            <p:nvPr userDrawn="1"/>
          </p:nvSpPr>
          <p:spPr>
            <a:xfrm>
              <a:off x="1453220" y="2539224"/>
              <a:ext cx="648000" cy="648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 anchorCtr="0"/>
            <a:lstStyle/>
            <a:p>
              <a:pPr lvl="0" indent="0" algn="ctr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</a:pPr>
              <a:endParaRPr lang="da-DK" sz="4000" b="1" dirty="0">
                <a:solidFill>
                  <a:schemeClr val="bg2"/>
                </a:solidFill>
              </a:endParaRPr>
            </a:p>
          </p:txBody>
        </p:sp>
      </p:grpSp>
      <p:sp>
        <p:nvSpPr>
          <p:cNvPr id="115" name="TextBox 47">
            <a:extLst>
              <a:ext uri="{FF2B5EF4-FFF2-40B4-BE49-F238E27FC236}">
                <a16:creationId xmlns:a16="http://schemas.microsoft.com/office/drawing/2014/main" id="{027C4D33-2640-430C-BF99-91BB07999D92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3810345" y="3113578"/>
            <a:ext cx="216000" cy="2160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a-DK"/>
            </a:defPPr>
            <a:lvl1pPr indent="-457200" algn="ctr">
              <a:spcBef>
                <a:spcPct val="20000"/>
              </a:spcBef>
              <a:buSzPct val="100000"/>
              <a:defRPr>
                <a:latin typeface="Calibri" panose="020F0502020204030204" pitchFamily="34" charset="0"/>
              </a:defRPr>
            </a:lvl1pPr>
            <a:lvl2pPr marL="342900" lvl="1" indent="-3429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2pPr>
            <a:lvl3pPr marL="742950" lvl="2" indent="-28575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–"/>
              <a:defRPr>
                <a:latin typeface="Calibri" panose="020F0502020204030204" pitchFamily="34" charset="0"/>
              </a:defRPr>
            </a:lvl3pPr>
            <a:lvl4pPr marL="1143000" lvl="3" indent="-2286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4pPr>
            <a:lvl5pPr marL="1600200" lvl="4" indent="-2286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–"/>
              <a:defRPr>
                <a:latin typeface="Calibri" panose="020F0502020204030204" pitchFamily="34" charset="0"/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lvl="1" indent="0">
              <a:buNone/>
            </a:pPr>
            <a:endParaRPr lang="da-DK" sz="2400" b="1" dirty="0">
              <a:latin typeface="Segoe UI" panose="020B0502040204020203" pitchFamily="34" charset="0"/>
              <a:cs typeface="Segoe UI" panose="020B0502040204020203" pitchFamily="34" charset="0"/>
              <a:sym typeface="Calibri" panose="020F0502020204030204" pitchFamily="34" charset="0"/>
            </a:endParaRPr>
          </a:p>
        </p:txBody>
      </p:sp>
      <p:sp>
        <p:nvSpPr>
          <p:cNvPr id="117" name="Rektangel 116">
            <a:extLst>
              <a:ext uri="{FF2B5EF4-FFF2-40B4-BE49-F238E27FC236}">
                <a16:creationId xmlns:a16="http://schemas.microsoft.com/office/drawing/2014/main" id="{4CF0112A-E59E-4419-85E0-4025BBFC1190}"/>
              </a:ext>
            </a:extLst>
          </p:cNvPr>
          <p:cNvSpPr/>
          <p:nvPr userDrawn="1"/>
        </p:nvSpPr>
        <p:spPr>
          <a:xfrm>
            <a:off x="2927696" y="3551217"/>
            <a:ext cx="1907276" cy="500463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118" name="Rektangel 117">
            <a:extLst>
              <a:ext uri="{FF2B5EF4-FFF2-40B4-BE49-F238E27FC236}">
                <a16:creationId xmlns:a16="http://schemas.microsoft.com/office/drawing/2014/main" id="{36665B28-D7C9-4102-A610-6EA5F23FBF85}"/>
              </a:ext>
            </a:extLst>
          </p:cNvPr>
          <p:cNvSpPr/>
          <p:nvPr userDrawn="1"/>
        </p:nvSpPr>
        <p:spPr>
          <a:xfrm>
            <a:off x="3000445" y="3483777"/>
            <a:ext cx="1908549" cy="4999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lvl="0"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da-DK" sz="2400" b="1" dirty="0">
              <a:solidFill>
                <a:schemeClr val="bg2"/>
              </a:solidFill>
            </a:endParaRPr>
          </a:p>
        </p:txBody>
      </p:sp>
      <p:sp>
        <p:nvSpPr>
          <p:cNvPr id="119" name="Rektangel 118">
            <a:extLst>
              <a:ext uri="{FF2B5EF4-FFF2-40B4-BE49-F238E27FC236}">
                <a16:creationId xmlns:a16="http://schemas.microsoft.com/office/drawing/2014/main" id="{EE12EDAC-B9C1-4146-A095-FEC3ADAC3095}"/>
              </a:ext>
            </a:extLst>
          </p:cNvPr>
          <p:cNvSpPr/>
          <p:nvPr userDrawn="1"/>
        </p:nvSpPr>
        <p:spPr>
          <a:xfrm>
            <a:off x="2927696" y="4196756"/>
            <a:ext cx="1907276" cy="145100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20" name="Rektangel 119">
            <a:extLst>
              <a:ext uri="{FF2B5EF4-FFF2-40B4-BE49-F238E27FC236}">
                <a16:creationId xmlns:a16="http://schemas.microsoft.com/office/drawing/2014/main" id="{249DC806-55FB-4EAA-97D4-749F5F13A2CA}"/>
              </a:ext>
            </a:extLst>
          </p:cNvPr>
          <p:cNvSpPr/>
          <p:nvPr userDrawn="1"/>
        </p:nvSpPr>
        <p:spPr>
          <a:xfrm>
            <a:off x="3000445" y="4129316"/>
            <a:ext cx="1908549" cy="144951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da-DK" sz="1400" b="1" dirty="0">
              <a:solidFill>
                <a:schemeClr val="accent4"/>
              </a:solidFill>
            </a:endParaRPr>
          </a:p>
        </p:txBody>
      </p:sp>
      <p:grpSp>
        <p:nvGrpSpPr>
          <p:cNvPr id="124" name="Gruppe 123">
            <a:extLst>
              <a:ext uri="{FF2B5EF4-FFF2-40B4-BE49-F238E27FC236}">
                <a16:creationId xmlns:a16="http://schemas.microsoft.com/office/drawing/2014/main" id="{A2BC4C38-5381-47A6-B0CF-11F29D9D2376}"/>
              </a:ext>
            </a:extLst>
          </p:cNvPr>
          <p:cNvGrpSpPr/>
          <p:nvPr userDrawn="1"/>
        </p:nvGrpSpPr>
        <p:grpSpPr>
          <a:xfrm>
            <a:off x="5741694" y="1965481"/>
            <a:ext cx="720749" cy="715643"/>
            <a:chOff x="1380471" y="2539224"/>
            <a:chExt cx="720749" cy="715643"/>
          </a:xfrm>
        </p:grpSpPr>
        <p:sp>
          <p:nvSpPr>
            <p:cNvPr id="131" name="Rektangel 130">
              <a:extLst>
                <a:ext uri="{FF2B5EF4-FFF2-40B4-BE49-F238E27FC236}">
                  <a16:creationId xmlns:a16="http://schemas.microsoft.com/office/drawing/2014/main" id="{65A89AA1-86D5-4C42-9C54-A2A5F54A20CF}"/>
                </a:ext>
              </a:extLst>
            </p:cNvPr>
            <p:cNvSpPr/>
            <p:nvPr userDrawn="1"/>
          </p:nvSpPr>
          <p:spPr>
            <a:xfrm>
              <a:off x="1380471" y="2606867"/>
              <a:ext cx="648000" cy="64800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4800" b="1" dirty="0">
                <a:solidFill>
                  <a:schemeClr val="bg2"/>
                </a:solidFill>
              </a:endParaRPr>
            </a:p>
          </p:txBody>
        </p:sp>
        <p:sp>
          <p:nvSpPr>
            <p:cNvPr id="132" name="Rektangel 131">
              <a:extLst>
                <a:ext uri="{FF2B5EF4-FFF2-40B4-BE49-F238E27FC236}">
                  <a16:creationId xmlns:a16="http://schemas.microsoft.com/office/drawing/2014/main" id="{A7FD0F5D-DBBE-4139-89DB-FE47ADDEB5BD}"/>
                </a:ext>
              </a:extLst>
            </p:cNvPr>
            <p:cNvSpPr/>
            <p:nvPr userDrawn="1"/>
          </p:nvSpPr>
          <p:spPr>
            <a:xfrm>
              <a:off x="1453220" y="2539224"/>
              <a:ext cx="648000" cy="648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 anchorCtr="0"/>
            <a:lstStyle/>
            <a:p>
              <a:pPr lvl="0" indent="0" algn="ctr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</a:pPr>
              <a:endParaRPr lang="da-DK" sz="4000" b="1" dirty="0">
                <a:solidFill>
                  <a:schemeClr val="bg2"/>
                </a:solidFill>
              </a:endParaRPr>
            </a:p>
          </p:txBody>
        </p:sp>
      </p:grpSp>
      <p:sp>
        <p:nvSpPr>
          <p:cNvPr id="125" name="TextBox 47">
            <a:extLst>
              <a:ext uri="{FF2B5EF4-FFF2-40B4-BE49-F238E27FC236}">
                <a16:creationId xmlns:a16="http://schemas.microsoft.com/office/drawing/2014/main" id="{38997B43-2EFD-4CED-9846-95018BAF3AD9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5994068" y="3113578"/>
            <a:ext cx="216000" cy="2160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a-DK"/>
            </a:defPPr>
            <a:lvl1pPr indent="-457200" algn="ctr">
              <a:spcBef>
                <a:spcPct val="20000"/>
              </a:spcBef>
              <a:buSzPct val="100000"/>
              <a:defRPr>
                <a:latin typeface="Calibri" panose="020F0502020204030204" pitchFamily="34" charset="0"/>
              </a:defRPr>
            </a:lvl1pPr>
            <a:lvl2pPr marL="342900" lvl="1" indent="-3429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2pPr>
            <a:lvl3pPr marL="742950" lvl="2" indent="-28575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–"/>
              <a:defRPr>
                <a:latin typeface="Calibri" panose="020F0502020204030204" pitchFamily="34" charset="0"/>
              </a:defRPr>
            </a:lvl3pPr>
            <a:lvl4pPr marL="1143000" lvl="3" indent="-2286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4pPr>
            <a:lvl5pPr marL="1600200" lvl="4" indent="-2286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–"/>
              <a:defRPr>
                <a:latin typeface="Calibri" panose="020F0502020204030204" pitchFamily="34" charset="0"/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lvl="1" indent="0">
              <a:buNone/>
            </a:pPr>
            <a:endParaRPr lang="da-DK" sz="2400" b="1" dirty="0">
              <a:latin typeface="Segoe UI" panose="020B0502040204020203" pitchFamily="34" charset="0"/>
              <a:cs typeface="Segoe UI" panose="020B0502040204020203" pitchFamily="34" charset="0"/>
              <a:sym typeface="Calibri" panose="020F0502020204030204" pitchFamily="34" charset="0"/>
            </a:endParaRPr>
          </a:p>
        </p:txBody>
      </p:sp>
      <p:sp>
        <p:nvSpPr>
          <p:cNvPr id="127" name="Rektangel 126">
            <a:extLst>
              <a:ext uri="{FF2B5EF4-FFF2-40B4-BE49-F238E27FC236}">
                <a16:creationId xmlns:a16="http://schemas.microsoft.com/office/drawing/2014/main" id="{08E85ACB-C56E-45B8-B4D8-52B2AD811392}"/>
              </a:ext>
            </a:extLst>
          </p:cNvPr>
          <p:cNvSpPr/>
          <p:nvPr userDrawn="1"/>
        </p:nvSpPr>
        <p:spPr>
          <a:xfrm>
            <a:off x="5111419" y="3551217"/>
            <a:ext cx="1907276" cy="500463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128" name="Rektangel 127">
            <a:extLst>
              <a:ext uri="{FF2B5EF4-FFF2-40B4-BE49-F238E27FC236}">
                <a16:creationId xmlns:a16="http://schemas.microsoft.com/office/drawing/2014/main" id="{BBDFB4AF-2BFD-4110-B3D8-4B98E248434D}"/>
              </a:ext>
            </a:extLst>
          </p:cNvPr>
          <p:cNvSpPr/>
          <p:nvPr userDrawn="1"/>
        </p:nvSpPr>
        <p:spPr>
          <a:xfrm>
            <a:off x="5184168" y="3483777"/>
            <a:ext cx="1908549" cy="4999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lvl="0"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da-DK" sz="2400" b="1" dirty="0">
              <a:solidFill>
                <a:schemeClr val="bg2"/>
              </a:solidFill>
            </a:endParaRPr>
          </a:p>
        </p:txBody>
      </p:sp>
      <p:sp>
        <p:nvSpPr>
          <p:cNvPr id="129" name="Rektangel 128">
            <a:extLst>
              <a:ext uri="{FF2B5EF4-FFF2-40B4-BE49-F238E27FC236}">
                <a16:creationId xmlns:a16="http://schemas.microsoft.com/office/drawing/2014/main" id="{3AE4FED8-9971-4484-8205-86EAE953007D}"/>
              </a:ext>
            </a:extLst>
          </p:cNvPr>
          <p:cNvSpPr/>
          <p:nvPr userDrawn="1"/>
        </p:nvSpPr>
        <p:spPr>
          <a:xfrm>
            <a:off x="5111419" y="4196756"/>
            <a:ext cx="1907276" cy="145100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30" name="Rektangel 129">
            <a:extLst>
              <a:ext uri="{FF2B5EF4-FFF2-40B4-BE49-F238E27FC236}">
                <a16:creationId xmlns:a16="http://schemas.microsoft.com/office/drawing/2014/main" id="{DD9C341B-B9FB-4DA1-A28F-A45E671CB973}"/>
              </a:ext>
            </a:extLst>
          </p:cNvPr>
          <p:cNvSpPr/>
          <p:nvPr userDrawn="1"/>
        </p:nvSpPr>
        <p:spPr>
          <a:xfrm>
            <a:off x="5184168" y="4129316"/>
            <a:ext cx="1908549" cy="144951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da-DK" sz="1400" b="1" dirty="0">
              <a:solidFill>
                <a:schemeClr val="accent4"/>
              </a:solidFill>
            </a:endParaRPr>
          </a:p>
        </p:txBody>
      </p:sp>
      <p:grpSp>
        <p:nvGrpSpPr>
          <p:cNvPr id="134" name="Gruppe 133">
            <a:extLst>
              <a:ext uri="{FF2B5EF4-FFF2-40B4-BE49-F238E27FC236}">
                <a16:creationId xmlns:a16="http://schemas.microsoft.com/office/drawing/2014/main" id="{06D28F64-AA11-4C6A-A3BF-33B7D860E9B8}"/>
              </a:ext>
            </a:extLst>
          </p:cNvPr>
          <p:cNvGrpSpPr/>
          <p:nvPr userDrawn="1"/>
        </p:nvGrpSpPr>
        <p:grpSpPr>
          <a:xfrm>
            <a:off x="7925417" y="1965481"/>
            <a:ext cx="720749" cy="715643"/>
            <a:chOff x="1380471" y="2539224"/>
            <a:chExt cx="720749" cy="715643"/>
          </a:xfrm>
        </p:grpSpPr>
        <p:sp>
          <p:nvSpPr>
            <p:cNvPr id="141" name="Rektangel 140">
              <a:extLst>
                <a:ext uri="{FF2B5EF4-FFF2-40B4-BE49-F238E27FC236}">
                  <a16:creationId xmlns:a16="http://schemas.microsoft.com/office/drawing/2014/main" id="{F1BCD01F-9ACB-4F5F-B0ED-0D25AB08B145}"/>
                </a:ext>
              </a:extLst>
            </p:cNvPr>
            <p:cNvSpPr/>
            <p:nvPr userDrawn="1"/>
          </p:nvSpPr>
          <p:spPr>
            <a:xfrm>
              <a:off x="1380471" y="2606867"/>
              <a:ext cx="648000" cy="64800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4800" b="1" dirty="0">
                <a:solidFill>
                  <a:schemeClr val="bg2"/>
                </a:solidFill>
              </a:endParaRPr>
            </a:p>
          </p:txBody>
        </p:sp>
        <p:sp>
          <p:nvSpPr>
            <p:cNvPr id="142" name="Rektangel 141">
              <a:extLst>
                <a:ext uri="{FF2B5EF4-FFF2-40B4-BE49-F238E27FC236}">
                  <a16:creationId xmlns:a16="http://schemas.microsoft.com/office/drawing/2014/main" id="{3ED3A829-1A8A-4CDA-B5E2-3F0650CB9354}"/>
                </a:ext>
              </a:extLst>
            </p:cNvPr>
            <p:cNvSpPr/>
            <p:nvPr userDrawn="1"/>
          </p:nvSpPr>
          <p:spPr>
            <a:xfrm>
              <a:off x="1453220" y="2539224"/>
              <a:ext cx="648000" cy="648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 anchorCtr="0"/>
            <a:lstStyle/>
            <a:p>
              <a:pPr lvl="0" indent="0" algn="ctr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</a:pPr>
              <a:endParaRPr lang="da-DK" sz="4000" b="1" dirty="0">
                <a:solidFill>
                  <a:schemeClr val="bg2"/>
                </a:solidFill>
              </a:endParaRPr>
            </a:p>
          </p:txBody>
        </p:sp>
      </p:grpSp>
      <p:sp>
        <p:nvSpPr>
          <p:cNvPr id="135" name="TextBox 47">
            <a:extLst>
              <a:ext uri="{FF2B5EF4-FFF2-40B4-BE49-F238E27FC236}">
                <a16:creationId xmlns:a16="http://schemas.microsoft.com/office/drawing/2014/main" id="{977154AD-C86B-46A6-96B9-F43A71E10376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8177791" y="3113578"/>
            <a:ext cx="216000" cy="2160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a-DK"/>
            </a:defPPr>
            <a:lvl1pPr indent="-457200" algn="ctr">
              <a:spcBef>
                <a:spcPct val="20000"/>
              </a:spcBef>
              <a:buSzPct val="100000"/>
              <a:defRPr>
                <a:latin typeface="Calibri" panose="020F0502020204030204" pitchFamily="34" charset="0"/>
              </a:defRPr>
            </a:lvl1pPr>
            <a:lvl2pPr marL="342900" lvl="1" indent="-3429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2pPr>
            <a:lvl3pPr marL="742950" lvl="2" indent="-28575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–"/>
              <a:defRPr>
                <a:latin typeface="Calibri" panose="020F0502020204030204" pitchFamily="34" charset="0"/>
              </a:defRPr>
            </a:lvl3pPr>
            <a:lvl4pPr marL="1143000" lvl="3" indent="-2286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4pPr>
            <a:lvl5pPr marL="1600200" lvl="4" indent="-2286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–"/>
              <a:defRPr>
                <a:latin typeface="Calibri" panose="020F0502020204030204" pitchFamily="34" charset="0"/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lvl="1" indent="0">
              <a:buNone/>
            </a:pPr>
            <a:endParaRPr lang="da-DK" sz="2400" b="1" dirty="0">
              <a:latin typeface="Segoe UI" panose="020B0502040204020203" pitchFamily="34" charset="0"/>
              <a:cs typeface="Segoe UI" panose="020B0502040204020203" pitchFamily="34" charset="0"/>
              <a:sym typeface="Calibri" panose="020F0502020204030204" pitchFamily="34" charset="0"/>
            </a:endParaRPr>
          </a:p>
        </p:txBody>
      </p:sp>
      <p:sp>
        <p:nvSpPr>
          <p:cNvPr id="137" name="Rektangel 136">
            <a:extLst>
              <a:ext uri="{FF2B5EF4-FFF2-40B4-BE49-F238E27FC236}">
                <a16:creationId xmlns:a16="http://schemas.microsoft.com/office/drawing/2014/main" id="{FB8C5F0E-32A2-4571-BED8-B320E871FA65}"/>
              </a:ext>
            </a:extLst>
          </p:cNvPr>
          <p:cNvSpPr/>
          <p:nvPr userDrawn="1"/>
        </p:nvSpPr>
        <p:spPr>
          <a:xfrm>
            <a:off x="7295142" y="3551217"/>
            <a:ext cx="1907276" cy="500463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138" name="Rektangel 137">
            <a:extLst>
              <a:ext uri="{FF2B5EF4-FFF2-40B4-BE49-F238E27FC236}">
                <a16:creationId xmlns:a16="http://schemas.microsoft.com/office/drawing/2014/main" id="{2674FF6E-9878-4DD4-A81C-10041BECC680}"/>
              </a:ext>
            </a:extLst>
          </p:cNvPr>
          <p:cNvSpPr/>
          <p:nvPr userDrawn="1"/>
        </p:nvSpPr>
        <p:spPr>
          <a:xfrm>
            <a:off x="7367891" y="3483777"/>
            <a:ext cx="1908549" cy="4999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lvl="0"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da-DK" sz="2400" b="1" dirty="0">
              <a:solidFill>
                <a:schemeClr val="bg2"/>
              </a:solidFill>
            </a:endParaRPr>
          </a:p>
        </p:txBody>
      </p:sp>
      <p:sp>
        <p:nvSpPr>
          <p:cNvPr id="139" name="Rektangel 138">
            <a:extLst>
              <a:ext uri="{FF2B5EF4-FFF2-40B4-BE49-F238E27FC236}">
                <a16:creationId xmlns:a16="http://schemas.microsoft.com/office/drawing/2014/main" id="{20B38E06-1728-4F53-8E34-CF4CB09D9FFF}"/>
              </a:ext>
            </a:extLst>
          </p:cNvPr>
          <p:cNvSpPr/>
          <p:nvPr userDrawn="1"/>
        </p:nvSpPr>
        <p:spPr>
          <a:xfrm>
            <a:off x="7295142" y="4196756"/>
            <a:ext cx="1907276" cy="145100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40" name="Rektangel 139">
            <a:extLst>
              <a:ext uri="{FF2B5EF4-FFF2-40B4-BE49-F238E27FC236}">
                <a16:creationId xmlns:a16="http://schemas.microsoft.com/office/drawing/2014/main" id="{E66451D7-542B-4C97-B22D-128C7A42ABE6}"/>
              </a:ext>
            </a:extLst>
          </p:cNvPr>
          <p:cNvSpPr/>
          <p:nvPr userDrawn="1"/>
        </p:nvSpPr>
        <p:spPr>
          <a:xfrm>
            <a:off x="7367891" y="4129316"/>
            <a:ext cx="1908549" cy="144951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da-DK" sz="1400" b="1" dirty="0">
              <a:solidFill>
                <a:schemeClr val="accent4"/>
              </a:solidFill>
            </a:endParaRPr>
          </a:p>
        </p:txBody>
      </p:sp>
      <p:sp>
        <p:nvSpPr>
          <p:cNvPr id="151" name="Rektangel 150">
            <a:extLst>
              <a:ext uri="{FF2B5EF4-FFF2-40B4-BE49-F238E27FC236}">
                <a16:creationId xmlns:a16="http://schemas.microsoft.com/office/drawing/2014/main" id="{E8B75EEC-745C-4D4C-8BC3-896CD2D86AC4}"/>
              </a:ext>
            </a:extLst>
          </p:cNvPr>
          <p:cNvSpPr/>
          <p:nvPr userDrawn="1"/>
        </p:nvSpPr>
        <p:spPr>
          <a:xfrm>
            <a:off x="10109140" y="2033124"/>
            <a:ext cx="648000" cy="648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152" name="Rektangel 151">
            <a:extLst>
              <a:ext uri="{FF2B5EF4-FFF2-40B4-BE49-F238E27FC236}">
                <a16:creationId xmlns:a16="http://schemas.microsoft.com/office/drawing/2014/main" id="{18EADB40-3BAF-4811-9EA3-F31CC0704929}"/>
              </a:ext>
            </a:extLst>
          </p:cNvPr>
          <p:cNvSpPr/>
          <p:nvPr userDrawn="1"/>
        </p:nvSpPr>
        <p:spPr>
          <a:xfrm>
            <a:off x="10181889" y="1965481"/>
            <a:ext cx="648000" cy="64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lvl="0"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da-DK" sz="4000" b="1" dirty="0">
              <a:solidFill>
                <a:schemeClr val="bg2"/>
              </a:solidFill>
            </a:endParaRPr>
          </a:p>
        </p:txBody>
      </p:sp>
      <p:sp>
        <p:nvSpPr>
          <p:cNvPr id="145" name="TextBox 47">
            <a:extLst>
              <a:ext uri="{FF2B5EF4-FFF2-40B4-BE49-F238E27FC236}">
                <a16:creationId xmlns:a16="http://schemas.microsoft.com/office/drawing/2014/main" id="{C2765928-A844-42F1-8E34-BAEF6C3E3D93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10361514" y="3113578"/>
            <a:ext cx="216000" cy="2160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a-DK"/>
            </a:defPPr>
            <a:lvl1pPr indent="-457200" algn="ctr">
              <a:spcBef>
                <a:spcPct val="20000"/>
              </a:spcBef>
              <a:buSzPct val="100000"/>
              <a:defRPr>
                <a:latin typeface="Calibri" panose="020F0502020204030204" pitchFamily="34" charset="0"/>
              </a:defRPr>
            </a:lvl1pPr>
            <a:lvl2pPr marL="342900" lvl="1" indent="-3429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2pPr>
            <a:lvl3pPr marL="742950" lvl="2" indent="-28575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–"/>
              <a:defRPr>
                <a:latin typeface="Calibri" panose="020F0502020204030204" pitchFamily="34" charset="0"/>
              </a:defRPr>
            </a:lvl3pPr>
            <a:lvl4pPr marL="1143000" lvl="3" indent="-2286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4pPr>
            <a:lvl5pPr marL="1600200" lvl="4" indent="-2286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–"/>
              <a:defRPr>
                <a:latin typeface="Calibri" panose="020F0502020204030204" pitchFamily="34" charset="0"/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lvl="1" indent="0">
              <a:buNone/>
            </a:pPr>
            <a:endParaRPr lang="da-DK" sz="2400" b="1" dirty="0">
              <a:latin typeface="Segoe UI" panose="020B0502040204020203" pitchFamily="34" charset="0"/>
              <a:cs typeface="Segoe UI" panose="020B0502040204020203" pitchFamily="34" charset="0"/>
              <a:sym typeface="Calibri" panose="020F0502020204030204" pitchFamily="34" charset="0"/>
            </a:endParaRPr>
          </a:p>
        </p:txBody>
      </p:sp>
      <p:sp>
        <p:nvSpPr>
          <p:cNvPr id="147" name="Rektangel 146">
            <a:extLst>
              <a:ext uri="{FF2B5EF4-FFF2-40B4-BE49-F238E27FC236}">
                <a16:creationId xmlns:a16="http://schemas.microsoft.com/office/drawing/2014/main" id="{58441450-3B7A-46E9-8AE3-AA034C6A5D12}"/>
              </a:ext>
            </a:extLst>
          </p:cNvPr>
          <p:cNvSpPr/>
          <p:nvPr userDrawn="1"/>
        </p:nvSpPr>
        <p:spPr>
          <a:xfrm>
            <a:off x="9478865" y="3551217"/>
            <a:ext cx="1907276" cy="500463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148" name="Rektangel 147">
            <a:extLst>
              <a:ext uri="{FF2B5EF4-FFF2-40B4-BE49-F238E27FC236}">
                <a16:creationId xmlns:a16="http://schemas.microsoft.com/office/drawing/2014/main" id="{2DBC9D70-8200-4FC6-84E9-4412695D6476}"/>
              </a:ext>
            </a:extLst>
          </p:cNvPr>
          <p:cNvSpPr/>
          <p:nvPr userDrawn="1"/>
        </p:nvSpPr>
        <p:spPr>
          <a:xfrm>
            <a:off x="9551614" y="3483777"/>
            <a:ext cx="1908549" cy="4999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lvl="0"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da-DK" sz="2400" b="1" dirty="0">
              <a:solidFill>
                <a:schemeClr val="bg2"/>
              </a:solidFill>
            </a:endParaRPr>
          </a:p>
        </p:txBody>
      </p:sp>
      <p:sp>
        <p:nvSpPr>
          <p:cNvPr id="149" name="Rektangel 148">
            <a:extLst>
              <a:ext uri="{FF2B5EF4-FFF2-40B4-BE49-F238E27FC236}">
                <a16:creationId xmlns:a16="http://schemas.microsoft.com/office/drawing/2014/main" id="{0918A73F-53D4-432B-9E2D-A8DCB82DC7FB}"/>
              </a:ext>
            </a:extLst>
          </p:cNvPr>
          <p:cNvSpPr/>
          <p:nvPr userDrawn="1"/>
        </p:nvSpPr>
        <p:spPr>
          <a:xfrm>
            <a:off x="9478865" y="4196756"/>
            <a:ext cx="1907276" cy="145100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50" name="Rektangel 149">
            <a:extLst>
              <a:ext uri="{FF2B5EF4-FFF2-40B4-BE49-F238E27FC236}">
                <a16:creationId xmlns:a16="http://schemas.microsoft.com/office/drawing/2014/main" id="{1D06F307-B29E-4F87-B7C4-55E4B4C2ED14}"/>
              </a:ext>
            </a:extLst>
          </p:cNvPr>
          <p:cNvSpPr/>
          <p:nvPr userDrawn="1"/>
        </p:nvSpPr>
        <p:spPr>
          <a:xfrm>
            <a:off x="9551614" y="4129316"/>
            <a:ext cx="1908549" cy="144951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da-DK" sz="1400" b="1" dirty="0">
              <a:solidFill>
                <a:schemeClr val="accent4"/>
              </a:solidFill>
            </a:endParaRPr>
          </a:p>
        </p:txBody>
      </p:sp>
      <p:sp>
        <p:nvSpPr>
          <p:cNvPr id="45" name="Pladsholder til tekst 7">
            <a:extLst>
              <a:ext uri="{FF2B5EF4-FFF2-40B4-BE49-F238E27FC236}">
                <a16:creationId xmlns:a16="http://schemas.microsoft.com/office/drawing/2014/main" id="{FC384F8A-8913-4676-96CE-CD0CD647829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46997" y="1965481"/>
            <a:ext cx="648000" cy="648000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48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da-DK" dirty="0"/>
              <a:t>1</a:t>
            </a:r>
          </a:p>
        </p:txBody>
      </p:sp>
      <p:sp>
        <p:nvSpPr>
          <p:cNvPr id="46" name="Pladsholder til tekst 7">
            <a:extLst>
              <a:ext uri="{FF2B5EF4-FFF2-40B4-BE49-F238E27FC236}">
                <a16:creationId xmlns:a16="http://schemas.microsoft.com/office/drawing/2014/main" id="{50479298-BFAD-4088-9E1F-9E0D6BCED6D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30720" y="1965481"/>
            <a:ext cx="648000" cy="648000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48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da-DK" dirty="0"/>
              <a:t>2</a:t>
            </a:r>
          </a:p>
        </p:txBody>
      </p:sp>
      <p:sp>
        <p:nvSpPr>
          <p:cNvPr id="47" name="Pladsholder til tekst 7">
            <a:extLst>
              <a:ext uri="{FF2B5EF4-FFF2-40B4-BE49-F238E27FC236}">
                <a16:creationId xmlns:a16="http://schemas.microsoft.com/office/drawing/2014/main" id="{F37D62A5-9A70-43DC-9FB4-A322833BFBE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14443" y="1965481"/>
            <a:ext cx="648000" cy="648000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48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da-DK" dirty="0"/>
              <a:t>3</a:t>
            </a:r>
          </a:p>
        </p:txBody>
      </p:sp>
      <p:sp>
        <p:nvSpPr>
          <p:cNvPr id="48" name="Pladsholder til tekst 7">
            <a:extLst>
              <a:ext uri="{FF2B5EF4-FFF2-40B4-BE49-F238E27FC236}">
                <a16:creationId xmlns:a16="http://schemas.microsoft.com/office/drawing/2014/main" id="{E59909E4-8FA0-46C6-84E0-115F89CAF5C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98166" y="1965481"/>
            <a:ext cx="648000" cy="648000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48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da-DK" dirty="0"/>
              <a:t>4</a:t>
            </a:r>
          </a:p>
        </p:txBody>
      </p:sp>
      <p:sp>
        <p:nvSpPr>
          <p:cNvPr id="49" name="Pladsholder til tekst 7">
            <a:extLst>
              <a:ext uri="{FF2B5EF4-FFF2-40B4-BE49-F238E27FC236}">
                <a16:creationId xmlns:a16="http://schemas.microsoft.com/office/drawing/2014/main" id="{78521653-29EE-4728-85AA-E5712944C98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181889" y="1965481"/>
            <a:ext cx="648000" cy="648000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48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da-DK" dirty="0"/>
              <a:t>5</a:t>
            </a:r>
          </a:p>
        </p:txBody>
      </p:sp>
      <p:sp>
        <p:nvSpPr>
          <p:cNvPr id="50" name="Pladsholder til tekst 7">
            <a:extLst>
              <a:ext uri="{FF2B5EF4-FFF2-40B4-BE49-F238E27FC236}">
                <a16:creationId xmlns:a16="http://schemas.microsoft.com/office/drawing/2014/main" id="{658415F1-7EA0-4D15-8877-3A8E9300E7F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6722" y="3483777"/>
            <a:ext cx="1909763" cy="498475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24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da-DK" dirty="0"/>
              <a:t>Overskrift</a:t>
            </a:r>
          </a:p>
        </p:txBody>
      </p:sp>
      <p:sp>
        <p:nvSpPr>
          <p:cNvPr id="51" name="Pladsholder til tekst 7">
            <a:extLst>
              <a:ext uri="{FF2B5EF4-FFF2-40B4-BE49-F238E27FC236}">
                <a16:creationId xmlns:a16="http://schemas.microsoft.com/office/drawing/2014/main" id="{41410F83-ECF2-4E75-B584-3DA2EAF56E3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000445" y="3483777"/>
            <a:ext cx="1909763" cy="498475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24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da-DK" dirty="0"/>
              <a:t>Overskrift</a:t>
            </a:r>
          </a:p>
        </p:txBody>
      </p:sp>
      <p:sp>
        <p:nvSpPr>
          <p:cNvPr id="52" name="Pladsholder til tekst 7">
            <a:extLst>
              <a:ext uri="{FF2B5EF4-FFF2-40B4-BE49-F238E27FC236}">
                <a16:creationId xmlns:a16="http://schemas.microsoft.com/office/drawing/2014/main" id="{9A54AFD2-87F8-44B0-A142-E785F4EFAE6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184168" y="3483777"/>
            <a:ext cx="1909763" cy="498475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24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da-DK" dirty="0"/>
              <a:t>Overskrift</a:t>
            </a:r>
          </a:p>
        </p:txBody>
      </p:sp>
      <p:sp>
        <p:nvSpPr>
          <p:cNvPr id="53" name="Pladsholder til tekst 7">
            <a:extLst>
              <a:ext uri="{FF2B5EF4-FFF2-40B4-BE49-F238E27FC236}">
                <a16:creationId xmlns:a16="http://schemas.microsoft.com/office/drawing/2014/main" id="{9E6581A5-C275-43A6-A3DC-689B8D84B85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367891" y="3483777"/>
            <a:ext cx="1909763" cy="498475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24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da-DK" dirty="0"/>
              <a:t>Overskrift</a:t>
            </a:r>
          </a:p>
        </p:txBody>
      </p:sp>
      <p:sp>
        <p:nvSpPr>
          <p:cNvPr id="54" name="Pladsholder til tekst 7">
            <a:extLst>
              <a:ext uri="{FF2B5EF4-FFF2-40B4-BE49-F238E27FC236}">
                <a16:creationId xmlns:a16="http://schemas.microsoft.com/office/drawing/2014/main" id="{8F1F3945-A3FB-48FD-B404-F63EC296E82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551614" y="3483777"/>
            <a:ext cx="1909763" cy="498475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24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da-DK" dirty="0"/>
              <a:t>Overskrift</a:t>
            </a:r>
          </a:p>
        </p:txBody>
      </p:sp>
      <p:sp>
        <p:nvSpPr>
          <p:cNvPr id="55" name="Pladsholder til tekst 7">
            <a:extLst>
              <a:ext uri="{FF2B5EF4-FFF2-40B4-BE49-F238E27FC236}">
                <a16:creationId xmlns:a16="http://schemas.microsoft.com/office/drawing/2014/main" id="{9A24DF51-2ACB-408F-B996-80093BEF8D9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16722" y="4129316"/>
            <a:ext cx="1909763" cy="144938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>
                <a:solidFill>
                  <a:schemeClr val="accent4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sz="1400" dirty="0" err="1"/>
              <a:t>Lorem</a:t>
            </a:r>
            <a:r>
              <a:rPr lang="da-DK" sz="1400" dirty="0"/>
              <a:t> </a:t>
            </a:r>
            <a:r>
              <a:rPr lang="da-DK" sz="1400" dirty="0" err="1"/>
              <a:t>ipsum</a:t>
            </a:r>
            <a:r>
              <a:rPr lang="da-DK" sz="1400" dirty="0"/>
              <a:t> </a:t>
            </a:r>
            <a:r>
              <a:rPr lang="da-DK" sz="1400" dirty="0" err="1"/>
              <a:t>dolor</a:t>
            </a:r>
            <a:r>
              <a:rPr lang="da-DK" sz="1400" dirty="0"/>
              <a:t> sit </a:t>
            </a:r>
            <a:r>
              <a:rPr lang="da-DK" sz="1400" dirty="0" err="1"/>
              <a:t>amet</a:t>
            </a:r>
            <a:r>
              <a:rPr lang="da-DK" sz="1400" dirty="0"/>
              <a:t>, </a:t>
            </a:r>
            <a:r>
              <a:rPr lang="da-DK" sz="1400" dirty="0" err="1"/>
              <a:t>consectetur</a:t>
            </a:r>
            <a:r>
              <a:rPr lang="da-DK" sz="1400" dirty="0"/>
              <a:t> </a:t>
            </a:r>
            <a:r>
              <a:rPr lang="da-DK" sz="1400" dirty="0" err="1"/>
              <a:t>adipiscing</a:t>
            </a:r>
            <a:r>
              <a:rPr lang="da-DK" sz="1400" dirty="0"/>
              <a:t> </a:t>
            </a:r>
            <a:r>
              <a:rPr lang="da-DK" sz="1400" dirty="0" err="1"/>
              <a:t>elit</a:t>
            </a:r>
            <a:r>
              <a:rPr lang="da-DK" sz="1400" dirty="0"/>
              <a:t>. Vivamus non eros </a:t>
            </a:r>
            <a:r>
              <a:rPr lang="da-DK" sz="1400" dirty="0" err="1"/>
              <a:t>quis</a:t>
            </a:r>
            <a:r>
              <a:rPr lang="da-DK" sz="1400" dirty="0"/>
              <a:t> </a:t>
            </a:r>
            <a:r>
              <a:rPr lang="da-DK" sz="1400" dirty="0" err="1"/>
              <a:t>urna</a:t>
            </a:r>
            <a:r>
              <a:rPr lang="da-DK" sz="1400" dirty="0"/>
              <a:t>.</a:t>
            </a:r>
            <a:endParaRPr lang="da-DK" sz="1400" b="1" dirty="0">
              <a:solidFill>
                <a:schemeClr val="bg2"/>
              </a:solidFill>
            </a:endParaRPr>
          </a:p>
        </p:txBody>
      </p:sp>
      <p:sp>
        <p:nvSpPr>
          <p:cNvPr id="56" name="Pladsholder til tekst 7">
            <a:extLst>
              <a:ext uri="{FF2B5EF4-FFF2-40B4-BE49-F238E27FC236}">
                <a16:creationId xmlns:a16="http://schemas.microsoft.com/office/drawing/2014/main" id="{2054AA2B-A473-44C5-9F92-5013B72F2DA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000445" y="4129316"/>
            <a:ext cx="1909763" cy="144938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>
                <a:solidFill>
                  <a:schemeClr val="accent4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sz="1400" dirty="0" err="1"/>
              <a:t>Lorem</a:t>
            </a:r>
            <a:r>
              <a:rPr lang="da-DK" sz="1400" dirty="0"/>
              <a:t> </a:t>
            </a:r>
            <a:r>
              <a:rPr lang="da-DK" sz="1400" dirty="0" err="1"/>
              <a:t>ipsum</a:t>
            </a:r>
            <a:r>
              <a:rPr lang="da-DK" sz="1400" dirty="0"/>
              <a:t> </a:t>
            </a:r>
            <a:r>
              <a:rPr lang="da-DK" sz="1400" dirty="0" err="1"/>
              <a:t>dolor</a:t>
            </a:r>
            <a:r>
              <a:rPr lang="da-DK" sz="1400" dirty="0"/>
              <a:t> sit </a:t>
            </a:r>
            <a:r>
              <a:rPr lang="da-DK" sz="1400" dirty="0" err="1"/>
              <a:t>amet</a:t>
            </a:r>
            <a:r>
              <a:rPr lang="da-DK" sz="1400" dirty="0"/>
              <a:t>, </a:t>
            </a:r>
            <a:r>
              <a:rPr lang="da-DK" sz="1400" dirty="0" err="1"/>
              <a:t>consectetur</a:t>
            </a:r>
            <a:r>
              <a:rPr lang="da-DK" sz="1400" dirty="0"/>
              <a:t> </a:t>
            </a:r>
            <a:r>
              <a:rPr lang="da-DK" sz="1400" dirty="0" err="1"/>
              <a:t>adipiscing</a:t>
            </a:r>
            <a:r>
              <a:rPr lang="da-DK" sz="1400" dirty="0"/>
              <a:t> </a:t>
            </a:r>
            <a:r>
              <a:rPr lang="da-DK" sz="1400" dirty="0" err="1"/>
              <a:t>elit</a:t>
            </a:r>
            <a:r>
              <a:rPr lang="da-DK" sz="1400" dirty="0"/>
              <a:t>. Vivamus non eros </a:t>
            </a:r>
            <a:r>
              <a:rPr lang="da-DK" sz="1400" dirty="0" err="1"/>
              <a:t>quis</a:t>
            </a:r>
            <a:r>
              <a:rPr lang="da-DK" sz="1400" dirty="0"/>
              <a:t> </a:t>
            </a:r>
            <a:r>
              <a:rPr lang="da-DK" sz="1400" dirty="0" err="1"/>
              <a:t>urna</a:t>
            </a:r>
            <a:r>
              <a:rPr lang="da-DK" sz="1400" dirty="0"/>
              <a:t>.</a:t>
            </a:r>
            <a:endParaRPr lang="da-DK" sz="1400" b="1" dirty="0">
              <a:solidFill>
                <a:schemeClr val="bg2"/>
              </a:solidFill>
            </a:endParaRPr>
          </a:p>
        </p:txBody>
      </p:sp>
      <p:sp>
        <p:nvSpPr>
          <p:cNvPr id="57" name="Pladsholder til tekst 7">
            <a:extLst>
              <a:ext uri="{FF2B5EF4-FFF2-40B4-BE49-F238E27FC236}">
                <a16:creationId xmlns:a16="http://schemas.microsoft.com/office/drawing/2014/main" id="{589A1743-23F5-4FA4-930A-0101D126E83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184168" y="4129316"/>
            <a:ext cx="1909763" cy="144938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>
                <a:solidFill>
                  <a:schemeClr val="accent4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sz="1400" dirty="0" err="1"/>
              <a:t>Lorem</a:t>
            </a:r>
            <a:r>
              <a:rPr lang="da-DK" sz="1400" dirty="0"/>
              <a:t> </a:t>
            </a:r>
            <a:r>
              <a:rPr lang="da-DK" sz="1400" dirty="0" err="1"/>
              <a:t>ipsum</a:t>
            </a:r>
            <a:r>
              <a:rPr lang="da-DK" sz="1400" dirty="0"/>
              <a:t> </a:t>
            </a:r>
            <a:r>
              <a:rPr lang="da-DK" sz="1400" dirty="0" err="1"/>
              <a:t>dolor</a:t>
            </a:r>
            <a:r>
              <a:rPr lang="da-DK" sz="1400" dirty="0"/>
              <a:t> sit </a:t>
            </a:r>
            <a:r>
              <a:rPr lang="da-DK" sz="1400" dirty="0" err="1"/>
              <a:t>amet</a:t>
            </a:r>
            <a:r>
              <a:rPr lang="da-DK" sz="1400" dirty="0"/>
              <a:t>, </a:t>
            </a:r>
            <a:r>
              <a:rPr lang="da-DK" sz="1400" dirty="0" err="1"/>
              <a:t>consectetur</a:t>
            </a:r>
            <a:r>
              <a:rPr lang="da-DK" sz="1400" dirty="0"/>
              <a:t> </a:t>
            </a:r>
            <a:r>
              <a:rPr lang="da-DK" sz="1400" dirty="0" err="1"/>
              <a:t>adipiscing</a:t>
            </a:r>
            <a:r>
              <a:rPr lang="da-DK" sz="1400" dirty="0"/>
              <a:t> </a:t>
            </a:r>
            <a:r>
              <a:rPr lang="da-DK" sz="1400" dirty="0" err="1"/>
              <a:t>elit</a:t>
            </a:r>
            <a:r>
              <a:rPr lang="da-DK" sz="1400" dirty="0"/>
              <a:t>. Vivamus non eros </a:t>
            </a:r>
            <a:r>
              <a:rPr lang="da-DK" sz="1400" dirty="0" err="1"/>
              <a:t>quis</a:t>
            </a:r>
            <a:r>
              <a:rPr lang="da-DK" sz="1400" dirty="0"/>
              <a:t> </a:t>
            </a:r>
            <a:r>
              <a:rPr lang="da-DK" sz="1400" dirty="0" err="1"/>
              <a:t>urna</a:t>
            </a:r>
            <a:r>
              <a:rPr lang="da-DK" sz="1400" dirty="0"/>
              <a:t>.</a:t>
            </a:r>
            <a:endParaRPr lang="da-DK" sz="1400" b="1" dirty="0">
              <a:solidFill>
                <a:schemeClr val="bg2"/>
              </a:solidFill>
            </a:endParaRPr>
          </a:p>
        </p:txBody>
      </p:sp>
      <p:sp>
        <p:nvSpPr>
          <p:cNvPr id="58" name="Pladsholder til tekst 7">
            <a:extLst>
              <a:ext uri="{FF2B5EF4-FFF2-40B4-BE49-F238E27FC236}">
                <a16:creationId xmlns:a16="http://schemas.microsoft.com/office/drawing/2014/main" id="{1580BECD-5974-4E9E-ABB0-2E49BC36C3A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367891" y="4129316"/>
            <a:ext cx="1909763" cy="144938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>
                <a:solidFill>
                  <a:schemeClr val="accent4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sz="1400" dirty="0" err="1"/>
              <a:t>Lorem</a:t>
            </a:r>
            <a:r>
              <a:rPr lang="da-DK" sz="1400" dirty="0"/>
              <a:t> </a:t>
            </a:r>
            <a:r>
              <a:rPr lang="da-DK" sz="1400" dirty="0" err="1"/>
              <a:t>ipsum</a:t>
            </a:r>
            <a:r>
              <a:rPr lang="da-DK" sz="1400" dirty="0"/>
              <a:t> </a:t>
            </a:r>
            <a:r>
              <a:rPr lang="da-DK" sz="1400" dirty="0" err="1"/>
              <a:t>dolor</a:t>
            </a:r>
            <a:r>
              <a:rPr lang="da-DK" sz="1400" dirty="0"/>
              <a:t> sit </a:t>
            </a:r>
            <a:r>
              <a:rPr lang="da-DK" sz="1400" dirty="0" err="1"/>
              <a:t>amet</a:t>
            </a:r>
            <a:r>
              <a:rPr lang="da-DK" sz="1400" dirty="0"/>
              <a:t>, </a:t>
            </a:r>
            <a:r>
              <a:rPr lang="da-DK" sz="1400" dirty="0" err="1"/>
              <a:t>consectetur</a:t>
            </a:r>
            <a:r>
              <a:rPr lang="da-DK" sz="1400" dirty="0"/>
              <a:t> </a:t>
            </a:r>
            <a:r>
              <a:rPr lang="da-DK" sz="1400" dirty="0" err="1"/>
              <a:t>adipiscing</a:t>
            </a:r>
            <a:r>
              <a:rPr lang="da-DK" sz="1400" dirty="0"/>
              <a:t> </a:t>
            </a:r>
            <a:r>
              <a:rPr lang="da-DK" sz="1400" dirty="0" err="1"/>
              <a:t>elit</a:t>
            </a:r>
            <a:r>
              <a:rPr lang="da-DK" sz="1400" dirty="0"/>
              <a:t>. Vivamus non eros </a:t>
            </a:r>
            <a:r>
              <a:rPr lang="da-DK" sz="1400" dirty="0" err="1"/>
              <a:t>quis</a:t>
            </a:r>
            <a:r>
              <a:rPr lang="da-DK" sz="1400" dirty="0"/>
              <a:t> </a:t>
            </a:r>
            <a:r>
              <a:rPr lang="da-DK" sz="1400" dirty="0" err="1"/>
              <a:t>urna</a:t>
            </a:r>
            <a:r>
              <a:rPr lang="da-DK" sz="1400" dirty="0"/>
              <a:t>.</a:t>
            </a:r>
            <a:endParaRPr lang="da-DK" sz="1400" b="1" dirty="0">
              <a:solidFill>
                <a:schemeClr val="bg2"/>
              </a:solidFill>
            </a:endParaRPr>
          </a:p>
        </p:txBody>
      </p:sp>
      <p:sp>
        <p:nvSpPr>
          <p:cNvPr id="59" name="Pladsholder til tekst 7">
            <a:extLst>
              <a:ext uri="{FF2B5EF4-FFF2-40B4-BE49-F238E27FC236}">
                <a16:creationId xmlns:a16="http://schemas.microsoft.com/office/drawing/2014/main" id="{1E77FF20-D70F-4D5B-AA0E-F95C8449622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551614" y="4129316"/>
            <a:ext cx="1909763" cy="144938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>
                <a:solidFill>
                  <a:schemeClr val="accent4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sz="1400" dirty="0" err="1"/>
              <a:t>Lorem</a:t>
            </a:r>
            <a:r>
              <a:rPr lang="da-DK" sz="1400" dirty="0"/>
              <a:t> </a:t>
            </a:r>
            <a:r>
              <a:rPr lang="da-DK" sz="1400" dirty="0" err="1"/>
              <a:t>ipsum</a:t>
            </a:r>
            <a:r>
              <a:rPr lang="da-DK" sz="1400" dirty="0"/>
              <a:t> </a:t>
            </a:r>
            <a:r>
              <a:rPr lang="da-DK" sz="1400" dirty="0" err="1"/>
              <a:t>dolor</a:t>
            </a:r>
            <a:r>
              <a:rPr lang="da-DK" sz="1400" dirty="0"/>
              <a:t> sit </a:t>
            </a:r>
            <a:r>
              <a:rPr lang="da-DK" sz="1400" dirty="0" err="1"/>
              <a:t>amet</a:t>
            </a:r>
            <a:r>
              <a:rPr lang="da-DK" sz="1400" dirty="0"/>
              <a:t>, </a:t>
            </a:r>
            <a:r>
              <a:rPr lang="da-DK" sz="1400" dirty="0" err="1"/>
              <a:t>consectetur</a:t>
            </a:r>
            <a:r>
              <a:rPr lang="da-DK" sz="1400" dirty="0"/>
              <a:t> </a:t>
            </a:r>
            <a:r>
              <a:rPr lang="da-DK" sz="1400" dirty="0" err="1"/>
              <a:t>adipiscing</a:t>
            </a:r>
            <a:r>
              <a:rPr lang="da-DK" sz="1400" dirty="0"/>
              <a:t> </a:t>
            </a:r>
            <a:r>
              <a:rPr lang="da-DK" sz="1400" dirty="0" err="1"/>
              <a:t>elit</a:t>
            </a:r>
            <a:r>
              <a:rPr lang="da-DK" sz="1400" dirty="0"/>
              <a:t>. Vivamus non eros </a:t>
            </a:r>
            <a:r>
              <a:rPr lang="da-DK" sz="1400" dirty="0" err="1"/>
              <a:t>quis</a:t>
            </a:r>
            <a:r>
              <a:rPr lang="da-DK" sz="1400" dirty="0"/>
              <a:t> </a:t>
            </a:r>
            <a:r>
              <a:rPr lang="da-DK" sz="1400" dirty="0" err="1"/>
              <a:t>urna</a:t>
            </a:r>
            <a:r>
              <a:rPr lang="da-DK" sz="1400" dirty="0"/>
              <a:t>.</a:t>
            </a:r>
            <a:endParaRPr lang="da-DK" sz="1400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4979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93">
          <p15:clr>
            <a:srgbClr val="A4A3A4"/>
          </p15:clr>
        </p15:guide>
        <p15:guide id="4" pos="461">
          <p15:clr>
            <a:srgbClr val="A4A3A4"/>
          </p15:clr>
        </p15:guide>
        <p15:guide id="5" pos="7287">
          <p15:clr>
            <a:srgbClr val="A4A3A4"/>
          </p15:clr>
        </p15:guide>
        <p15:guide id="6" pos="7219">
          <p15:clr>
            <a:srgbClr val="A4A3A4"/>
          </p15:clr>
        </p15:guide>
        <p15:guide id="7" orient="horz" pos="981">
          <p15:clr>
            <a:srgbClr val="A4A3A4"/>
          </p15:clr>
        </p15:guide>
        <p15:guide id="8" orient="horz" pos="3838">
          <p15:clr>
            <a:srgbClr val="A4A3A4"/>
          </p15:clr>
        </p15:guide>
        <p15:guide id="9" orient="horz" pos="3770">
          <p15:clr>
            <a:srgbClr val="A4A3A4"/>
          </p15:clr>
        </p15:guide>
        <p15:guide id="10" orient="horz" pos="1049">
          <p15:clr>
            <a:srgbClr val="A4A3A4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- stor - grø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4" name="Objekt 3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11">
            <a:extLst>
              <a:ext uri="{FF2B5EF4-FFF2-40B4-BE49-F238E27FC236}">
                <a16:creationId xmlns:a16="http://schemas.microsoft.com/office/drawing/2014/main" id="{C01F24CB-F56C-412B-B35C-126AC1BFB968}"/>
              </a:ext>
            </a:extLst>
          </p:cNvPr>
          <p:cNvSpPr/>
          <p:nvPr userDrawn="1"/>
        </p:nvSpPr>
        <p:spPr>
          <a:xfrm>
            <a:off x="623888" y="1557337"/>
            <a:ext cx="10944224" cy="4535488"/>
          </a:xfrm>
          <a:prstGeom prst="rect">
            <a:avLst/>
          </a:prstGeom>
          <a:solidFill>
            <a:srgbClr val="EEE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000" b="1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Titel 11"/>
          <p:cNvSpPr>
            <a:spLocks noGrp="1"/>
          </p:cNvSpPr>
          <p:nvPr>
            <p:ph type="title" hasCustomPrompt="1"/>
          </p:nvPr>
        </p:nvSpPr>
        <p:spPr>
          <a:xfrm>
            <a:off x="623888" y="404665"/>
            <a:ext cx="10944224" cy="978729"/>
          </a:xfrm>
          <a:prstGeom prst="rect">
            <a:avLst/>
          </a:prstGeom>
        </p:spPr>
        <p:txBody>
          <a:bodyPr vert="horz" wrap="square" lIns="0">
            <a:spAutoFit/>
          </a:bodyPr>
          <a:lstStyle>
            <a:lvl1pPr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da-DK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Overskrift med mulighed for at fremhæve elementer med </a:t>
            </a:r>
            <a:r>
              <a:rPr lang="da-DK" sz="3200" b="1" dirty="0">
                <a:solidFill>
                  <a:srgbClr val="00502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grøn</a:t>
            </a:r>
            <a:endParaRPr lang="da-DK" sz="32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17" name="Gruppe 16">
            <a:extLst>
              <a:ext uri="{FF2B5EF4-FFF2-40B4-BE49-F238E27FC236}">
                <a16:creationId xmlns:a16="http://schemas.microsoft.com/office/drawing/2014/main" id="{B0BF8FA7-F4E1-4AC3-958E-A80587B944E2}"/>
              </a:ext>
            </a:extLst>
          </p:cNvPr>
          <p:cNvGrpSpPr/>
          <p:nvPr userDrawn="1"/>
        </p:nvGrpSpPr>
        <p:grpSpPr>
          <a:xfrm>
            <a:off x="1374248" y="1678609"/>
            <a:ext cx="720749" cy="715643"/>
            <a:chOff x="1380471" y="2539224"/>
            <a:chExt cx="720749" cy="715643"/>
          </a:xfrm>
        </p:grpSpPr>
        <p:sp>
          <p:nvSpPr>
            <p:cNvPr id="9" name="Rektangel 8">
              <a:extLst>
                <a:ext uri="{FF2B5EF4-FFF2-40B4-BE49-F238E27FC236}">
                  <a16:creationId xmlns:a16="http://schemas.microsoft.com/office/drawing/2014/main" id="{98FA9EAA-0B02-46B7-B23D-8D874B147C8F}"/>
                </a:ext>
              </a:extLst>
            </p:cNvPr>
            <p:cNvSpPr/>
            <p:nvPr userDrawn="1"/>
          </p:nvSpPr>
          <p:spPr>
            <a:xfrm>
              <a:off x="1380471" y="2606867"/>
              <a:ext cx="648000" cy="64800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4800" b="1" dirty="0">
                <a:solidFill>
                  <a:schemeClr val="bg2"/>
                </a:solidFill>
              </a:endParaRPr>
            </a:p>
          </p:txBody>
        </p:sp>
        <p:sp>
          <p:nvSpPr>
            <p:cNvPr id="7" name="Rektangel 6">
              <a:extLst>
                <a:ext uri="{FF2B5EF4-FFF2-40B4-BE49-F238E27FC236}">
                  <a16:creationId xmlns:a16="http://schemas.microsoft.com/office/drawing/2014/main" id="{1B21FD90-CFA8-4ED6-940C-2A856E86384F}"/>
                </a:ext>
              </a:extLst>
            </p:cNvPr>
            <p:cNvSpPr/>
            <p:nvPr userDrawn="1"/>
          </p:nvSpPr>
          <p:spPr>
            <a:xfrm>
              <a:off x="1453220" y="2539224"/>
              <a:ext cx="648000" cy="648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 anchorCtr="0"/>
            <a:lstStyle/>
            <a:p>
              <a:pPr lvl="0" indent="0" algn="ctr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</a:pPr>
              <a:endParaRPr lang="da-DK" sz="4000" b="1" dirty="0">
                <a:solidFill>
                  <a:schemeClr val="bg2"/>
                </a:solidFill>
              </a:endParaRPr>
            </a:p>
          </p:txBody>
        </p:sp>
      </p:grpSp>
      <p:sp>
        <p:nvSpPr>
          <p:cNvPr id="16" name="Rektangel 15">
            <a:extLst>
              <a:ext uri="{FF2B5EF4-FFF2-40B4-BE49-F238E27FC236}">
                <a16:creationId xmlns:a16="http://schemas.microsoft.com/office/drawing/2014/main" id="{AB17FC93-0A90-4B66-9B2A-2C3115A68BEA}"/>
              </a:ext>
            </a:extLst>
          </p:cNvPr>
          <p:cNvSpPr/>
          <p:nvPr userDrawn="1"/>
        </p:nvSpPr>
        <p:spPr>
          <a:xfrm>
            <a:off x="743973" y="3394199"/>
            <a:ext cx="1907276" cy="500463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18" name="Rektangel 17">
            <a:extLst>
              <a:ext uri="{FF2B5EF4-FFF2-40B4-BE49-F238E27FC236}">
                <a16:creationId xmlns:a16="http://schemas.microsoft.com/office/drawing/2014/main" id="{B7D71A00-667D-4A66-8206-58C124D8ADFD}"/>
              </a:ext>
            </a:extLst>
          </p:cNvPr>
          <p:cNvSpPr/>
          <p:nvPr userDrawn="1"/>
        </p:nvSpPr>
        <p:spPr>
          <a:xfrm>
            <a:off x="816722" y="3335724"/>
            <a:ext cx="1908549" cy="4999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lvl="0"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da-DK" sz="2400" b="1" dirty="0">
              <a:solidFill>
                <a:schemeClr val="bg2"/>
              </a:solidFill>
            </a:endParaRPr>
          </a:p>
        </p:txBody>
      </p:sp>
      <p:sp>
        <p:nvSpPr>
          <p:cNvPr id="20" name="Rektangel 19">
            <a:extLst>
              <a:ext uri="{FF2B5EF4-FFF2-40B4-BE49-F238E27FC236}">
                <a16:creationId xmlns:a16="http://schemas.microsoft.com/office/drawing/2014/main" id="{322C0F92-303D-42BF-A38B-43D0908F630E}"/>
              </a:ext>
            </a:extLst>
          </p:cNvPr>
          <p:cNvSpPr/>
          <p:nvPr userDrawn="1"/>
        </p:nvSpPr>
        <p:spPr>
          <a:xfrm>
            <a:off x="743973" y="4020395"/>
            <a:ext cx="1907276" cy="196448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21" name="Rektangel 20">
            <a:extLst>
              <a:ext uri="{FF2B5EF4-FFF2-40B4-BE49-F238E27FC236}">
                <a16:creationId xmlns:a16="http://schemas.microsoft.com/office/drawing/2014/main" id="{E63FCDAC-633B-4943-B92E-74CD772847E3}"/>
              </a:ext>
            </a:extLst>
          </p:cNvPr>
          <p:cNvSpPr/>
          <p:nvPr userDrawn="1"/>
        </p:nvSpPr>
        <p:spPr>
          <a:xfrm>
            <a:off x="816722" y="3953137"/>
            <a:ext cx="1908549" cy="196245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da-DK" sz="1400" b="1" dirty="0">
              <a:solidFill>
                <a:schemeClr val="bg2"/>
              </a:solidFill>
            </a:endParaRPr>
          </a:p>
        </p:txBody>
      </p:sp>
      <p:grpSp>
        <p:nvGrpSpPr>
          <p:cNvPr id="114" name="Gruppe 113">
            <a:extLst>
              <a:ext uri="{FF2B5EF4-FFF2-40B4-BE49-F238E27FC236}">
                <a16:creationId xmlns:a16="http://schemas.microsoft.com/office/drawing/2014/main" id="{5CE23833-4A1E-4D7F-8CFE-F1AAB808E452}"/>
              </a:ext>
            </a:extLst>
          </p:cNvPr>
          <p:cNvGrpSpPr/>
          <p:nvPr userDrawn="1"/>
        </p:nvGrpSpPr>
        <p:grpSpPr>
          <a:xfrm>
            <a:off x="3557971" y="1678609"/>
            <a:ext cx="720749" cy="715643"/>
            <a:chOff x="1380471" y="2539224"/>
            <a:chExt cx="720749" cy="715643"/>
          </a:xfrm>
        </p:grpSpPr>
        <p:sp>
          <p:nvSpPr>
            <p:cNvPr id="121" name="Rektangel 120">
              <a:extLst>
                <a:ext uri="{FF2B5EF4-FFF2-40B4-BE49-F238E27FC236}">
                  <a16:creationId xmlns:a16="http://schemas.microsoft.com/office/drawing/2014/main" id="{8AAC9509-4177-4A02-81FB-C2A1EFCB7239}"/>
                </a:ext>
              </a:extLst>
            </p:cNvPr>
            <p:cNvSpPr/>
            <p:nvPr userDrawn="1"/>
          </p:nvSpPr>
          <p:spPr>
            <a:xfrm>
              <a:off x="1380471" y="2606867"/>
              <a:ext cx="648000" cy="64800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4800" b="1" dirty="0">
                <a:solidFill>
                  <a:schemeClr val="bg2"/>
                </a:solidFill>
              </a:endParaRPr>
            </a:p>
          </p:txBody>
        </p:sp>
        <p:sp>
          <p:nvSpPr>
            <p:cNvPr id="122" name="Rektangel 121">
              <a:extLst>
                <a:ext uri="{FF2B5EF4-FFF2-40B4-BE49-F238E27FC236}">
                  <a16:creationId xmlns:a16="http://schemas.microsoft.com/office/drawing/2014/main" id="{ACB5D2E3-17B9-4711-8617-8CFD7198EEC9}"/>
                </a:ext>
              </a:extLst>
            </p:cNvPr>
            <p:cNvSpPr/>
            <p:nvPr userDrawn="1"/>
          </p:nvSpPr>
          <p:spPr>
            <a:xfrm>
              <a:off x="1453220" y="2539224"/>
              <a:ext cx="648000" cy="648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 anchorCtr="0"/>
            <a:lstStyle/>
            <a:p>
              <a:pPr lvl="0" indent="0" algn="ctr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</a:pPr>
              <a:endParaRPr lang="da-DK" sz="4000" b="1" dirty="0">
                <a:solidFill>
                  <a:schemeClr val="bg2"/>
                </a:solidFill>
              </a:endParaRPr>
            </a:p>
          </p:txBody>
        </p:sp>
      </p:grpSp>
      <p:sp>
        <p:nvSpPr>
          <p:cNvPr id="117" name="Rektangel 116">
            <a:extLst>
              <a:ext uri="{FF2B5EF4-FFF2-40B4-BE49-F238E27FC236}">
                <a16:creationId xmlns:a16="http://schemas.microsoft.com/office/drawing/2014/main" id="{4CF0112A-E59E-4419-85E0-4025BBFC1190}"/>
              </a:ext>
            </a:extLst>
          </p:cNvPr>
          <p:cNvSpPr/>
          <p:nvPr userDrawn="1"/>
        </p:nvSpPr>
        <p:spPr>
          <a:xfrm>
            <a:off x="2927696" y="3394199"/>
            <a:ext cx="1907276" cy="500463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118" name="Rektangel 117">
            <a:extLst>
              <a:ext uri="{FF2B5EF4-FFF2-40B4-BE49-F238E27FC236}">
                <a16:creationId xmlns:a16="http://schemas.microsoft.com/office/drawing/2014/main" id="{36665B28-D7C9-4102-A610-6EA5F23FBF85}"/>
              </a:ext>
            </a:extLst>
          </p:cNvPr>
          <p:cNvSpPr/>
          <p:nvPr userDrawn="1"/>
        </p:nvSpPr>
        <p:spPr>
          <a:xfrm>
            <a:off x="3000445" y="3335724"/>
            <a:ext cx="1908549" cy="4999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lvl="0"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da-DK" sz="2400" b="1" dirty="0">
              <a:solidFill>
                <a:schemeClr val="bg2"/>
              </a:solidFill>
            </a:endParaRPr>
          </a:p>
        </p:txBody>
      </p:sp>
      <p:sp>
        <p:nvSpPr>
          <p:cNvPr id="119" name="Rektangel 118">
            <a:extLst>
              <a:ext uri="{FF2B5EF4-FFF2-40B4-BE49-F238E27FC236}">
                <a16:creationId xmlns:a16="http://schemas.microsoft.com/office/drawing/2014/main" id="{EE12EDAC-B9C1-4146-A095-FEC3ADAC3095}"/>
              </a:ext>
            </a:extLst>
          </p:cNvPr>
          <p:cNvSpPr/>
          <p:nvPr userDrawn="1"/>
        </p:nvSpPr>
        <p:spPr>
          <a:xfrm>
            <a:off x="2927696" y="4020395"/>
            <a:ext cx="1907276" cy="196448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120" name="Rektangel 119">
            <a:extLst>
              <a:ext uri="{FF2B5EF4-FFF2-40B4-BE49-F238E27FC236}">
                <a16:creationId xmlns:a16="http://schemas.microsoft.com/office/drawing/2014/main" id="{249DC806-55FB-4EAA-97D4-749F5F13A2CA}"/>
              </a:ext>
            </a:extLst>
          </p:cNvPr>
          <p:cNvSpPr/>
          <p:nvPr userDrawn="1"/>
        </p:nvSpPr>
        <p:spPr>
          <a:xfrm>
            <a:off x="3000445" y="3953137"/>
            <a:ext cx="1908549" cy="196245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da-DK" sz="1400" b="1" dirty="0">
              <a:solidFill>
                <a:schemeClr val="bg2"/>
              </a:solidFill>
            </a:endParaRPr>
          </a:p>
        </p:txBody>
      </p:sp>
      <p:grpSp>
        <p:nvGrpSpPr>
          <p:cNvPr id="124" name="Gruppe 123">
            <a:extLst>
              <a:ext uri="{FF2B5EF4-FFF2-40B4-BE49-F238E27FC236}">
                <a16:creationId xmlns:a16="http://schemas.microsoft.com/office/drawing/2014/main" id="{A2BC4C38-5381-47A6-B0CF-11F29D9D2376}"/>
              </a:ext>
            </a:extLst>
          </p:cNvPr>
          <p:cNvGrpSpPr/>
          <p:nvPr userDrawn="1"/>
        </p:nvGrpSpPr>
        <p:grpSpPr>
          <a:xfrm>
            <a:off x="5741694" y="1678609"/>
            <a:ext cx="720749" cy="715643"/>
            <a:chOff x="1380471" y="2539224"/>
            <a:chExt cx="720749" cy="715643"/>
          </a:xfrm>
        </p:grpSpPr>
        <p:sp>
          <p:nvSpPr>
            <p:cNvPr id="131" name="Rektangel 130">
              <a:extLst>
                <a:ext uri="{FF2B5EF4-FFF2-40B4-BE49-F238E27FC236}">
                  <a16:creationId xmlns:a16="http://schemas.microsoft.com/office/drawing/2014/main" id="{65A89AA1-86D5-4C42-9C54-A2A5F54A20CF}"/>
                </a:ext>
              </a:extLst>
            </p:cNvPr>
            <p:cNvSpPr/>
            <p:nvPr userDrawn="1"/>
          </p:nvSpPr>
          <p:spPr>
            <a:xfrm>
              <a:off x="1380471" y="2606867"/>
              <a:ext cx="648000" cy="64800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4800" b="1" dirty="0">
                <a:solidFill>
                  <a:schemeClr val="bg2"/>
                </a:solidFill>
              </a:endParaRPr>
            </a:p>
          </p:txBody>
        </p:sp>
        <p:sp>
          <p:nvSpPr>
            <p:cNvPr id="132" name="Rektangel 131">
              <a:extLst>
                <a:ext uri="{FF2B5EF4-FFF2-40B4-BE49-F238E27FC236}">
                  <a16:creationId xmlns:a16="http://schemas.microsoft.com/office/drawing/2014/main" id="{A7FD0F5D-DBBE-4139-89DB-FE47ADDEB5BD}"/>
                </a:ext>
              </a:extLst>
            </p:cNvPr>
            <p:cNvSpPr/>
            <p:nvPr userDrawn="1"/>
          </p:nvSpPr>
          <p:spPr>
            <a:xfrm>
              <a:off x="1453220" y="2539224"/>
              <a:ext cx="648000" cy="648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 anchorCtr="0"/>
            <a:lstStyle/>
            <a:p>
              <a:pPr lvl="0" indent="0" algn="ctr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</a:pPr>
              <a:endParaRPr lang="da-DK" sz="4000" b="1" dirty="0">
                <a:solidFill>
                  <a:schemeClr val="bg2"/>
                </a:solidFill>
              </a:endParaRPr>
            </a:p>
          </p:txBody>
        </p:sp>
      </p:grpSp>
      <p:sp>
        <p:nvSpPr>
          <p:cNvPr id="127" name="Rektangel 126">
            <a:extLst>
              <a:ext uri="{FF2B5EF4-FFF2-40B4-BE49-F238E27FC236}">
                <a16:creationId xmlns:a16="http://schemas.microsoft.com/office/drawing/2014/main" id="{08E85ACB-C56E-45B8-B4D8-52B2AD811392}"/>
              </a:ext>
            </a:extLst>
          </p:cNvPr>
          <p:cNvSpPr/>
          <p:nvPr userDrawn="1"/>
        </p:nvSpPr>
        <p:spPr>
          <a:xfrm>
            <a:off x="5111419" y="3394199"/>
            <a:ext cx="1907276" cy="500463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128" name="Rektangel 127">
            <a:extLst>
              <a:ext uri="{FF2B5EF4-FFF2-40B4-BE49-F238E27FC236}">
                <a16:creationId xmlns:a16="http://schemas.microsoft.com/office/drawing/2014/main" id="{BBDFB4AF-2BFD-4110-B3D8-4B98E248434D}"/>
              </a:ext>
            </a:extLst>
          </p:cNvPr>
          <p:cNvSpPr/>
          <p:nvPr userDrawn="1"/>
        </p:nvSpPr>
        <p:spPr>
          <a:xfrm>
            <a:off x="5184168" y="3335724"/>
            <a:ext cx="1908549" cy="4999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lvl="0"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da-DK" sz="2400" b="1" dirty="0">
              <a:solidFill>
                <a:schemeClr val="bg2"/>
              </a:solidFill>
            </a:endParaRPr>
          </a:p>
        </p:txBody>
      </p:sp>
      <p:sp>
        <p:nvSpPr>
          <p:cNvPr id="129" name="Rektangel 128">
            <a:extLst>
              <a:ext uri="{FF2B5EF4-FFF2-40B4-BE49-F238E27FC236}">
                <a16:creationId xmlns:a16="http://schemas.microsoft.com/office/drawing/2014/main" id="{3AE4FED8-9971-4484-8205-86EAE953007D}"/>
              </a:ext>
            </a:extLst>
          </p:cNvPr>
          <p:cNvSpPr/>
          <p:nvPr userDrawn="1"/>
        </p:nvSpPr>
        <p:spPr>
          <a:xfrm>
            <a:off x="5111419" y="4020395"/>
            <a:ext cx="1907276" cy="196448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130" name="Rektangel 129">
            <a:extLst>
              <a:ext uri="{FF2B5EF4-FFF2-40B4-BE49-F238E27FC236}">
                <a16:creationId xmlns:a16="http://schemas.microsoft.com/office/drawing/2014/main" id="{DD9C341B-B9FB-4DA1-A28F-A45E671CB973}"/>
              </a:ext>
            </a:extLst>
          </p:cNvPr>
          <p:cNvSpPr/>
          <p:nvPr userDrawn="1"/>
        </p:nvSpPr>
        <p:spPr>
          <a:xfrm>
            <a:off x="5184168" y="3953137"/>
            <a:ext cx="1908549" cy="196245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da-DK" sz="1400" b="1" dirty="0">
              <a:solidFill>
                <a:schemeClr val="bg2"/>
              </a:solidFill>
            </a:endParaRPr>
          </a:p>
        </p:txBody>
      </p:sp>
      <p:grpSp>
        <p:nvGrpSpPr>
          <p:cNvPr id="134" name="Gruppe 133">
            <a:extLst>
              <a:ext uri="{FF2B5EF4-FFF2-40B4-BE49-F238E27FC236}">
                <a16:creationId xmlns:a16="http://schemas.microsoft.com/office/drawing/2014/main" id="{06D28F64-AA11-4C6A-A3BF-33B7D860E9B8}"/>
              </a:ext>
            </a:extLst>
          </p:cNvPr>
          <p:cNvGrpSpPr/>
          <p:nvPr userDrawn="1"/>
        </p:nvGrpSpPr>
        <p:grpSpPr>
          <a:xfrm>
            <a:off x="7925417" y="1678609"/>
            <a:ext cx="720749" cy="715643"/>
            <a:chOff x="1380471" y="2539224"/>
            <a:chExt cx="720749" cy="715643"/>
          </a:xfrm>
        </p:grpSpPr>
        <p:sp>
          <p:nvSpPr>
            <p:cNvPr id="141" name="Rektangel 140">
              <a:extLst>
                <a:ext uri="{FF2B5EF4-FFF2-40B4-BE49-F238E27FC236}">
                  <a16:creationId xmlns:a16="http://schemas.microsoft.com/office/drawing/2014/main" id="{F1BCD01F-9ACB-4F5F-B0ED-0D25AB08B145}"/>
                </a:ext>
              </a:extLst>
            </p:cNvPr>
            <p:cNvSpPr/>
            <p:nvPr userDrawn="1"/>
          </p:nvSpPr>
          <p:spPr>
            <a:xfrm>
              <a:off x="1380471" y="2606867"/>
              <a:ext cx="648000" cy="64800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4800" b="1" dirty="0">
                <a:solidFill>
                  <a:schemeClr val="bg2"/>
                </a:solidFill>
              </a:endParaRPr>
            </a:p>
          </p:txBody>
        </p:sp>
        <p:sp>
          <p:nvSpPr>
            <p:cNvPr id="142" name="Rektangel 141">
              <a:extLst>
                <a:ext uri="{FF2B5EF4-FFF2-40B4-BE49-F238E27FC236}">
                  <a16:creationId xmlns:a16="http://schemas.microsoft.com/office/drawing/2014/main" id="{3ED3A829-1A8A-4CDA-B5E2-3F0650CB9354}"/>
                </a:ext>
              </a:extLst>
            </p:cNvPr>
            <p:cNvSpPr/>
            <p:nvPr userDrawn="1"/>
          </p:nvSpPr>
          <p:spPr>
            <a:xfrm>
              <a:off x="1453220" y="2539224"/>
              <a:ext cx="648000" cy="648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 anchorCtr="0"/>
            <a:lstStyle/>
            <a:p>
              <a:pPr lvl="0" indent="0" algn="ctr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</a:pPr>
              <a:endParaRPr lang="da-DK" sz="4000" b="1" dirty="0">
                <a:solidFill>
                  <a:schemeClr val="bg2"/>
                </a:solidFill>
              </a:endParaRPr>
            </a:p>
          </p:txBody>
        </p:sp>
      </p:grpSp>
      <p:sp>
        <p:nvSpPr>
          <p:cNvPr id="137" name="Rektangel 136">
            <a:extLst>
              <a:ext uri="{FF2B5EF4-FFF2-40B4-BE49-F238E27FC236}">
                <a16:creationId xmlns:a16="http://schemas.microsoft.com/office/drawing/2014/main" id="{FB8C5F0E-32A2-4571-BED8-B320E871FA65}"/>
              </a:ext>
            </a:extLst>
          </p:cNvPr>
          <p:cNvSpPr/>
          <p:nvPr userDrawn="1"/>
        </p:nvSpPr>
        <p:spPr>
          <a:xfrm>
            <a:off x="7295142" y="3394199"/>
            <a:ext cx="1907276" cy="500463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138" name="Rektangel 137">
            <a:extLst>
              <a:ext uri="{FF2B5EF4-FFF2-40B4-BE49-F238E27FC236}">
                <a16:creationId xmlns:a16="http://schemas.microsoft.com/office/drawing/2014/main" id="{2674FF6E-9878-4DD4-A81C-10041BECC680}"/>
              </a:ext>
            </a:extLst>
          </p:cNvPr>
          <p:cNvSpPr/>
          <p:nvPr userDrawn="1"/>
        </p:nvSpPr>
        <p:spPr>
          <a:xfrm>
            <a:off x="7367891" y="3335724"/>
            <a:ext cx="1908549" cy="4999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lvl="0"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da-DK" sz="2400" b="1" dirty="0">
              <a:solidFill>
                <a:schemeClr val="bg2"/>
              </a:solidFill>
            </a:endParaRPr>
          </a:p>
        </p:txBody>
      </p:sp>
      <p:sp>
        <p:nvSpPr>
          <p:cNvPr id="139" name="Rektangel 138">
            <a:extLst>
              <a:ext uri="{FF2B5EF4-FFF2-40B4-BE49-F238E27FC236}">
                <a16:creationId xmlns:a16="http://schemas.microsoft.com/office/drawing/2014/main" id="{20B38E06-1728-4F53-8E34-CF4CB09D9FFF}"/>
              </a:ext>
            </a:extLst>
          </p:cNvPr>
          <p:cNvSpPr/>
          <p:nvPr userDrawn="1"/>
        </p:nvSpPr>
        <p:spPr>
          <a:xfrm>
            <a:off x="7295142" y="4020395"/>
            <a:ext cx="1907276" cy="196448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140" name="Rektangel 139">
            <a:extLst>
              <a:ext uri="{FF2B5EF4-FFF2-40B4-BE49-F238E27FC236}">
                <a16:creationId xmlns:a16="http://schemas.microsoft.com/office/drawing/2014/main" id="{E66451D7-542B-4C97-B22D-128C7A42ABE6}"/>
              </a:ext>
            </a:extLst>
          </p:cNvPr>
          <p:cNvSpPr/>
          <p:nvPr userDrawn="1"/>
        </p:nvSpPr>
        <p:spPr>
          <a:xfrm>
            <a:off x="7367891" y="3953137"/>
            <a:ext cx="1908549" cy="196245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da-DK" sz="1400" b="1" dirty="0">
              <a:solidFill>
                <a:schemeClr val="bg2"/>
              </a:solidFill>
            </a:endParaRPr>
          </a:p>
        </p:txBody>
      </p:sp>
      <p:grpSp>
        <p:nvGrpSpPr>
          <p:cNvPr id="144" name="Gruppe 143">
            <a:extLst>
              <a:ext uri="{FF2B5EF4-FFF2-40B4-BE49-F238E27FC236}">
                <a16:creationId xmlns:a16="http://schemas.microsoft.com/office/drawing/2014/main" id="{FC8A441D-919D-4AF0-9796-51FFAD9F82D8}"/>
              </a:ext>
            </a:extLst>
          </p:cNvPr>
          <p:cNvGrpSpPr/>
          <p:nvPr userDrawn="1"/>
        </p:nvGrpSpPr>
        <p:grpSpPr>
          <a:xfrm>
            <a:off x="10109140" y="1678609"/>
            <a:ext cx="720749" cy="715643"/>
            <a:chOff x="1380471" y="2539224"/>
            <a:chExt cx="720749" cy="715643"/>
          </a:xfrm>
        </p:grpSpPr>
        <p:sp>
          <p:nvSpPr>
            <p:cNvPr id="151" name="Rektangel 150">
              <a:extLst>
                <a:ext uri="{FF2B5EF4-FFF2-40B4-BE49-F238E27FC236}">
                  <a16:creationId xmlns:a16="http://schemas.microsoft.com/office/drawing/2014/main" id="{E8B75EEC-745C-4D4C-8BC3-896CD2D86AC4}"/>
                </a:ext>
              </a:extLst>
            </p:cNvPr>
            <p:cNvSpPr/>
            <p:nvPr userDrawn="1"/>
          </p:nvSpPr>
          <p:spPr>
            <a:xfrm>
              <a:off x="1380471" y="2606867"/>
              <a:ext cx="648000" cy="64800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4800" b="1" dirty="0">
                <a:solidFill>
                  <a:schemeClr val="bg2"/>
                </a:solidFill>
              </a:endParaRPr>
            </a:p>
          </p:txBody>
        </p:sp>
        <p:sp>
          <p:nvSpPr>
            <p:cNvPr id="152" name="Rektangel 151">
              <a:extLst>
                <a:ext uri="{FF2B5EF4-FFF2-40B4-BE49-F238E27FC236}">
                  <a16:creationId xmlns:a16="http://schemas.microsoft.com/office/drawing/2014/main" id="{18EADB40-3BAF-4811-9EA3-F31CC0704929}"/>
                </a:ext>
              </a:extLst>
            </p:cNvPr>
            <p:cNvSpPr/>
            <p:nvPr userDrawn="1"/>
          </p:nvSpPr>
          <p:spPr>
            <a:xfrm>
              <a:off x="1453220" y="2539224"/>
              <a:ext cx="648000" cy="648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 anchorCtr="0"/>
            <a:lstStyle/>
            <a:p>
              <a:pPr lvl="0" indent="0" algn="ctr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</a:pPr>
              <a:endParaRPr lang="da-DK" sz="4000" b="1" dirty="0">
                <a:solidFill>
                  <a:schemeClr val="bg2"/>
                </a:solidFill>
              </a:endParaRPr>
            </a:p>
          </p:txBody>
        </p:sp>
      </p:grpSp>
      <p:sp>
        <p:nvSpPr>
          <p:cNvPr id="147" name="Rektangel 146">
            <a:extLst>
              <a:ext uri="{FF2B5EF4-FFF2-40B4-BE49-F238E27FC236}">
                <a16:creationId xmlns:a16="http://schemas.microsoft.com/office/drawing/2014/main" id="{58441450-3B7A-46E9-8AE3-AA034C6A5D12}"/>
              </a:ext>
            </a:extLst>
          </p:cNvPr>
          <p:cNvSpPr/>
          <p:nvPr userDrawn="1"/>
        </p:nvSpPr>
        <p:spPr>
          <a:xfrm>
            <a:off x="9478865" y="3394199"/>
            <a:ext cx="1907276" cy="500463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148" name="Rektangel 147">
            <a:extLst>
              <a:ext uri="{FF2B5EF4-FFF2-40B4-BE49-F238E27FC236}">
                <a16:creationId xmlns:a16="http://schemas.microsoft.com/office/drawing/2014/main" id="{2DBC9D70-8200-4FC6-84E9-4412695D6476}"/>
              </a:ext>
            </a:extLst>
          </p:cNvPr>
          <p:cNvSpPr/>
          <p:nvPr userDrawn="1"/>
        </p:nvSpPr>
        <p:spPr>
          <a:xfrm>
            <a:off x="9551614" y="3335724"/>
            <a:ext cx="1908549" cy="4999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lvl="0"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da-DK" sz="2400" b="1" dirty="0">
              <a:solidFill>
                <a:schemeClr val="bg2"/>
              </a:solidFill>
            </a:endParaRPr>
          </a:p>
        </p:txBody>
      </p:sp>
      <p:sp>
        <p:nvSpPr>
          <p:cNvPr id="149" name="Rektangel 148">
            <a:extLst>
              <a:ext uri="{FF2B5EF4-FFF2-40B4-BE49-F238E27FC236}">
                <a16:creationId xmlns:a16="http://schemas.microsoft.com/office/drawing/2014/main" id="{0918A73F-53D4-432B-9E2D-A8DCB82DC7FB}"/>
              </a:ext>
            </a:extLst>
          </p:cNvPr>
          <p:cNvSpPr/>
          <p:nvPr userDrawn="1"/>
        </p:nvSpPr>
        <p:spPr>
          <a:xfrm>
            <a:off x="9478865" y="4020395"/>
            <a:ext cx="1907276" cy="196448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150" name="Rektangel 149">
            <a:extLst>
              <a:ext uri="{FF2B5EF4-FFF2-40B4-BE49-F238E27FC236}">
                <a16:creationId xmlns:a16="http://schemas.microsoft.com/office/drawing/2014/main" id="{1D06F307-B29E-4F87-B7C4-55E4B4C2ED14}"/>
              </a:ext>
            </a:extLst>
          </p:cNvPr>
          <p:cNvSpPr/>
          <p:nvPr userDrawn="1"/>
        </p:nvSpPr>
        <p:spPr>
          <a:xfrm>
            <a:off x="9551614" y="3953137"/>
            <a:ext cx="1908549" cy="196245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da-DK" sz="1400" b="1" dirty="0">
              <a:solidFill>
                <a:schemeClr val="bg2"/>
              </a:solidFill>
            </a:endParaRPr>
          </a:p>
        </p:txBody>
      </p:sp>
      <p:cxnSp>
        <p:nvCxnSpPr>
          <p:cNvPr id="56" name="Lige forbindelse 55">
            <a:extLst>
              <a:ext uri="{FF2B5EF4-FFF2-40B4-BE49-F238E27FC236}">
                <a16:creationId xmlns:a16="http://schemas.microsoft.com/office/drawing/2014/main" id="{ABAD6483-8063-41B6-9650-9B7CA57A9CCF}"/>
              </a:ext>
            </a:extLst>
          </p:cNvPr>
          <p:cNvCxnSpPr/>
          <p:nvPr userDrawn="1"/>
        </p:nvCxnSpPr>
        <p:spPr>
          <a:xfrm>
            <a:off x="623888" y="2999119"/>
            <a:ext cx="10944224" cy="9329"/>
          </a:xfrm>
          <a:prstGeom prst="lin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47">
            <a:extLst>
              <a:ext uri="{FF2B5EF4-FFF2-40B4-BE49-F238E27FC236}">
                <a16:creationId xmlns:a16="http://schemas.microsoft.com/office/drawing/2014/main" id="{495541D9-5EAC-433D-AD60-45E81D3D070C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1626622" y="2887150"/>
            <a:ext cx="216000" cy="2160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a-DK"/>
            </a:defPPr>
            <a:lvl1pPr indent="-457200" algn="ctr">
              <a:spcBef>
                <a:spcPct val="20000"/>
              </a:spcBef>
              <a:buSzPct val="100000"/>
              <a:defRPr>
                <a:latin typeface="Calibri" panose="020F0502020204030204" pitchFamily="34" charset="0"/>
              </a:defRPr>
            </a:lvl1pPr>
            <a:lvl2pPr marL="342900" lvl="1" indent="-3429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2pPr>
            <a:lvl3pPr marL="742950" lvl="2" indent="-28575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–"/>
              <a:defRPr>
                <a:latin typeface="Calibri" panose="020F0502020204030204" pitchFamily="34" charset="0"/>
              </a:defRPr>
            </a:lvl3pPr>
            <a:lvl4pPr marL="1143000" lvl="3" indent="-2286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4pPr>
            <a:lvl5pPr marL="1600200" lvl="4" indent="-2286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–"/>
              <a:defRPr>
                <a:latin typeface="Calibri" panose="020F0502020204030204" pitchFamily="34" charset="0"/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lvl="1" indent="0">
              <a:buNone/>
            </a:pPr>
            <a:endParaRPr lang="da-DK" sz="2400" b="1" dirty="0">
              <a:latin typeface="Segoe UI" panose="020B0502040204020203" pitchFamily="34" charset="0"/>
              <a:cs typeface="Segoe UI" panose="020B0502040204020203" pitchFamily="34" charset="0"/>
              <a:sym typeface="Calibri" panose="020F0502020204030204" pitchFamily="34" charset="0"/>
            </a:endParaRPr>
          </a:p>
        </p:txBody>
      </p:sp>
      <p:sp>
        <p:nvSpPr>
          <p:cNvPr id="58" name="TextBox 47">
            <a:extLst>
              <a:ext uri="{FF2B5EF4-FFF2-40B4-BE49-F238E27FC236}">
                <a16:creationId xmlns:a16="http://schemas.microsoft.com/office/drawing/2014/main" id="{33C22E5A-43E8-4995-AEF4-587D1C1FC8B8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3810345" y="2887150"/>
            <a:ext cx="216000" cy="2160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a-DK"/>
            </a:defPPr>
            <a:lvl1pPr indent="-457200" algn="ctr">
              <a:spcBef>
                <a:spcPct val="20000"/>
              </a:spcBef>
              <a:buSzPct val="100000"/>
              <a:defRPr>
                <a:latin typeface="Calibri" panose="020F0502020204030204" pitchFamily="34" charset="0"/>
              </a:defRPr>
            </a:lvl1pPr>
            <a:lvl2pPr marL="342900" lvl="1" indent="-3429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2pPr>
            <a:lvl3pPr marL="742950" lvl="2" indent="-28575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–"/>
              <a:defRPr>
                <a:latin typeface="Calibri" panose="020F0502020204030204" pitchFamily="34" charset="0"/>
              </a:defRPr>
            </a:lvl3pPr>
            <a:lvl4pPr marL="1143000" lvl="3" indent="-2286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4pPr>
            <a:lvl5pPr marL="1600200" lvl="4" indent="-2286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–"/>
              <a:defRPr>
                <a:latin typeface="Calibri" panose="020F0502020204030204" pitchFamily="34" charset="0"/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lvl="1" indent="0">
              <a:buNone/>
            </a:pPr>
            <a:endParaRPr lang="da-DK" sz="2400" b="1" dirty="0">
              <a:latin typeface="Segoe UI" panose="020B0502040204020203" pitchFamily="34" charset="0"/>
              <a:cs typeface="Segoe UI" panose="020B0502040204020203" pitchFamily="34" charset="0"/>
              <a:sym typeface="Calibri" panose="020F0502020204030204" pitchFamily="34" charset="0"/>
            </a:endParaRPr>
          </a:p>
        </p:txBody>
      </p:sp>
      <p:sp>
        <p:nvSpPr>
          <p:cNvPr id="59" name="TextBox 47">
            <a:extLst>
              <a:ext uri="{FF2B5EF4-FFF2-40B4-BE49-F238E27FC236}">
                <a16:creationId xmlns:a16="http://schemas.microsoft.com/office/drawing/2014/main" id="{D39A2E45-2491-4E1C-B1FB-A51E6DCD97DC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5994068" y="2887150"/>
            <a:ext cx="216000" cy="2160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a-DK"/>
            </a:defPPr>
            <a:lvl1pPr indent="-457200" algn="ctr">
              <a:spcBef>
                <a:spcPct val="20000"/>
              </a:spcBef>
              <a:buSzPct val="100000"/>
              <a:defRPr>
                <a:latin typeface="Calibri" panose="020F0502020204030204" pitchFamily="34" charset="0"/>
              </a:defRPr>
            </a:lvl1pPr>
            <a:lvl2pPr marL="342900" lvl="1" indent="-3429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2pPr>
            <a:lvl3pPr marL="742950" lvl="2" indent="-28575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–"/>
              <a:defRPr>
                <a:latin typeface="Calibri" panose="020F0502020204030204" pitchFamily="34" charset="0"/>
              </a:defRPr>
            </a:lvl3pPr>
            <a:lvl4pPr marL="1143000" lvl="3" indent="-2286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4pPr>
            <a:lvl5pPr marL="1600200" lvl="4" indent="-2286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–"/>
              <a:defRPr>
                <a:latin typeface="Calibri" panose="020F0502020204030204" pitchFamily="34" charset="0"/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lvl="1" indent="0">
              <a:buNone/>
            </a:pPr>
            <a:endParaRPr lang="da-DK" sz="2400" b="1" dirty="0">
              <a:latin typeface="Segoe UI" panose="020B0502040204020203" pitchFamily="34" charset="0"/>
              <a:cs typeface="Segoe UI" panose="020B0502040204020203" pitchFamily="34" charset="0"/>
              <a:sym typeface="Calibri" panose="020F0502020204030204" pitchFamily="34" charset="0"/>
            </a:endParaRPr>
          </a:p>
        </p:txBody>
      </p:sp>
      <p:sp>
        <p:nvSpPr>
          <p:cNvPr id="60" name="TextBox 47">
            <a:extLst>
              <a:ext uri="{FF2B5EF4-FFF2-40B4-BE49-F238E27FC236}">
                <a16:creationId xmlns:a16="http://schemas.microsoft.com/office/drawing/2014/main" id="{D829223F-7CE0-4262-AE5F-DEF936C74485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8177791" y="2887150"/>
            <a:ext cx="216000" cy="2160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a-DK"/>
            </a:defPPr>
            <a:lvl1pPr indent="-457200" algn="ctr">
              <a:spcBef>
                <a:spcPct val="20000"/>
              </a:spcBef>
              <a:buSzPct val="100000"/>
              <a:defRPr>
                <a:latin typeface="Calibri" panose="020F0502020204030204" pitchFamily="34" charset="0"/>
              </a:defRPr>
            </a:lvl1pPr>
            <a:lvl2pPr marL="342900" lvl="1" indent="-3429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2pPr>
            <a:lvl3pPr marL="742950" lvl="2" indent="-28575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–"/>
              <a:defRPr>
                <a:latin typeface="Calibri" panose="020F0502020204030204" pitchFamily="34" charset="0"/>
              </a:defRPr>
            </a:lvl3pPr>
            <a:lvl4pPr marL="1143000" lvl="3" indent="-2286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4pPr>
            <a:lvl5pPr marL="1600200" lvl="4" indent="-2286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–"/>
              <a:defRPr>
                <a:latin typeface="Calibri" panose="020F0502020204030204" pitchFamily="34" charset="0"/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lvl="1" indent="0">
              <a:buNone/>
            </a:pPr>
            <a:endParaRPr lang="da-DK" sz="2400" b="1" dirty="0">
              <a:latin typeface="Segoe UI" panose="020B0502040204020203" pitchFamily="34" charset="0"/>
              <a:cs typeface="Segoe UI" panose="020B0502040204020203" pitchFamily="34" charset="0"/>
              <a:sym typeface="Calibri" panose="020F0502020204030204" pitchFamily="34" charset="0"/>
            </a:endParaRPr>
          </a:p>
        </p:txBody>
      </p:sp>
      <p:sp>
        <p:nvSpPr>
          <p:cNvPr id="61" name="TextBox 47">
            <a:extLst>
              <a:ext uri="{FF2B5EF4-FFF2-40B4-BE49-F238E27FC236}">
                <a16:creationId xmlns:a16="http://schemas.microsoft.com/office/drawing/2014/main" id="{3533FA23-C20C-42F9-98D0-EB1B60BD217B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10361514" y="2887150"/>
            <a:ext cx="216000" cy="2160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a-DK"/>
            </a:defPPr>
            <a:lvl1pPr indent="-457200" algn="ctr">
              <a:spcBef>
                <a:spcPct val="20000"/>
              </a:spcBef>
              <a:buSzPct val="100000"/>
              <a:defRPr>
                <a:latin typeface="Calibri" panose="020F0502020204030204" pitchFamily="34" charset="0"/>
              </a:defRPr>
            </a:lvl1pPr>
            <a:lvl2pPr marL="342900" lvl="1" indent="-3429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2pPr>
            <a:lvl3pPr marL="742950" lvl="2" indent="-28575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–"/>
              <a:defRPr>
                <a:latin typeface="Calibri" panose="020F0502020204030204" pitchFamily="34" charset="0"/>
              </a:defRPr>
            </a:lvl3pPr>
            <a:lvl4pPr marL="1143000" lvl="3" indent="-2286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4pPr>
            <a:lvl5pPr marL="1600200" lvl="4" indent="-2286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–"/>
              <a:defRPr>
                <a:latin typeface="Calibri" panose="020F0502020204030204" pitchFamily="34" charset="0"/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lvl="1" indent="0">
              <a:buNone/>
            </a:pPr>
            <a:endParaRPr lang="da-DK" sz="2400" b="1" dirty="0">
              <a:latin typeface="Segoe UI" panose="020B0502040204020203" pitchFamily="34" charset="0"/>
              <a:cs typeface="Segoe UI" panose="020B0502040204020203" pitchFamily="34" charset="0"/>
              <a:sym typeface="Calibri" panose="020F0502020204030204" pitchFamily="34" charset="0"/>
            </a:endParaRPr>
          </a:p>
        </p:txBody>
      </p:sp>
      <p:sp>
        <p:nvSpPr>
          <p:cNvPr id="46" name="Pladsholder til tekst 7">
            <a:extLst>
              <a:ext uri="{FF2B5EF4-FFF2-40B4-BE49-F238E27FC236}">
                <a16:creationId xmlns:a16="http://schemas.microsoft.com/office/drawing/2014/main" id="{6A49EB85-724B-4981-8AA3-A32383786DF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46997" y="1678609"/>
            <a:ext cx="648000" cy="648000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48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da-DK" dirty="0"/>
              <a:t>1</a:t>
            </a:r>
          </a:p>
        </p:txBody>
      </p:sp>
      <p:sp>
        <p:nvSpPr>
          <p:cNvPr id="47" name="Pladsholder til tekst 7">
            <a:extLst>
              <a:ext uri="{FF2B5EF4-FFF2-40B4-BE49-F238E27FC236}">
                <a16:creationId xmlns:a16="http://schemas.microsoft.com/office/drawing/2014/main" id="{74ACA55F-EBB1-4A53-999C-3D4C3C5C82F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30720" y="1678609"/>
            <a:ext cx="648000" cy="648000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48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da-DK" dirty="0"/>
              <a:t>2</a:t>
            </a:r>
          </a:p>
        </p:txBody>
      </p:sp>
      <p:sp>
        <p:nvSpPr>
          <p:cNvPr id="48" name="Pladsholder til tekst 7">
            <a:extLst>
              <a:ext uri="{FF2B5EF4-FFF2-40B4-BE49-F238E27FC236}">
                <a16:creationId xmlns:a16="http://schemas.microsoft.com/office/drawing/2014/main" id="{145EAA9E-CC3A-4954-9CD9-679DEAD1059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14443" y="1678609"/>
            <a:ext cx="648000" cy="648000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48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da-DK" dirty="0"/>
              <a:t>3</a:t>
            </a:r>
          </a:p>
        </p:txBody>
      </p:sp>
      <p:sp>
        <p:nvSpPr>
          <p:cNvPr id="49" name="Pladsholder til tekst 7">
            <a:extLst>
              <a:ext uri="{FF2B5EF4-FFF2-40B4-BE49-F238E27FC236}">
                <a16:creationId xmlns:a16="http://schemas.microsoft.com/office/drawing/2014/main" id="{1AA40DAB-4BAA-4CB8-96B2-D7B58C10EB2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98166" y="1678609"/>
            <a:ext cx="648000" cy="648000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48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da-DK" dirty="0"/>
              <a:t>4</a:t>
            </a:r>
          </a:p>
        </p:txBody>
      </p:sp>
      <p:sp>
        <p:nvSpPr>
          <p:cNvPr id="50" name="Pladsholder til tekst 7">
            <a:extLst>
              <a:ext uri="{FF2B5EF4-FFF2-40B4-BE49-F238E27FC236}">
                <a16:creationId xmlns:a16="http://schemas.microsoft.com/office/drawing/2014/main" id="{ABA422C2-2845-40F1-A7F4-FBC776C2300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181889" y="1678609"/>
            <a:ext cx="648000" cy="648000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48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da-DK" dirty="0"/>
              <a:t>5</a:t>
            </a:r>
          </a:p>
        </p:txBody>
      </p:sp>
      <p:sp>
        <p:nvSpPr>
          <p:cNvPr id="51" name="Pladsholder til tekst 7">
            <a:extLst>
              <a:ext uri="{FF2B5EF4-FFF2-40B4-BE49-F238E27FC236}">
                <a16:creationId xmlns:a16="http://schemas.microsoft.com/office/drawing/2014/main" id="{409D7CB4-3C90-4CB5-A7A4-830370864A7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6722" y="3335724"/>
            <a:ext cx="1909763" cy="498475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24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da-DK" dirty="0"/>
              <a:t>Overskrift</a:t>
            </a:r>
          </a:p>
        </p:txBody>
      </p:sp>
      <p:sp>
        <p:nvSpPr>
          <p:cNvPr id="52" name="Pladsholder til tekst 7">
            <a:extLst>
              <a:ext uri="{FF2B5EF4-FFF2-40B4-BE49-F238E27FC236}">
                <a16:creationId xmlns:a16="http://schemas.microsoft.com/office/drawing/2014/main" id="{4381D52C-7149-4627-969A-140D499D07E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000445" y="3335724"/>
            <a:ext cx="1909763" cy="498475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24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da-DK" dirty="0"/>
              <a:t>Overskrift</a:t>
            </a:r>
          </a:p>
        </p:txBody>
      </p:sp>
      <p:sp>
        <p:nvSpPr>
          <p:cNvPr id="53" name="Pladsholder til tekst 7">
            <a:extLst>
              <a:ext uri="{FF2B5EF4-FFF2-40B4-BE49-F238E27FC236}">
                <a16:creationId xmlns:a16="http://schemas.microsoft.com/office/drawing/2014/main" id="{04A2C742-0564-483B-9F8A-B1CC4F458DD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184168" y="3335724"/>
            <a:ext cx="1909763" cy="498475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24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da-DK" dirty="0"/>
              <a:t>Overskrift</a:t>
            </a:r>
          </a:p>
        </p:txBody>
      </p:sp>
      <p:sp>
        <p:nvSpPr>
          <p:cNvPr id="54" name="Pladsholder til tekst 7">
            <a:extLst>
              <a:ext uri="{FF2B5EF4-FFF2-40B4-BE49-F238E27FC236}">
                <a16:creationId xmlns:a16="http://schemas.microsoft.com/office/drawing/2014/main" id="{B39E72AF-C1DE-4885-9A34-57266333381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367891" y="3335724"/>
            <a:ext cx="1909763" cy="498475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24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da-DK" dirty="0"/>
              <a:t>Overskrift</a:t>
            </a:r>
          </a:p>
        </p:txBody>
      </p:sp>
      <p:sp>
        <p:nvSpPr>
          <p:cNvPr id="55" name="Pladsholder til tekst 7">
            <a:extLst>
              <a:ext uri="{FF2B5EF4-FFF2-40B4-BE49-F238E27FC236}">
                <a16:creationId xmlns:a16="http://schemas.microsoft.com/office/drawing/2014/main" id="{D73CB851-B68B-4FE9-8D82-555C75F361B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551614" y="3335724"/>
            <a:ext cx="1909763" cy="498475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24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da-DK" dirty="0"/>
              <a:t>Overskrift</a:t>
            </a:r>
          </a:p>
        </p:txBody>
      </p:sp>
      <p:sp>
        <p:nvSpPr>
          <p:cNvPr id="62" name="Pladsholder til tekst 7">
            <a:extLst>
              <a:ext uri="{FF2B5EF4-FFF2-40B4-BE49-F238E27FC236}">
                <a16:creationId xmlns:a16="http://schemas.microsoft.com/office/drawing/2014/main" id="{2AEE3704-DDD3-4309-AA39-4623D27E78E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16722" y="3952875"/>
            <a:ext cx="1909763" cy="1962150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>
                <a:solidFill>
                  <a:schemeClr val="bg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sz="1400" dirty="0" err="1"/>
              <a:t>Lorem</a:t>
            </a:r>
            <a:r>
              <a:rPr lang="da-DK" sz="1400" dirty="0"/>
              <a:t> </a:t>
            </a:r>
            <a:r>
              <a:rPr lang="da-DK" sz="1400" dirty="0" err="1"/>
              <a:t>ipsum</a:t>
            </a:r>
            <a:r>
              <a:rPr lang="da-DK" sz="1400" dirty="0"/>
              <a:t> </a:t>
            </a:r>
            <a:r>
              <a:rPr lang="da-DK" sz="1400" dirty="0" err="1"/>
              <a:t>dolor</a:t>
            </a:r>
            <a:r>
              <a:rPr lang="da-DK" sz="1400" dirty="0"/>
              <a:t> sit </a:t>
            </a:r>
            <a:r>
              <a:rPr lang="da-DK" sz="1400" dirty="0" err="1"/>
              <a:t>amet</a:t>
            </a:r>
            <a:r>
              <a:rPr lang="da-DK" sz="1400" dirty="0"/>
              <a:t>, </a:t>
            </a:r>
            <a:r>
              <a:rPr lang="da-DK" sz="1400" dirty="0" err="1"/>
              <a:t>consectetur</a:t>
            </a:r>
            <a:r>
              <a:rPr lang="da-DK" sz="1400" dirty="0"/>
              <a:t> </a:t>
            </a:r>
            <a:r>
              <a:rPr lang="da-DK" sz="1400" dirty="0" err="1"/>
              <a:t>adipiscing</a:t>
            </a:r>
            <a:r>
              <a:rPr lang="da-DK" sz="1400" dirty="0"/>
              <a:t> </a:t>
            </a:r>
            <a:r>
              <a:rPr lang="da-DK" sz="1400" dirty="0" err="1"/>
              <a:t>elit</a:t>
            </a:r>
            <a:r>
              <a:rPr lang="da-DK" sz="1400" dirty="0"/>
              <a:t>. Vivamus non eros </a:t>
            </a:r>
            <a:r>
              <a:rPr lang="da-DK" sz="1400" dirty="0" err="1"/>
              <a:t>quis</a:t>
            </a:r>
            <a:r>
              <a:rPr lang="da-DK" sz="1400" dirty="0"/>
              <a:t> </a:t>
            </a:r>
            <a:r>
              <a:rPr lang="da-DK" sz="1400" dirty="0" err="1"/>
              <a:t>urna</a:t>
            </a:r>
            <a:r>
              <a:rPr lang="da-DK" sz="1400" dirty="0"/>
              <a:t>.</a:t>
            </a:r>
            <a:endParaRPr lang="da-DK" sz="1400" b="1" dirty="0">
              <a:solidFill>
                <a:schemeClr val="bg2"/>
              </a:solidFill>
            </a:endParaRPr>
          </a:p>
        </p:txBody>
      </p:sp>
      <p:sp>
        <p:nvSpPr>
          <p:cNvPr id="63" name="Pladsholder til tekst 7">
            <a:extLst>
              <a:ext uri="{FF2B5EF4-FFF2-40B4-BE49-F238E27FC236}">
                <a16:creationId xmlns:a16="http://schemas.microsoft.com/office/drawing/2014/main" id="{C5D13959-5975-4770-B374-3A0338C6849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000445" y="3952875"/>
            <a:ext cx="1909763" cy="1962150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>
                <a:solidFill>
                  <a:schemeClr val="bg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sz="1400" dirty="0" err="1"/>
              <a:t>Lorem</a:t>
            </a:r>
            <a:r>
              <a:rPr lang="da-DK" sz="1400" dirty="0"/>
              <a:t> </a:t>
            </a:r>
            <a:r>
              <a:rPr lang="da-DK" sz="1400" dirty="0" err="1"/>
              <a:t>ipsum</a:t>
            </a:r>
            <a:r>
              <a:rPr lang="da-DK" sz="1400" dirty="0"/>
              <a:t> </a:t>
            </a:r>
            <a:r>
              <a:rPr lang="da-DK" sz="1400" dirty="0" err="1"/>
              <a:t>dolor</a:t>
            </a:r>
            <a:r>
              <a:rPr lang="da-DK" sz="1400" dirty="0"/>
              <a:t> sit </a:t>
            </a:r>
            <a:r>
              <a:rPr lang="da-DK" sz="1400" dirty="0" err="1"/>
              <a:t>amet</a:t>
            </a:r>
            <a:r>
              <a:rPr lang="da-DK" sz="1400" dirty="0"/>
              <a:t>, </a:t>
            </a:r>
            <a:r>
              <a:rPr lang="da-DK" sz="1400" dirty="0" err="1"/>
              <a:t>consectetur</a:t>
            </a:r>
            <a:r>
              <a:rPr lang="da-DK" sz="1400" dirty="0"/>
              <a:t> </a:t>
            </a:r>
            <a:r>
              <a:rPr lang="da-DK" sz="1400" dirty="0" err="1"/>
              <a:t>adipiscing</a:t>
            </a:r>
            <a:r>
              <a:rPr lang="da-DK" sz="1400" dirty="0"/>
              <a:t> </a:t>
            </a:r>
            <a:r>
              <a:rPr lang="da-DK" sz="1400" dirty="0" err="1"/>
              <a:t>elit</a:t>
            </a:r>
            <a:r>
              <a:rPr lang="da-DK" sz="1400" dirty="0"/>
              <a:t>. Vivamus non eros </a:t>
            </a:r>
            <a:r>
              <a:rPr lang="da-DK" sz="1400" dirty="0" err="1"/>
              <a:t>quis</a:t>
            </a:r>
            <a:r>
              <a:rPr lang="da-DK" sz="1400" dirty="0"/>
              <a:t> </a:t>
            </a:r>
            <a:r>
              <a:rPr lang="da-DK" sz="1400" dirty="0" err="1"/>
              <a:t>urna</a:t>
            </a:r>
            <a:r>
              <a:rPr lang="da-DK" sz="1400" dirty="0"/>
              <a:t>.</a:t>
            </a:r>
            <a:endParaRPr lang="da-DK" sz="1400" b="1" dirty="0">
              <a:solidFill>
                <a:schemeClr val="bg2"/>
              </a:solidFill>
            </a:endParaRPr>
          </a:p>
        </p:txBody>
      </p:sp>
      <p:sp>
        <p:nvSpPr>
          <p:cNvPr id="64" name="Pladsholder til tekst 7">
            <a:extLst>
              <a:ext uri="{FF2B5EF4-FFF2-40B4-BE49-F238E27FC236}">
                <a16:creationId xmlns:a16="http://schemas.microsoft.com/office/drawing/2014/main" id="{E6BE6E3F-79D3-4B8E-B1CB-1864E420E30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184168" y="3952875"/>
            <a:ext cx="1909763" cy="1962150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>
                <a:solidFill>
                  <a:schemeClr val="bg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sz="1400" dirty="0" err="1"/>
              <a:t>Lorem</a:t>
            </a:r>
            <a:r>
              <a:rPr lang="da-DK" sz="1400" dirty="0"/>
              <a:t> </a:t>
            </a:r>
            <a:r>
              <a:rPr lang="da-DK" sz="1400" dirty="0" err="1"/>
              <a:t>ipsum</a:t>
            </a:r>
            <a:r>
              <a:rPr lang="da-DK" sz="1400" dirty="0"/>
              <a:t> </a:t>
            </a:r>
            <a:r>
              <a:rPr lang="da-DK" sz="1400" dirty="0" err="1"/>
              <a:t>dolor</a:t>
            </a:r>
            <a:r>
              <a:rPr lang="da-DK" sz="1400" dirty="0"/>
              <a:t> sit </a:t>
            </a:r>
            <a:r>
              <a:rPr lang="da-DK" sz="1400" dirty="0" err="1"/>
              <a:t>amet</a:t>
            </a:r>
            <a:r>
              <a:rPr lang="da-DK" sz="1400" dirty="0"/>
              <a:t>, </a:t>
            </a:r>
            <a:r>
              <a:rPr lang="da-DK" sz="1400" dirty="0" err="1"/>
              <a:t>consectetur</a:t>
            </a:r>
            <a:r>
              <a:rPr lang="da-DK" sz="1400" dirty="0"/>
              <a:t> </a:t>
            </a:r>
            <a:r>
              <a:rPr lang="da-DK" sz="1400" dirty="0" err="1"/>
              <a:t>adipiscing</a:t>
            </a:r>
            <a:r>
              <a:rPr lang="da-DK" sz="1400" dirty="0"/>
              <a:t> </a:t>
            </a:r>
            <a:r>
              <a:rPr lang="da-DK" sz="1400" dirty="0" err="1"/>
              <a:t>elit</a:t>
            </a:r>
            <a:r>
              <a:rPr lang="da-DK" sz="1400" dirty="0"/>
              <a:t>. Vivamus non eros </a:t>
            </a:r>
            <a:r>
              <a:rPr lang="da-DK" sz="1400" dirty="0" err="1"/>
              <a:t>quis</a:t>
            </a:r>
            <a:r>
              <a:rPr lang="da-DK" sz="1400" dirty="0"/>
              <a:t> </a:t>
            </a:r>
            <a:r>
              <a:rPr lang="da-DK" sz="1400" dirty="0" err="1"/>
              <a:t>urna</a:t>
            </a:r>
            <a:r>
              <a:rPr lang="da-DK" sz="1400" dirty="0"/>
              <a:t>.</a:t>
            </a:r>
            <a:endParaRPr lang="da-DK" sz="1400" b="1" dirty="0">
              <a:solidFill>
                <a:schemeClr val="bg2"/>
              </a:solidFill>
            </a:endParaRPr>
          </a:p>
        </p:txBody>
      </p:sp>
      <p:sp>
        <p:nvSpPr>
          <p:cNvPr id="65" name="Pladsholder til tekst 7">
            <a:extLst>
              <a:ext uri="{FF2B5EF4-FFF2-40B4-BE49-F238E27FC236}">
                <a16:creationId xmlns:a16="http://schemas.microsoft.com/office/drawing/2014/main" id="{72B50563-F5C9-4341-A5CA-13BD0E7B017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367891" y="3952875"/>
            <a:ext cx="1909763" cy="1962150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>
                <a:solidFill>
                  <a:schemeClr val="bg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sz="1400" dirty="0" err="1"/>
              <a:t>Lorem</a:t>
            </a:r>
            <a:r>
              <a:rPr lang="da-DK" sz="1400" dirty="0"/>
              <a:t> </a:t>
            </a:r>
            <a:r>
              <a:rPr lang="da-DK" sz="1400" dirty="0" err="1"/>
              <a:t>ipsum</a:t>
            </a:r>
            <a:r>
              <a:rPr lang="da-DK" sz="1400" dirty="0"/>
              <a:t> </a:t>
            </a:r>
            <a:r>
              <a:rPr lang="da-DK" sz="1400" dirty="0" err="1"/>
              <a:t>dolor</a:t>
            </a:r>
            <a:r>
              <a:rPr lang="da-DK" sz="1400" dirty="0"/>
              <a:t> sit </a:t>
            </a:r>
            <a:r>
              <a:rPr lang="da-DK" sz="1400" dirty="0" err="1"/>
              <a:t>amet</a:t>
            </a:r>
            <a:r>
              <a:rPr lang="da-DK" sz="1400" dirty="0"/>
              <a:t>, </a:t>
            </a:r>
            <a:r>
              <a:rPr lang="da-DK" sz="1400" dirty="0" err="1"/>
              <a:t>consectetur</a:t>
            </a:r>
            <a:r>
              <a:rPr lang="da-DK" sz="1400" dirty="0"/>
              <a:t> </a:t>
            </a:r>
            <a:r>
              <a:rPr lang="da-DK" sz="1400" dirty="0" err="1"/>
              <a:t>adipiscing</a:t>
            </a:r>
            <a:r>
              <a:rPr lang="da-DK" sz="1400" dirty="0"/>
              <a:t> </a:t>
            </a:r>
            <a:r>
              <a:rPr lang="da-DK" sz="1400" dirty="0" err="1"/>
              <a:t>elit</a:t>
            </a:r>
            <a:r>
              <a:rPr lang="da-DK" sz="1400" dirty="0"/>
              <a:t>. Vivamus non eros </a:t>
            </a:r>
            <a:r>
              <a:rPr lang="da-DK" sz="1400" dirty="0" err="1"/>
              <a:t>quis</a:t>
            </a:r>
            <a:r>
              <a:rPr lang="da-DK" sz="1400" dirty="0"/>
              <a:t> </a:t>
            </a:r>
            <a:r>
              <a:rPr lang="da-DK" sz="1400" dirty="0" err="1"/>
              <a:t>urna</a:t>
            </a:r>
            <a:r>
              <a:rPr lang="da-DK" sz="1400" dirty="0"/>
              <a:t>.</a:t>
            </a:r>
            <a:endParaRPr lang="da-DK" sz="1400" b="1" dirty="0">
              <a:solidFill>
                <a:schemeClr val="bg2"/>
              </a:solidFill>
            </a:endParaRPr>
          </a:p>
        </p:txBody>
      </p:sp>
      <p:sp>
        <p:nvSpPr>
          <p:cNvPr id="66" name="Pladsholder til tekst 7">
            <a:extLst>
              <a:ext uri="{FF2B5EF4-FFF2-40B4-BE49-F238E27FC236}">
                <a16:creationId xmlns:a16="http://schemas.microsoft.com/office/drawing/2014/main" id="{8AFE0861-1CC7-4058-B014-CDFC824334B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551614" y="3952875"/>
            <a:ext cx="1909763" cy="1962150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>
                <a:solidFill>
                  <a:schemeClr val="bg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sz="1400" dirty="0" err="1"/>
              <a:t>Lorem</a:t>
            </a:r>
            <a:r>
              <a:rPr lang="da-DK" sz="1400" dirty="0"/>
              <a:t> </a:t>
            </a:r>
            <a:r>
              <a:rPr lang="da-DK" sz="1400" dirty="0" err="1"/>
              <a:t>ipsum</a:t>
            </a:r>
            <a:r>
              <a:rPr lang="da-DK" sz="1400" dirty="0"/>
              <a:t> </a:t>
            </a:r>
            <a:r>
              <a:rPr lang="da-DK" sz="1400" dirty="0" err="1"/>
              <a:t>dolor</a:t>
            </a:r>
            <a:r>
              <a:rPr lang="da-DK" sz="1400" dirty="0"/>
              <a:t> sit </a:t>
            </a:r>
            <a:r>
              <a:rPr lang="da-DK" sz="1400" dirty="0" err="1"/>
              <a:t>amet</a:t>
            </a:r>
            <a:r>
              <a:rPr lang="da-DK" sz="1400" dirty="0"/>
              <a:t>, </a:t>
            </a:r>
            <a:r>
              <a:rPr lang="da-DK" sz="1400" dirty="0" err="1"/>
              <a:t>consectetur</a:t>
            </a:r>
            <a:r>
              <a:rPr lang="da-DK" sz="1400" dirty="0"/>
              <a:t> </a:t>
            </a:r>
            <a:r>
              <a:rPr lang="da-DK" sz="1400" dirty="0" err="1"/>
              <a:t>adipiscing</a:t>
            </a:r>
            <a:r>
              <a:rPr lang="da-DK" sz="1400" dirty="0"/>
              <a:t> </a:t>
            </a:r>
            <a:r>
              <a:rPr lang="da-DK" sz="1400" dirty="0" err="1"/>
              <a:t>elit</a:t>
            </a:r>
            <a:r>
              <a:rPr lang="da-DK" sz="1400" dirty="0"/>
              <a:t>. Vivamus non eros </a:t>
            </a:r>
            <a:r>
              <a:rPr lang="da-DK" sz="1400" dirty="0" err="1"/>
              <a:t>quis</a:t>
            </a:r>
            <a:r>
              <a:rPr lang="da-DK" sz="1400" dirty="0"/>
              <a:t> </a:t>
            </a:r>
            <a:r>
              <a:rPr lang="da-DK" sz="1400" dirty="0" err="1"/>
              <a:t>urna</a:t>
            </a:r>
            <a:r>
              <a:rPr lang="da-DK" sz="1400" dirty="0"/>
              <a:t>.</a:t>
            </a:r>
            <a:endParaRPr lang="da-DK" sz="1400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48779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93">
          <p15:clr>
            <a:srgbClr val="A4A3A4"/>
          </p15:clr>
        </p15:guide>
        <p15:guide id="4" pos="461">
          <p15:clr>
            <a:srgbClr val="A4A3A4"/>
          </p15:clr>
        </p15:guide>
        <p15:guide id="5" pos="7287">
          <p15:clr>
            <a:srgbClr val="A4A3A4"/>
          </p15:clr>
        </p15:guide>
        <p15:guide id="6" pos="7219">
          <p15:clr>
            <a:srgbClr val="A4A3A4"/>
          </p15:clr>
        </p15:guide>
        <p15:guide id="7" orient="horz" pos="981">
          <p15:clr>
            <a:srgbClr val="A4A3A4"/>
          </p15:clr>
        </p15:guide>
        <p15:guide id="8" orient="horz" pos="3838">
          <p15:clr>
            <a:srgbClr val="A4A3A4"/>
          </p15:clr>
        </p15:guide>
        <p15:guide id="9" orient="horz" pos="3770">
          <p15:clr>
            <a:srgbClr val="A4A3A4"/>
          </p15:clr>
        </p15:guide>
        <p15:guide id="10" orient="horz" pos="1049">
          <p15:clr>
            <a:srgbClr val="A4A3A4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- stor - bei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4" name="Objekt 3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11">
            <a:extLst>
              <a:ext uri="{FF2B5EF4-FFF2-40B4-BE49-F238E27FC236}">
                <a16:creationId xmlns:a16="http://schemas.microsoft.com/office/drawing/2014/main" id="{C01F24CB-F56C-412B-B35C-126AC1BFB968}"/>
              </a:ext>
            </a:extLst>
          </p:cNvPr>
          <p:cNvSpPr/>
          <p:nvPr userDrawn="1"/>
        </p:nvSpPr>
        <p:spPr>
          <a:xfrm>
            <a:off x="623888" y="1557337"/>
            <a:ext cx="10944224" cy="4535488"/>
          </a:xfrm>
          <a:prstGeom prst="rect">
            <a:avLst/>
          </a:prstGeom>
          <a:solidFill>
            <a:srgbClr val="EEE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000" b="1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Titel 11"/>
          <p:cNvSpPr>
            <a:spLocks noGrp="1"/>
          </p:cNvSpPr>
          <p:nvPr>
            <p:ph type="title" hasCustomPrompt="1"/>
          </p:nvPr>
        </p:nvSpPr>
        <p:spPr>
          <a:xfrm>
            <a:off x="623888" y="404665"/>
            <a:ext cx="10944224" cy="978729"/>
          </a:xfrm>
          <a:prstGeom prst="rect">
            <a:avLst/>
          </a:prstGeom>
        </p:spPr>
        <p:txBody>
          <a:bodyPr vert="horz" wrap="square" lIns="0">
            <a:spAutoFit/>
          </a:bodyPr>
          <a:lstStyle>
            <a:lvl1pPr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da-DK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Overskrift med mulighed for at fremhæve elementer med </a:t>
            </a:r>
            <a:r>
              <a:rPr lang="da-DK" sz="3200" b="1" dirty="0">
                <a:solidFill>
                  <a:srgbClr val="00502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grøn</a:t>
            </a:r>
            <a:endParaRPr lang="da-DK" sz="32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17" name="Gruppe 16">
            <a:extLst>
              <a:ext uri="{FF2B5EF4-FFF2-40B4-BE49-F238E27FC236}">
                <a16:creationId xmlns:a16="http://schemas.microsoft.com/office/drawing/2014/main" id="{B0BF8FA7-F4E1-4AC3-958E-A80587B944E2}"/>
              </a:ext>
            </a:extLst>
          </p:cNvPr>
          <p:cNvGrpSpPr/>
          <p:nvPr userDrawn="1"/>
        </p:nvGrpSpPr>
        <p:grpSpPr>
          <a:xfrm>
            <a:off x="1374248" y="1678609"/>
            <a:ext cx="720749" cy="715643"/>
            <a:chOff x="1380471" y="2539224"/>
            <a:chExt cx="720749" cy="715643"/>
          </a:xfrm>
        </p:grpSpPr>
        <p:sp>
          <p:nvSpPr>
            <p:cNvPr id="9" name="Rektangel 8">
              <a:extLst>
                <a:ext uri="{FF2B5EF4-FFF2-40B4-BE49-F238E27FC236}">
                  <a16:creationId xmlns:a16="http://schemas.microsoft.com/office/drawing/2014/main" id="{98FA9EAA-0B02-46B7-B23D-8D874B147C8F}"/>
                </a:ext>
              </a:extLst>
            </p:cNvPr>
            <p:cNvSpPr/>
            <p:nvPr userDrawn="1"/>
          </p:nvSpPr>
          <p:spPr>
            <a:xfrm>
              <a:off x="1380471" y="2606867"/>
              <a:ext cx="648000" cy="64800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4800" b="1" dirty="0">
                <a:solidFill>
                  <a:schemeClr val="bg2"/>
                </a:solidFill>
              </a:endParaRPr>
            </a:p>
          </p:txBody>
        </p:sp>
        <p:sp>
          <p:nvSpPr>
            <p:cNvPr id="7" name="Rektangel 6">
              <a:extLst>
                <a:ext uri="{FF2B5EF4-FFF2-40B4-BE49-F238E27FC236}">
                  <a16:creationId xmlns:a16="http://schemas.microsoft.com/office/drawing/2014/main" id="{1B21FD90-CFA8-4ED6-940C-2A856E86384F}"/>
                </a:ext>
              </a:extLst>
            </p:cNvPr>
            <p:cNvSpPr/>
            <p:nvPr userDrawn="1"/>
          </p:nvSpPr>
          <p:spPr>
            <a:xfrm>
              <a:off x="1453220" y="2539224"/>
              <a:ext cx="648000" cy="648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 anchorCtr="0"/>
            <a:lstStyle/>
            <a:p>
              <a:pPr lvl="0" indent="0" algn="ctr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</a:pPr>
              <a:endParaRPr lang="da-DK" sz="4000" b="1" dirty="0">
                <a:solidFill>
                  <a:schemeClr val="bg2"/>
                </a:solidFill>
              </a:endParaRPr>
            </a:p>
          </p:txBody>
        </p:sp>
      </p:grpSp>
      <p:sp>
        <p:nvSpPr>
          <p:cNvPr id="16" name="Rektangel 15">
            <a:extLst>
              <a:ext uri="{FF2B5EF4-FFF2-40B4-BE49-F238E27FC236}">
                <a16:creationId xmlns:a16="http://schemas.microsoft.com/office/drawing/2014/main" id="{AB17FC93-0A90-4B66-9B2A-2C3115A68BEA}"/>
              </a:ext>
            </a:extLst>
          </p:cNvPr>
          <p:cNvSpPr/>
          <p:nvPr userDrawn="1"/>
        </p:nvSpPr>
        <p:spPr>
          <a:xfrm>
            <a:off x="743973" y="3394199"/>
            <a:ext cx="1907276" cy="500463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18" name="Rektangel 17">
            <a:extLst>
              <a:ext uri="{FF2B5EF4-FFF2-40B4-BE49-F238E27FC236}">
                <a16:creationId xmlns:a16="http://schemas.microsoft.com/office/drawing/2014/main" id="{B7D71A00-667D-4A66-8206-58C124D8ADFD}"/>
              </a:ext>
            </a:extLst>
          </p:cNvPr>
          <p:cNvSpPr/>
          <p:nvPr userDrawn="1"/>
        </p:nvSpPr>
        <p:spPr>
          <a:xfrm>
            <a:off x="816722" y="3335724"/>
            <a:ext cx="1908549" cy="4999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lvl="0"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da-DK" sz="2400" b="1" dirty="0">
              <a:solidFill>
                <a:schemeClr val="bg2"/>
              </a:solidFill>
            </a:endParaRPr>
          </a:p>
        </p:txBody>
      </p:sp>
      <p:sp>
        <p:nvSpPr>
          <p:cNvPr id="20" name="Rektangel 19">
            <a:extLst>
              <a:ext uri="{FF2B5EF4-FFF2-40B4-BE49-F238E27FC236}">
                <a16:creationId xmlns:a16="http://schemas.microsoft.com/office/drawing/2014/main" id="{322C0F92-303D-42BF-A38B-43D0908F630E}"/>
              </a:ext>
            </a:extLst>
          </p:cNvPr>
          <p:cNvSpPr/>
          <p:nvPr userDrawn="1"/>
        </p:nvSpPr>
        <p:spPr>
          <a:xfrm>
            <a:off x="743973" y="4020395"/>
            <a:ext cx="1907276" cy="196448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21" name="Rektangel 20">
            <a:extLst>
              <a:ext uri="{FF2B5EF4-FFF2-40B4-BE49-F238E27FC236}">
                <a16:creationId xmlns:a16="http://schemas.microsoft.com/office/drawing/2014/main" id="{E63FCDAC-633B-4943-B92E-74CD772847E3}"/>
              </a:ext>
            </a:extLst>
          </p:cNvPr>
          <p:cNvSpPr/>
          <p:nvPr userDrawn="1"/>
        </p:nvSpPr>
        <p:spPr>
          <a:xfrm>
            <a:off x="816722" y="3953137"/>
            <a:ext cx="1908549" cy="196245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da-DK" sz="1400" b="1" dirty="0">
              <a:solidFill>
                <a:schemeClr val="accent4"/>
              </a:solidFill>
            </a:endParaRPr>
          </a:p>
        </p:txBody>
      </p:sp>
      <p:grpSp>
        <p:nvGrpSpPr>
          <p:cNvPr id="114" name="Gruppe 113">
            <a:extLst>
              <a:ext uri="{FF2B5EF4-FFF2-40B4-BE49-F238E27FC236}">
                <a16:creationId xmlns:a16="http://schemas.microsoft.com/office/drawing/2014/main" id="{5CE23833-4A1E-4D7F-8CFE-F1AAB808E452}"/>
              </a:ext>
            </a:extLst>
          </p:cNvPr>
          <p:cNvGrpSpPr/>
          <p:nvPr userDrawn="1"/>
        </p:nvGrpSpPr>
        <p:grpSpPr>
          <a:xfrm>
            <a:off x="3557971" y="1678609"/>
            <a:ext cx="720749" cy="715643"/>
            <a:chOff x="1380471" y="2539224"/>
            <a:chExt cx="720749" cy="715643"/>
          </a:xfrm>
        </p:grpSpPr>
        <p:sp>
          <p:nvSpPr>
            <p:cNvPr id="121" name="Rektangel 120">
              <a:extLst>
                <a:ext uri="{FF2B5EF4-FFF2-40B4-BE49-F238E27FC236}">
                  <a16:creationId xmlns:a16="http://schemas.microsoft.com/office/drawing/2014/main" id="{8AAC9509-4177-4A02-81FB-C2A1EFCB7239}"/>
                </a:ext>
              </a:extLst>
            </p:cNvPr>
            <p:cNvSpPr/>
            <p:nvPr userDrawn="1"/>
          </p:nvSpPr>
          <p:spPr>
            <a:xfrm>
              <a:off x="1380471" y="2606867"/>
              <a:ext cx="648000" cy="64800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4800" b="1" dirty="0">
                <a:solidFill>
                  <a:schemeClr val="bg2"/>
                </a:solidFill>
              </a:endParaRPr>
            </a:p>
          </p:txBody>
        </p:sp>
        <p:sp>
          <p:nvSpPr>
            <p:cNvPr id="122" name="Rektangel 121">
              <a:extLst>
                <a:ext uri="{FF2B5EF4-FFF2-40B4-BE49-F238E27FC236}">
                  <a16:creationId xmlns:a16="http://schemas.microsoft.com/office/drawing/2014/main" id="{ACB5D2E3-17B9-4711-8617-8CFD7198EEC9}"/>
                </a:ext>
              </a:extLst>
            </p:cNvPr>
            <p:cNvSpPr/>
            <p:nvPr userDrawn="1"/>
          </p:nvSpPr>
          <p:spPr>
            <a:xfrm>
              <a:off x="1453220" y="2539224"/>
              <a:ext cx="648000" cy="648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 anchorCtr="0"/>
            <a:lstStyle/>
            <a:p>
              <a:pPr lvl="0" indent="0" algn="ctr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</a:pPr>
              <a:endParaRPr lang="da-DK" sz="4000" b="1" dirty="0">
                <a:solidFill>
                  <a:schemeClr val="bg2"/>
                </a:solidFill>
              </a:endParaRPr>
            </a:p>
          </p:txBody>
        </p:sp>
      </p:grpSp>
      <p:sp>
        <p:nvSpPr>
          <p:cNvPr id="117" name="Rektangel 116">
            <a:extLst>
              <a:ext uri="{FF2B5EF4-FFF2-40B4-BE49-F238E27FC236}">
                <a16:creationId xmlns:a16="http://schemas.microsoft.com/office/drawing/2014/main" id="{4CF0112A-E59E-4419-85E0-4025BBFC1190}"/>
              </a:ext>
            </a:extLst>
          </p:cNvPr>
          <p:cNvSpPr/>
          <p:nvPr userDrawn="1"/>
        </p:nvSpPr>
        <p:spPr>
          <a:xfrm>
            <a:off x="2927696" y="3394199"/>
            <a:ext cx="1907276" cy="500463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118" name="Rektangel 117">
            <a:extLst>
              <a:ext uri="{FF2B5EF4-FFF2-40B4-BE49-F238E27FC236}">
                <a16:creationId xmlns:a16="http://schemas.microsoft.com/office/drawing/2014/main" id="{36665B28-D7C9-4102-A610-6EA5F23FBF85}"/>
              </a:ext>
            </a:extLst>
          </p:cNvPr>
          <p:cNvSpPr/>
          <p:nvPr userDrawn="1"/>
        </p:nvSpPr>
        <p:spPr>
          <a:xfrm>
            <a:off x="3000445" y="3335724"/>
            <a:ext cx="1908549" cy="4999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lvl="0"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da-DK" sz="2400" b="1" dirty="0">
              <a:solidFill>
                <a:schemeClr val="bg2"/>
              </a:solidFill>
            </a:endParaRPr>
          </a:p>
        </p:txBody>
      </p:sp>
      <p:sp>
        <p:nvSpPr>
          <p:cNvPr id="119" name="Rektangel 118">
            <a:extLst>
              <a:ext uri="{FF2B5EF4-FFF2-40B4-BE49-F238E27FC236}">
                <a16:creationId xmlns:a16="http://schemas.microsoft.com/office/drawing/2014/main" id="{EE12EDAC-B9C1-4146-A095-FEC3ADAC3095}"/>
              </a:ext>
            </a:extLst>
          </p:cNvPr>
          <p:cNvSpPr/>
          <p:nvPr userDrawn="1"/>
        </p:nvSpPr>
        <p:spPr>
          <a:xfrm>
            <a:off x="2927696" y="4020395"/>
            <a:ext cx="1907276" cy="196448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120" name="Rektangel 119">
            <a:extLst>
              <a:ext uri="{FF2B5EF4-FFF2-40B4-BE49-F238E27FC236}">
                <a16:creationId xmlns:a16="http://schemas.microsoft.com/office/drawing/2014/main" id="{249DC806-55FB-4EAA-97D4-749F5F13A2CA}"/>
              </a:ext>
            </a:extLst>
          </p:cNvPr>
          <p:cNvSpPr/>
          <p:nvPr userDrawn="1"/>
        </p:nvSpPr>
        <p:spPr>
          <a:xfrm>
            <a:off x="3000445" y="3953137"/>
            <a:ext cx="1908549" cy="196245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da-DK" sz="1400" b="1" dirty="0">
              <a:solidFill>
                <a:schemeClr val="accent4"/>
              </a:solidFill>
            </a:endParaRPr>
          </a:p>
        </p:txBody>
      </p:sp>
      <p:grpSp>
        <p:nvGrpSpPr>
          <p:cNvPr id="124" name="Gruppe 123">
            <a:extLst>
              <a:ext uri="{FF2B5EF4-FFF2-40B4-BE49-F238E27FC236}">
                <a16:creationId xmlns:a16="http://schemas.microsoft.com/office/drawing/2014/main" id="{A2BC4C38-5381-47A6-B0CF-11F29D9D2376}"/>
              </a:ext>
            </a:extLst>
          </p:cNvPr>
          <p:cNvGrpSpPr/>
          <p:nvPr userDrawn="1"/>
        </p:nvGrpSpPr>
        <p:grpSpPr>
          <a:xfrm>
            <a:off x="5741694" y="1678609"/>
            <a:ext cx="720749" cy="715643"/>
            <a:chOff x="1380471" y="2539224"/>
            <a:chExt cx="720749" cy="715643"/>
          </a:xfrm>
        </p:grpSpPr>
        <p:sp>
          <p:nvSpPr>
            <p:cNvPr id="131" name="Rektangel 130">
              <a:extLst>
                <a:ext uri="{FF2B5EF4-FFF2-40B4-BE49-F238E27FC236}">
                  <a16:creationId xmlns:a16="http://schemas.microsoft.com/office/drawing/2014/main" id="{65A89AA1-86D5-4C42-9C54-A2A5F54A20CF}"/>
                </a:ext>
              </a:extLst>
            </p:cNvPr>
            <p:cNvSpPr/>
            <p:nvPr userDrawn="1"/>
          </p:nvSpPr>
          <p:spPr>
            <a:xfrm>
              <a:off x="1380471" y="2606867"/>
              <a:ext cx="648000" cy="64800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4800" b="1" dirty="0">
                <a:solidFill>
                  <a:schemeClr val="bg2"/>
                </a:solidFill>
              </a:endParaRPr>
            </a:p>
          </p:txBody>
        </p:sp>
        <p:sp>
          <p:nvSpPr>
            <p:cNvPr id="132" name="Rektangel 131">
              <a:extLst>
                <a:ext uri="{FF2B5EF4-FFF2-40B4-BE49-F238E27FC236}">
                  <a16:creationId xmlns:a16="http://schemas.microsoft.com/office/drawing/2014/main" id="{A7FD0F5D-DBBE-4139-89DB-FE47ADDEB5BD}"/>
                </a:ext>
              </a:extLst>
            </p:cNvPr>
            <p:cNvSpPr/>
            <p:nvPr userDrawn="1"/>
          </p:nvSpPr>
          <p:spPr>
            <a:xfrm>
              <a:off x="1453220" y="2539224"/>
              <a:ext cx="648000" cy="648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 anchorCtr="0"/>
            <a:lstStyle/>
            <a:p>
              <a:pPr lvl="0" indent="0" algn="ctr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</a:pPr>
              <a:endParaRPr lang="da-DK" sz="4000" b="1" dirty="0">
                <a:solidFill>
                  <a:schemeClr val="bg2"/>
                </a:solidFill>
              </a:endParaRPr>
            </a:p>
          </p:txBody>
        </p:sp>
      </p:grpSp>
      <p:sp>
        <p:nvSpPr>
          <p:cNvPr id="127" name="Rektangel 126">
            <a:extLst>
              <a:ext uri="{FF2B5EF4-FFF2-40B4-BE49-F238E27FC236}">
                <a16:creationId xmlns:a16="http://schemas.microsoft.com/office/drawing/2014/main" id="{08E85ACB-C56E-45B8-B4D8-52B2AD811392}"/>
              </a:ext>
            </a:extLst>
          </p:cNvPr>
          <p:cNvSpPr/>
          <p:nvPr userDrawn="1"/>
        </p:nvSpPr>
        <p:spPr>
          <a:xfrm>
            <a:off x="5111419" y="3394199"/>
            <a:ext cx="1907276" cy="500463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128" name="Rektangel 127">
            <a:extLst>
              <a:ext uri="{FF2B5EF4-FFF2-40B4-BE49-F238E27FC236}">
                <a16:creationId xmlns:a16="http://schemas.microsoft.com/office/drawing/2014/main" id="{BBDFB4AF-2BFD-4110-B3D8-4B98E248434D}"/>
              </a:ext>
            </a:extLst>
          </p:cNvPr>
          <p:cNvSpPr/>
          <p:nvPr userDrawn="1"/>
        </p:nvSpPr>
        <p:spPr>
          <a:xfrm>
            <a:off x="5184168" y="3335724"/>
            <a:ext cx="1908549" cy="4999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lvl="0"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da-DK" sz="2400" b="1" dirty="0">
              <a:solidFill>
                <a:schemeClr val="bg2"/>
              </a:solidFill>
            </a:endParaRPr>
          </a:p>
        </p:txBody>
      </p:sp>
      <p:sp>
        <p:nvSpPr>
          <p:cNvPr id="129" name="Rektangel 128">
            <a:extLst>
              <a:ext uri="{FF2B5EF4-FFF2-40B4-BE49-F238E27FC236}">
                <a16:creationId xmlns:a16="http://schemas.microsoft.com/office/drawing/2014/main" id="{3AE4FED8-9971-4484-8205-86EAE953007D}"/>
              </a:ext>
            </a:extLst>
          </p:cNvPr>
          <p:cNvSpPr/>
          <p:nvPr userDrawn="1"/>
        </p:nvSpPr>
        <p:spPr>
          <a:xfrm>
            <a:off x="5111419" y="4020395"/>
            <a:ext cx="1907276" cy="196448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130" name="Rektangel 129">
            <a:extLst>
              <a:ext uri="{FF2B5EF4-FFF2-40B4-BE49-F238E27FC236}">
                <a16:creationId xmlns:a16="http://schemas.microsoft.com/office/drawing/2014/main" id="{DD9C341B-B9FB-4DA1-A28F-A45E671CB973}"/>
              </a:ext>
            </a:extLst>
          </p:cNvPr>
          <p:cNvSpPr/>
          <p:nvPr userDrawn="1"/>
        </p:nvSpPr>
        <p:spPr>
          <a:xfrm>
            <a:off x="5184168" y="3953137"/>
            <a:ext cx="1908549" cy="196245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da-DK" sz="1400" b="1" dirty="0">
              <a:solidFill>
                <a:schemeClr val="accent4"/>
              </a:solidFill>
            </a:endParaRPr>
          </a:p>
        </p:txBody>
      </p:sp>
      <p:grpSp>
        <p:nvGrpSpPr>
          <p:cNvPr id="134" name="Gruppe 133">
            <a:extLst>
              <a:ext uri="{FF2B5EF4-FFF2-40B4-BE49-F238E27FC236}">
                <a16:creationId xmlns:a16="http://schemas.microsoft.com/office/drawing/2014/main" id="{06D28F64-AA11-4C6A-A3BF-33B7D860E9B8}"/>
              </a:ext>
            </a:extLst>
          </p:cNvPr>
          <p:cNvGrpSpPr/>
          <p:nvPr userDrawn="1"/>
        </p:nvGrpSpPr>
        <p:grpSpPr>
          <a:xfrm>
            <a:off x="7925417" y="1678609"/>
            <a:ext cx="720749" cy="715643"/>
            <a:chOff x="1380471" y="2539224"/>
            <a:chExt cx="720749" cy="715643"/>
          </a:xfrm>
        </p:grpSpPr>
        <p:sp>
          <p:nvSpPr>
            <p:cNvPr id="141" name="Rektangel 140">
              <a:extLst>
                <a:ext uri="{FF2B5EF4-FFF2-40B4-BE49-F238E27FC236}">
                  <a16:creationId xmlns:a16="http://schemas.microsoft.com/office/drawing/2014/main" id="{F1BCD01F-9ACB-4F5F-B0ED-0D25AB08B145}"/>
                </a:ext>
              </a:extLst>
            </p:cNvPr>
            <p:cNvSpPr/>
            <p:nvPr userDrawn="1"/>
          </p:nvSpPr>
          <p:spPr>
            <a:xfrm>
              <a:off x="1380471" y="2606867"/>
              <a:ext cx="648000" cy="64800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4800" b="1" dirty="0">
                <a:solidFill>
                  <a:schemeClr val="bg2"/>
                </a:solidFill>
              </a:endParaRPr>
            </a:p>
          </p:txBody>
        </p:sp>
        <p:sp>
          <p:nvSpPr>
            <p:cNvPr id="142" name="Rektangel 141">
              <a:extLst>
                <a:ext uri="{FF2B5EF4-FFF2-40B4-BE49-F238E27FC236}">
                  <a16:creationId xmlns:a16="http://schemas.microsoft.com/office/drawing/2014/main" id="{3ED3A829-1A8A-4CDA-B5E2-3F0650CB9354}"/>
                </a:ext>
              </a:extLst>
            </p:cNvPr>
            <p:cNvSpPr/>
            <p:nvPr userDrawn="1"/>
          </p:nvSpPr>
          <p:spPr>
            <a:xfrm>
              <a:off x="1453220" y="2539224"/>
              <a:ext cx="648000" cy="648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 anchorCtr="0"/>
            <a:lstStyle/>
            <a:p>
              <a:pPr lvl="0" indent="0" algn="ctr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</a:pPr>
              <a:endParaRPr lang="da-DK" sz="4000" b="1" dirty="0">
                <a:solidFill>
                  <a:schemeClr val="bg2"/>
                </a:solidFill>
              </a:endParaRPr>
            </a:p>
          </p:txBody>
        </p:sp>
      </p:grpSp>
      <p:sp>
        <p:nvSpPr>
          <p:cNvPr id="137" name="Rektangel 136">
            <a:extLst>
              <a:ext uri="{FF2B5EF4-FFF2-40B4-BE49-F238E27FC236}">
                <a16:creationId xmlns:a16="http://schemas.microsoft.com/office/drawing/2014/main" id="{FB8C5F0E-32A2-4571-BED8-B320E871FA65}"/>
              </a:ext>
            </a:extLst>
          </p:cNvPr>
          <p:cNvSpPr/>
          <p:nvPr userDrawn="1"/>
        </p:nvSpPr>
        <p:spPr>
          <a:xfrm>
            <a:off x="7295142" y="3394199"/>
            <a:ext cx="1907276" cy="500463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138" name="Rektangel 137">
            <a:extLst>
              <a:ext uri="{FF2B5EF4-FFF2-40B4-BE49-F238E27FC236}">
                <a16:creationId xmlns:a16="http://schemas.microsoft.com/office/drawing/2014/main" id="{2674FF6E-9878-4DD4-A81C-10041BECC680}"/>
              </a:ext>
            </a:extLst>
          </p:cNvPr>
          <p:cNvSpPr/>
          <p:nvPr userDrawn="1"/>
        </p:nvSpPr>
        <p:spPr>
          <a:xfrm>
            <a:off x="7367891" y="3335724"/>
            <a:ext cx="1908549" cy="4999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lvl="0"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da-DK" sz="2400" b="1" dirty="0">
              <a:solidFill>
                <a:schemeClr val="bg2"/>
              </a:solidFill>
            </a:endParaRPr>
          </a:p>
        </p:txBody>
      </p:sp>
      <p:sp>
        <p:nvSpPr>
          <p:cNvPr id="139" name="Rektangel 138">
            <a:extLst>
              <a:ext uri="{FF2B5EF4-FFF2-40B4-BE49-F238E27FC236}">
                <a16:creationId xmlns:a16="http://schemas.microsoft.com/office/drawing/2014/main" id="{20B38E06-1728-4F53-8E34-CF4CB09D9FFF}"/>
              </a:ext>
            </a:extLst>
          </p:cNvPr>
          <p:cNvSpPr/>
          <p:nvPr userDrawn="1"/>
        </p:nvSpPr>
        <p:spPr>
          <a:xfrm>
            <a:off x="7295142" y="4020395"/>
            <a:ext cx="1907276" cy="196448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140" name="Rektangel 139">
            <a:extLst>
              <a:ext uri="{FF2B5EF4-FFF2-40B4-BE49-F238E27FC236}">
                <a16:creationId xmlns:a16="http://schemas.microsoft.com/office/drawing/2014/main" id="{E66451D7-542B-4C97-B22D-128C7A42ABE6}"/>
              </a:ext>
            </a:extLst>
          </p:cNvPr>
          <p:cNvSpPr/>
          <p:nvPr userDrawn="1"/>
        </p:nvSpPr>
        <p:spPr>
          <a:xfrm>
            <a:off x="7367891" y="3953137"/>
            <a:ext cx="1908549" cy="196245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da-DK" sz="1400" b="1" dirty="0">
              <a:solidFill>
                <a:schemeClr val="accent4"/>
              </a:solidFill>
            </a:endParaRPr>
          </a:p>
        </p:txBody>
      </p:sp>
      <p:grpSp>
        <p:nvGrpSpPr>
          <p:cNvPr id="144" name="Gruppe 143">
            <a:extLst>
              <a:ext uri="{FF2B5EF4-FFF2-40B4-BE49-F238E27FC236}">
                <a16:creationId xmlns:a16="http://schemas.microsoft.com/office/drawing/2014/main" id="{FC8A441D-919D-4AF0-9796-51FFAD9F82D8}"/>
              </a:ext>
            </a:extLst>
          </p:cNvPr>
          <p:cNvGrpSpPr/>
          <p:nvPr userDrawn="1"/>
        </p:nvGrpSpPr>
        <p:grpSpPr>
          <a:xfrm>
            <a:off x="10109140" y="1678609"/>
            <a:ext cx="720749" cy="715643"/>
            <a:chOff x="1380471" y="2539224"/>
            <a:chExt cx="720749" cy="715643"/>
          </a:xfrm>
        </p:grpSpPr>
        <p:sp>
          <p:nvSpPr>
            <p:cNvPr id="151" name="Rektangel 150">
              <a:extLst>
                <a:ext uri="{FF2B5EF4-FFF2-40B4-BE49-F238E27FC236}">
                  <a16:creationId xmlns:a16="http://schemas.microsoft.com/office/drawing/2014/main" id="{E8B75EEC-745C-4D4C-8BC3-896CD2D86AC4}"/>
                </a:ext>
              </a:extLst>
            </p:cNvPr>
            <p:cNvSpPr/>
            <p:nvPr userDrawn="1"/>
          </p:nvSpPr>
          <p:spPr>
            <a:xfrm>
              <a:off x="1380471" y="2606867"/>
              <a:ext cx="648000" cy="64800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4800" b="1" dirty="0">
                <a:solidFill>
                  <a:schemeClr val="bg2"/>
                </a:solidFill>
              </a:endParaRPr>
            </a:p>
          </p:txBody>
        </p:sp>
        <p:sp>
          <p:nvSpPr>
            <p:cNvPr id="152" name="Rektangel 151">
              <a:extLst>
                <a:ext uri="{FF2B5EF4-FFF2-40B4-BE49-F238E27FC236}">
                  <a16:creationId xmlns:a16="http://schemas.microsoft.com/office/drawing/2014/main" id="{18EADB40-3BAF-4811-9EA3-F31CC0704929}"/>
                </a:ext>
              </a:extLst>
            </p:cNvPr>
            <p:cNvSpPr/>
            <p:nvPr userDrawn="1"/>
          </p:nvSpPr>
          <p:spPr>
            <a:xfrm>
              <a:off x="1453220" y="2539224"/>
              <a:ext cx="648000" cy="648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 anchorCtr="0"/>
            <a:lstStyle/>
            <a:p>
              <a:pPr lvl="0" indent="0" algn="ctr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</a:pPr>
              <a:endParaRPr lang="da-DK" sz="4000" b="1" dirty="0">
                <a:solidFill>
                  <a:schemeClr val="bg2"/>
                </a:solidFill>
              </a:endParaRPr>
            </a:p>
          </p:txBody>
        </p:sp>
      </p:grpSp>
      <p:sp>
        <p:nvSpPr>
          <p:cNvPr id="147" name="Rektangel 146">
            <a:extLst>
              <a:ext uri="{FF2B5EF4-FFF2-40B4-BE49-F238E27FC236}">
                <a16:creationId xmlns:a16="http://schemas.microsoft.com/office/drawing/2014/main" id="{58441450-3B7A-46E9-8AE3-AA034C6A5D12}"/>
              </a:ext>
            </a:extLst>
          </p:cNvPr>
          <p:cNvSpPr/>
          <p:nvPr userDrawn="1"/>
        </p:nvSpPr>
        <p:spPr>
          <a:xfrm>
            <a:off x="9478865" y="3394199"/>
            <a:ext cx="1907276" cy="500463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148" name="Rektangel 147">
            <a:extLst>
              <a:ext uri="{FF2B5EF4-FFF2-40B4-BE49-F238E27FC236}">
                <a16:creationId xmlns:a16="http://schemas.microsoft.com/office/drawing/2014/main" id="{2DBC9D70-8200-4FC6-84E9-4412695D6476}"/>
              </a:ext>
            </a:extLst>
          </p:cNvPr>
          <p:cNvSpPr/>
          <p:nvPr userDrawn="1"/>
        </p:nvSpPr>
        <p:spPr>
          <a:xfrm>
            <a:off x="9551614" y="3335724"/>
            <a:ext cx="1908549" cy="4999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lvl="0"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da-DK" sz="2400" b="1" dirty="0">
              <a:solidFill>
                <a:schemeClr val="bg2"/>
              </a:solidFill>
            </a:endParaRPr>
          </a:p>
        </p:txBody>
      </p:sp>
      <p:sp>
        <p:nvSpPr>
          <p:cNvPr id="149" name="Rektangel 148">
            <a:extLst>
              <a:ext uri="{FF2B5EF4-FFF2-40B4-BE49-F238E27FC236}">
                <a16:creationId xmlns:a16="http://schemas.microsoft.com/office/drawing/2014/main" id="{0918A73F-53D4-432B-9E2D-A8DCB82DC7FB}"/>
              </a:ext>
            </a:extLst>
          </p:cNvPr>
          <p:cNvSpPr/>
          <p:nvPr userDrawn="1"/>
        </p:nvSpPr>
        <p:spPr>
          <a:xfrm>
            <a:off x="9478865" y="4020395"/>
            <a:ext cx="1907276" cy="196448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150" name="Rektangel 149">
            <a:extLst>
              <a:ext uri="{FF2B5EF4-FFF2-40B4-BE49-F238E27FC236}">
                <a16:creationId xmlns:a16="http://schemas.microsoft.com/office/drawing/2014/main" id="{1D06F307-B29E-4F87-B7C4-55E4B4C2ED14}"/>
              </a:ext>
            </a:extLst>
          </p:cNvPr>
          <p:cNvSpPr/>
          <p:nvPr userDrawn="1"/>
        </p:nvSpPr>
        <p:spPr>
          <a:xfrm>
            <a:off x="9551614" y="3953137"/>
            <a:ext cx="1908549" cy="196245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da-DK" sz="1400" b="1" dirty="0">
              <a:solidFill>
                <a:schemeClr val="accent4"/>
              </a:solidFill>
            </a:endParaRPr>
          </a:p>
        </p:txBody>
      </p:sp>
      <p:cxnSp>
        <p:nvCxnSpPr>
          <p:cNvPr id="56" name="Lige forbindelse 55">
            <a:extLst>
              <a:ext uri="{FF2B5EF4-FFF2-40B4-BE49-F238E27FC236}">
                <a16:creationId xmlns:a16="http://schemas.microsoft.com/office/drawing/2014/main" id="{ABAD6483-8063-41B6-9650-9B7CA57A9CCF}"/>
              </a:ext>
            </a:extLst>
          </p:cNvPr>
          <p:cNvCxnSpPr/>
          <p:nvPr userDrawn="1"/>
        </p:nvCxnSpPr>
        <p:spPr>
          <a:xfrm>
            <a:off x="623888" y="2999119"/>
            <a:ext cx="10944224" cy="9329"/>
          </a:xfrm>
          <a:prstGeom prst="lin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47">
            <a:extLst>
              <a:ext uri="{FF2B5EF4-FFF2-40B4-BE49-F238E27FC236}">
                <a16:creationId xmlns:a16="http://schemas.microsoft.com/office/drawing/2014/main" id="{495541D9-5EAC-433D-AD60-45E81D3D070C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1626622" y="2887150"/>
            <a:ext cx="216000" cy="21600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a-DK"/>
            </a:defPPr>
            <a:lvl1pPr indent="-457200" algn="ctr">
              <a:spcBef>
                <a:spcPct val="20000"/>
              </a:spcBef>
              <a:buSzPct val="100000"/>
              <a:defRPr>
                <a:latin typeface="Calibri" panose="020F0502020204030204" pitchFamily="34" charset="0"/>
              </a:defRPr>
            </a:lvl1pPr>
            <a:lvl2pPr marL="342900" lvl="1" indent="-3429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2pPr>
            <a:lvl3pPr marL="742950" lvl="2" indent="-28575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–"/>
              <a:defRPr>
                <a:latin typeface="Calibri" panose="020F0502020204030204" pitchFamily="34" charset="0"/>
              </a:defRPr>
            </a:lvl3pPr>
            <a:lvl4pPr marL="1143000" lvl="3" indent="-2286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4pPr>
            <a:lvl5pPr marL="1600200" lvl="4" indent="-2286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–"/>
              <a:defRPr>
                <a:latin typeface="Calibri" panose="020F0502020204030204" pitchFamily="34" charset="0"/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lvl="1" indent="0">
              <a:buNone/>
            </a:pPr>
            <a:endParaRPr lang="da-DK" sz="2400" b="1" dirty="0">
              <a:latin typeface="Segoe UI" panose="020B0502040204020203" pitchFamily="34" charset="0"/>
              <a:cs typeface="Segoe UI" panose="020B0502040204020203" pitchFamily="34" charset="0"/>
              <a:sym typeface="Calibri" panose="020F0502020204030204" pitchFamily="34" charset="0"/>
            </a:endParaRPr>
          </a:p>
        </p:txBody>
      </p:sp>
      <p:sp>
        <p:nvSpPr>
          <p:cNvPr id="58" name="TextBox 47">
            <a:extLst>
              <a:ext uri="{FF2B5EF4-FFF2-40B4-BE49-F238E27FC236}">
                <a16:creationId xmlns:a16="http://schemas.microsoft.com/office/drawing/2014/main" id="{33C22E5A-43E8-4995-AEF4-587D1C1FC8B8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3810345" y="2887150"/>
            <a:ext cx="216000" cy="21600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a-DK"/>
            </a:defPPr>
            <a:lvl1pPr indent="-457200" algn="ctr">
              <a:spcBef>
                <a:spcPct val="20000"/>
              </a:spcBef>
              <a:buSzPct val="100000"/>
              <a:defRPr>
                <a:latin typeface="Calibri" panose="020F0502020204030204" pitchFamily="34" charset="0"/>
              </a:defRPr>
            </a:lvl1pPr>
            <a:lvl2pPr marL="342900" lvl="1" indent="-3429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2pPr>
            <a:lvl3pPr marL="742950" lvl="2" indent="-28575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–"/>
              <a:defRPr>
                <a:latin typeface="Calibri" panose="020F0502020204030204" pitchFamily="34" charset="0"/>
              </a:defRPr>
            </a:lvl3pPr>
            <a:lvl4pPr marL="1143000" lvl="3" indent="-2286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4pPr>
            <a:lvl5pPr marL="1600200" lvl="4" indent="-2286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–"/>
              <a:defRPr>
                <a:latin typeface="Calibri" panose="020F0502020204030204" pitchFamily="34" charset="0"/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lvl="1" indent="0">
              <a:buNone/>
            </a:pPr>
            <a:endParaRPr lang="da-DK" sz="2400" b="1" dirty="0">
              <a:latin typeface="Segoe UI" panose="020B0502040204020203" pitchFamily="34" charset="0"/>
              <a:cs typeface="Segoe UI" panose="020B0502040204020203" pitchFamily="34" charset="0"/>
              <a:sym typeface="Calibri" panose="020F0502020204030204" pitchFamily="34" charset="0"/>
            </a:endParaRPr>
          </a:p>
        </p:txBody>
      </p:sp>
      <p:sp>
        <p:nvSpPr>
          <p:cNvPr id="59" name="TextBox 47">
            <a:extLst>
              <a:ext uri="{FF2B5EF4-FFF2-40B4-BE49-F238E27FC236}">
                <a16:creationId xmlns:a16="http://schemas.microsoft.com/office/drawing/2014/main" id="{D39A2E45-2491-4E1C-B1FB-A51E6DCD97DC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5994068" y="2887150"/>
            <a:ext cx="216000" cy="21600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a-DK"/>
            </a:defPPr>
            <a:lvl1pPr indent="-457200" algn="ctr">
              <a:spcBef>
                <a:spcPct val="20000"/>
              </a:spcBef>
              <a:buSzPct val="100000"/>
              <a:defRPr>
                <a:latin typeface="Calibri" panose="020F0502020204030204" pitchFamily="34" charset="0"/>
              </a:defRPr>
            </a:lvl1pPr>
            <a:lvl2pPr marL="342900" lvl="1" indent="-3429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2pPr>
            <a:lvl3pPr marL="742950" lvl="2" indent="-28575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–"/>
              <a:defRPr>
                <a:latin typeface="Calibri" panose="020F0502020204030204" pitchFamily="34" charset="0"/>
              </a:defRPr>
            </a:lvl3pPr>
            <a:lvl4pPr marL="1143000" lvl="3" indent="-2286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4pPr>
            <a:lvl5pPr marL="1600200" lvl="4" indent="-2286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–"/>
              <a:defRPr>
                <a:latin typeface="Calibri" panose="020F0502020204030204" pitchFamily="34" charset="0"/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lvl="1" indent="0">
              <a:buNone/>
            </a:pPr>
            <a:endParaRPr lang="da-DK" sz="2400" b="1" dirty="0">
              <a:latin typeface="Segoe UI" panose="020B0502040204020203" pitchFamily="34" charset="0"/>
              <a:cs typeface="Segoe UI" panose="020B0502040204020203" pitchFamily="34" charset="0"/>
              <a:sym typeface="Calibri" panose="020F0502020204030204" pitchFamily="34" charset="0"/>
            </a:endParaRPr>
          </a:p>
        </p:txBody>
      </p:sp>
      <p:sp>
        <p:nvSpPr>
          <p:cNvPr id="60" name="TextBox 47">
            <a:extLst>
              <a:ext uri="{FF2B5EF4-FFF2-40B4-BE49-F238E27FC236}">
                <a16:creationId xmlns:a16="http://schemas.microsoft.com/office/drawing/2014/main" id="{D829223F-7CE0-4262-AE5F-DEF936C74485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8177791" y="2887150"/>
            <a:ext cx="216000" cy="21600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a-DK"/>
            </a:defPPr>
            <a:lvl1pPr indent="-457200" algn="ctr">
              <a:spcBef>
                <a:spcPct val="20000"/>
              </a:spcBef>
              <a:buSzPct val="100000"/>
              <a:defRPr>
                <a:latin typeface="Calibri" panose="020F0502020204030204" pitchFamily="34" charset="0"/>
              </a:defRPr>
            </a:lvl1pPr>
            <a:lvl2pPr marL="342900" lvl="1" indent="-3429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2pPr>
            <a:lvl3pPr marL="742950" lvl="2" indent="-28575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–"/>
              <a:defRPr>
                <a:latin typeface="Calibri" panose="020F0502020204030204" pitchFamily="34" charset="0"/>
              </a:defRPr>
            </a:lvl3pPr>
            <a:lvl4pPr marL="1143000" lvl="3" indent="-2286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4pPr>
            <a:lvl5pPr marL="1600200" lvl="4" indent="-2286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–"/>
              <a:defRPr>
                <a:latin typeface="Calibri" panose="020F0502020204030204" pitchFamily="34" charset="0"/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lvl="1" indent="0">
              <a:buNone/>
            </a:pPr>
            <a:endParaRPr lang="da-DK" sz="2400" b="1" dirty="0">
              <a:latin typeface="Segoe UI" panose="020B0502040204020203" pitchFamily="34" charset="0"/>
              <a:cs typeface="Segoe UI" panose="020B0502040204020203" pitchFamily="34" charset="0"/>
              <a:sym typeface="Calibri" panose="020F0502020204030204" pitchFamily="34" charset="0"/>
            </a:endParaRPr>
          </a:p>
        </p:txBody>
      </p:sp>
      <p:sp>
        <p:nvSpPr>
          <p:cNvPr id="61" name="TextBox 47">
            <a:extLst>
              <a:ext uri="{FF2B5EF4-FFF2-40B4-BE49-F238E27FC236}">
                <a16:creationId xmlns:a16="http://schemas.microsoft.com/office/drawing/2014/main" id="{3533FA23-C20C-42F9-98D0-EB1B60BD217B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10361514" y="2887150"/>
            <a:ext cx="216000" cy="21600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a-DK"/>
            </a:defPPr>
            <a:lvl1pPr indent="-457200" algn="ctr">
              <a:spcBef>
                <a:spcPct val="20000"/>
              </a:spcBef>
              <a:buSzPct val="100000"/>
              <a:defRPr>
                <a:latin typeface="Calibri" panose="020F0502020204030204" pitchFamily="34" charset="0"/>
              </a:defRPr>
            </a:lvl1pPr>
            <a:lvl2pPr marL="342900" lvl="1" indent="-3429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2pPr>
            <a:lvl3pPr marL="742950" lvl="2" indent="-28575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–"/>
              <a:defRPr>
                <a:latin typeface="Calibri" panose="020F0502020204030204" pitchFamily="34" charset="0"/>
              </a:defRPr>
            </a:lvl3pPr>
            <a:lvl4pPr marL="1143000" lvl="3" indent="-2286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4pPr>
            <a:lvl5pPr marL="1600200" lvl="4" indent="-2286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–"/>
              <a:defRPr>
                <a:latin typeface="Calibri" panose="020F0502020204030204" pitchFamily="34" charset="0"/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lvl="1" indent="0">
              <a:buNone/>
            </a:pPr>
            <a:endParaRPr lang="da-DK" sz="2400" b="1" dirty="0">
              <a:latin typeface="Segoe UI" panose="020B0502040204020203" pitchFamily="34" charset="0"/>
              <a:cs typeface="Segoe UI" panose="020B0502040204020203" pitchFamily="34" charset="0"/>
              <a:sym typeface="Calibri" panose="020F0502020204030204" pitchFamily="34" charset="0"/>
            </a:endParaRPr>
          </a:p>
        </p:txBody>
      </p:sp>
      <p:sp>
        <p:nvSpPr>
          <p:cNvPr id="46" name="Pladsholder til tekst 7">
            <a:extLst>
              <a:ext uri="{FF2B5EF4-FFF2-40B4-BE49-F238E27FC236}">
                <a16:creationId xmlns:a16="http://schemas.microsoft.com/office/drawing/2014/main" id="{F095C2A5-17AB-453C-B1AE-D3F281806C3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46997" y="1678609"/>
            <a:ext cx="648000" cy="648000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48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da-DK" dirty="0"/>
              <a:t>1</a:t>
            </a:r>
          </a:p>
        </p:txBody>
      </p:sp>
      <p:sp>
        <p:nvSpPr>
          <p:cNvPr id="47" name="Pladsholder til tekst 7">
            <a:extLst>
              <a:ext uri="{FF2B5EF4-FFF2-40B4-BE49-F238E27FC236}">
                <a16:creationId xmlns:a16="http://schemas.microsoft.com/office/drawing/2014/main" id="{FDCF7A4E-AC69-4A35-B765-4388CA18F9B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30720" y="1678609"/>
            <a:ext cx="648000" cy="648000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48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da-DK" dirty="0"/>
              <a:t>2</a:t>
            </a:r>
          </a:p>
        </p:txBody>
      </p:sp>
      <p:sp>
        <p:nvSpPr>
          <p:cNvPr id="48" name="Pladsholder til tekst 7">
            <a:extLst>
              <a:ext uri="{FF2B5EF4-FFF2-40B4-BE49-F238E27FC236}">
                <a16:creationId xmlns:a16="http://schemas.microsoft.com/office/drawing/2014/main" id="{DBFF8424-5CE7-4E76-B0EE-67D2E5B1CB1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14443" y="1678609"/>
            <a:ext cx="648000" cy="648000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48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da-DK" dirty="0"/>
              <a:t>3</a:t>
            </a:r>
          </a:p>
        </p:txBody>
      </p:sp>
      <p:sp>
        <p:nvSpPr>
          <p:cNvPr id="49" name="Pladsholder til tekst 7">
            <a:extLst>
              <a:ext uri="{FF2B5EF4-FFF2-40B4-BE49-F238E27FC236}">
                <a16:creationId xmlns:a16="http://schemas.microsoft.com/office/drawing/2014/main" id="{F9B67927-03BE-4C61-9062-A3453249EC0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98166" y="1678609"/>
            <a:ext cx="648000" cy="648000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48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da-DK" dirty="0"/>
              <a:t>4</a:t>
            </a:r>
          </a:p>
        </p:txBody>
      </p:sp>
      <p:sp>
        <p:nvSpPr>
          <p:cNvPr id="50" name="Pladsholder til tekst 7">
            <a:extLst>
              <a:ext uri="{FF2B5EF4-FFF2-40B4-BE49-F238E27FC236}">
                <a16:creationId xmlns:a16="http://schemas.microsoft.com/office/drawing/2014/main" id="{286ACE06-EEFE-4047-8914-8916B384F23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181889" y="1678609"/>
            <a:ext cx="648000" cy="648000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48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da-DK" dirty="0"/>
              <a:t>5</a:t>
            </a:r>
          </a:p>
        </p:txBody>
      </p:sp>
      <p:sp>
        <p:nvSpPr>
          <p:cNvPr id="51" name="Pladsholder til tekst 7">
            <a:extLst>
              <a:ext uri="{FF2B5EF4-FFF2-40B4-BE49-F238E27FC236}">
                <a16:creationId xmlns:a16="http://schemas.microsoft.com/office/drawing/2014/main" id="{94C252FC-817E-4B4F-80BF-BA09D4206C2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6722" y="3335724"/>
            <a:ext cx="1909763" cy="498475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24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da-DK" dirty="0"/>
              <a:t>Overskrift</a:t>
            </a:r>
          </a:p>
        </p:txBody>
      </p:sp>
      <p:sp>
        <p:nvSpPr>
          <p:cNvPr id="52" name="Pladsholder til tekst 7">
            <a:extLst>
              <a:ext uri="{FF2B5EF4-FFF2-40B4-BE49-F238E27FC236}">
                <a16:creationId xmlns:a16="http://schemas.microsoft.com/office/drawing/2014/main" id="{2BB63008-4A14-45A3-9E36-13F0B4BE6FF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000445" y="3335724"/>
            <a:ext cx="1909763" cy="498475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24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da-DK" dirty="0"/>
              <a:t>Overskrift</a:t>
            </a:r>
          </a:p>
        </p:txBody>
      </p:sp>
      <p:sp>
        <p:nvSpPr>
          <p:cNvPr id="53" name="Pladsholder til tekst 7">
            <a:extLst>
              <a:ext uri="{FF2B5EF4-FFF2-40B4-BE49-F238E27FC236}">
                <a16:creationId xmlns:a16="http://schemas.microsoft.com/office/drawing/2014/main" id="{01A063BB-832E-43C5-AC61-5FFBE123D16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184168" y="3335724"/>
            <a:ext cx="1909763" cy="498475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24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da-DK" dirty="0"/>
              <a:t>Overskrift</a:t>
            </a:r>
          </a:p>
        </p:txBody>
      </p:sp>
      <p:sp>
        <p:nvSpPr>
          <p:cNvPr id="54" name="Pladsholder til tekst 7">
            <a:extLst>
              <a:ext uri="{FF2B5EF4-FFF2-40B4-BE49-F238E27FC236}">
                <a16:creationId xmlns:a16="http://schemas.microsoft.com/office/drawing/2014/main" id="{A71E00A5-D4A4-484E-92F4-EDAB661DAD4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367891" y="3335724"/>
            <a:ext cx="1909763" cy="498475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24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da-DK" dirty="0"/>
              <a:t>Overskrift</a:t>
            </a:r>
          </a:p>
        </p:txBody>
      </p:sp>
      <p:sp>
        <p:nvSpPr>
          <p:cNvPr id="55" name="Pladsholder til tekst 7">
            <a:extLst>
              <a:ext uri="{FF2B5EF4-FFF2-40B4-BE49-F238E27FC236}">
                <a16:creationId xmlns:a16="http://schemas.microsoft.com/office/drawing/2014/main" id="{538F311C-98A4-4F2C-AF71-C33EE634084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551614" y="3335724"/>
            <a:ext cx="1909763" cy="498475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24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da-DK" dirty="0"/>
              <a:t>Overskrift</a:t>
            </a:r>
          </a:p>
        </p:txBody>
      </p:sp>
      <p:sp>
        <p:nvSpPr>
          <p:cNvPr id="62" name="Pladsholder til tekst 7">
            <a:extLst>
              <a:ext uri="{FF2B5EF4-FFF2-40B4-BE49-F238E27FC236}">
                <a16:creationId xmlns:a16="http://schemas.microsoft.com/office/drawing/2014/main" id="{369508DD-16DB-432E-B375-755DF4577FC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16722" y="3952875"/>
            <a:ext cx="1909763" cy="196215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>
                <a:solidFill>
                  <a:schemeClr val="accent4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sz="1400" dirty="0" err="1"/>
              <a:t>Lorem</a:t>
            </a:r>
            <a:r>
              <a:rPr lang="da-DK" sz="1400" dirty="0"/>
              <a:t> </a:t>
            </a:r>
            <a:r>
              <a:rPr lang="da-DK" sz="1400" dirty="0" err="1"/>
              <a:t>ipsum</a:t>
            </a:r>
            <a:r>
              <a:rPr lang="da-DK" sz="1400" dirty="0"/>
              <a:t> </a:t>
            </a:r>
            <a:r>
              <a:rPr lang="da-DK" sz="1400" dirty="0" err="1"/>
              <a:t>dolor</a:t>
            </a:r>
            <a:r>
              <a:rPr lang="da-DK" sz="1400" dirty="0"/>
              <a:t> sit </a:t>
            </a:r>
            <a:r>
              <a:rPr lang="da-DK" sz="1400" dirty="0" err="1"/>
              <a:t>amet</a:t>
            </a:r>
            <a:r>
              <a:rPr lang="da-DK" sz="1400" dirty="0"/>
              <a:t>, </a:t>
            </a:r>
            <a:r>
              <a:rPr lang="da-DK" sz="1400" dirty="0" err="1"/>
              <a:t>consectetur</a:t>
            </a:r>
            <a:r>
              <a:rPr lang="da-DK" sz="1400" dirty="0"/>
              <a:t> </a:t>
            </a:r>
            <a:r>
              <a:rPr lang="da-DK" sz="1400" dirty="0" err="1"/>
              <a:t>adipiscing</a:t>
            </a:r>
            <a:r>
              <a:rPr lang="da-DK" sz="1400" dirty="0"/>
              <a:t> </a:t>
            </a:r>
            <a:r>
              <a:rPr lang="da-DK" sz="1400" dirty="0" err="1"/>
              <a:t>elit</a:t>
            </a:r>
            <a:r>
              <a:rPr lang="da-DK" sz="1400" dirty="0"/>
              <a:t>. Vivamus non eros </a:t>
            </a:r>
            <a:r>
              <a:rPr lang="da-DK" sz="1400" dirty="0" err="1"/>
              <a:t>quis</a:t>
            </a:r>
            <a:r>
              <a:rPr lang="da-DK" sz="1400" dirty="0"/>
              <a:t> </a:t>
            </a:r>
            <a:r>
              <a:rPr lang="da-DK" sz="1400" dirty="0" err="1"/>
              <a:t>urna</a:t>
            </a:r>
            <a:r>
              <a:rPr lang="da-DK" sz="1400" dirty="0"/>
              <a:t>.</a:t>
            </a:r>
            <a:endParaRPr lang="da-DK" sz="1400" b="1" dirty="0">
              <a:solidFill>
                <a:schemeClr val="bg2"/>
              </a:solidFill>
            </a:endParaRPr>
          </a:p>
        </p:txBody>
      </p:sp>
      <p:sp>
        <p:nvSpPr>
          <p:cNvPr id="63" name="Pladsholder til tekst 7">
            <a:extLst>
              <a:ext uri="{FF2B5EF4-FFF2-40B4-BE49-F238E27FC236}">
                <a16:creationId xmlns:a16="http://schemas.microsoft.com/office/drawing/2014/main" id="{D9552617-95F8-4B4C-962D-EA0FC8D6C3A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000445" y="3952875"/>
            <a:ext cx="1909763" cy="196215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>
                <a:solidFill>
                  <a:schemeClr val="accent4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sz="1400" dirty="0" err="1"/>
              <a:t>Lorem</a:t>
            </a:r>
            <a:r>
              <a:rPr lang="da-DK" sz="1400" dirty="0"/>
              <a:t> </a:t>
            </a:r>
            <a:r>
              <a:rPr lang="da-DK" sz="1400" dirty="0" err="1"/>
              <a:t>ipsum</a:t>
            </a:r>
            <a:r>
              <a:rPr lang="da-DK" sz="1400" dirty="0"/>
              <a:t> </a:t>
            </a:r>
            <a:r>
              <a:rPr lang="da-DK" sz="1400" dirty="0" err="1"/>
              <a:t>dolor</a:t>
            </a:r>
            <a:r>
              <a:rPr lang="da-DK" sz="1400" dirty="0"/>
              <a:t> sit </a:t>
            </a:r>
            <a:r>
              <a:rPr lang="da-DK" sz="1400" dirty="0" err="1"/>
              <a:t>amet</a:t>
            </a:r>
            <a:r>
              <a:rPr lang="da-DK" sz="1400" dirty="0"/>
              <a:t>, </a:t>
            </a:r>
            <a:r>
              <a:rPr lang="da-DK" sz="1400" dirty="0" err="1"/>
              <a:t>consectetur</a:t>
            </a:r>
            <a:r>
              <a:rPr lang="da-DK" sz="1400" dirty="0"/>
              <a:t> </a:t>
            </a:r>
            <a:r>
              <a:rPr lang="da-DK" sz="1400" dirty="0" err="1"/>
              <a:t>adipiscing</a:t>
            </a:r>
            <a:r>
              <a:rPr lang="da-DK" sz="1400" dirty="0"/>
              <a:t> </a:t>
            </a:r>
            <a:r>
              <a:rPr lang="da-DK" sz="1400" dirty="0" err="1"/>
              <a:t>elit</a:t>
            </a:r>
            <a:r>
              <a:rPr lang="da-DK" sz="1400" dirty="0"/>
              <a:t>. Vivamus non eros </a:t>
            </a:r>
            <a:r>
              <a:rPr lang="da-DK" sz="1400" dirty="0" err="1"/>
              <a:t>quis</a:t>
            </a:r>
            <a:r>
              <a:rPr lang="da-DK" sz="1400" dirty="0"/>
              <a:t> </a:t>
            </a:r>
            <a:r>
              <a:rPr lang="da-DK" sz="1400" dirty="0" err="1"/>
              <a:t>urna</a:t>
            </a:r>
            <a:r>
              <a:rPr lang="da-DK" sz="1400" dirty="0"/>
              <a:t>.</a:t>
            </a:r>
            <a:endParaRPr lang="da-DK" sz="1400" b="1" dirty="0">
              <a:solidFill>
                <a:schemeClr val="bg2"/>
              </a:solidFill>
            </a:endParaRPr>
          </a:p>
        </p:txBody>
      </p:sp>
      <p:sp>
        <p:nvSpPr>
          <p:cNvPr id="64" name="Pladsholder til tekst 7">
            <a:extLst>
              <a:ext uri="{FF2B5EF4-FFF2-40B4-BE49-F238E27FC236}">
                <a16:creationId xmlns:a16="http://schemas.microsoft.com/office/drawing/2014/main" id="{FD8EE1F3-D652-49CD-B975-5994ECC07D1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184168" y="3952875"/>
            <a:ext cx="1909763" cy="196215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>
                <a:solidFill>
                  <a:schemeClr val="accent4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sz="1400" dirty="0" err="1"/>
              <a:t>Lorem</a:t>
            </a:r>
            <a:r>
              <a:rPr lang="da-DK" sz="1400" dirty="0"/>
              <a:t> </a:t>
            </a:r>
            <a:r>
              <a:rPr lang="da-DK" sz="1400" dirty="0" err="1"/>
              <a:t>ipsum</a:t>
            </a:r>
            <a:r>
              <a:rPr lang="da-DK" sz="1400" dirty="0"/>
              <a:t> </a:t>
            </a:r>
            <a:r>
              <a:rPr lang="da-DK" sz="1400" dirty="0" err="1"/>
              <a:t>dolor</a:t>
            </a:r>
            <a:r>
              <a:rPr lang="da-DK" sz="1400" dirty="0"/>
              <a:t> sit </a:t>
            </a:r>
            <a:r>
              <a:rPr lang="da-DK" sz="1400" dirty="0" err="1"/>
              <a:t>amet</a:t>
            </a:r>
            <a:r>
              <a:rPr lang="da-DK" sz="1400" dirty="0"/>
              <a:t>, </a:t>
            </a:r>
            <a:r>
              <a:rPr lang="da-DK" sz="1400" dirty="0" err="1"/>
              <a:t>consectetur</a:t>
            </a:r>
            <a:r>
              <a:rPr lang="da-DK" sz="1400" dirty="0"/>
              <a:t> </a:t>
            </a:r>
            <a:r>
              <a:rPr lang="da-DK" sz="1400" dirty="0" err="1"/>
              <a:t>adipiscing</a:t>
            </a:r>
            <a:r>
              <a:rPr lang="da-DK" sz="1400" dirty="0"/>
              <a:t> </a:t>
            </a:r>
            <a:r>
              <a:rPr lang="da-DK" sz="1400" dirty="0" err="1"/>
              <a:t>elit</a:t>
            </a:r>
            <a:r>
              <a:rPr lang="da-DK" sz="1400" dirty="0"/>
              <a:t>. Vivamus non eros </a:t>
            </a:r>
            <a:r>
              <a:rPr lang="da-DK" sz="1400" dirty="0" err="1"/>
              <a:t>quis</a:t>
            </a:r>
            <a:r>
              <a:rPr lang="da-DK" sz="1400" dirty="0"/>
              <a:t> </a:t>
            </a:r>
            <a:r>
              <a:rPr lang="da-DK" sz="1400" dirty="0" err="1"/>
              <a:t>urna</a:t>
            </a:r>
            <a:r>
              <a:rPr lang="da-DK" sz="1400" dirty="0"/>
              <a:t>.</a:t>
            </a:r>
            <a:endParaRPr lang="da-DK" sz="1400" b="1" dirty="0">
              <a:solidFill>
                <a:schemeClr val="bg2"/>
              </a:solidFill>
            </a:endParaRPr>
          </a:p>
        </p:txBody>
      </p:sp>
      <p:sp>
        <p:nvSpPr>
          <p:cNvPr id="65" name="Pladsholder til tekst 7">
            <a:extLst>
              <a:ext uri="{FF2B5EF4-FFF2-40B4-BE49-F238E27FC236}">
                <a16:creationId xmlns:a16="http://schemas.microsoft.com/office/drawing/2014/main" id="{02BBCD97-01E4-46C5-B56F-DF1C8E0B73B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367891" y="3952875"/>
            <a:ext cx="1909763" cy="196215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>
                <a:solidFill>
                  <a:schemeClr val="accent4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sz="1400" dirty="0" err="1"/>
              <a:t>Lorem</a:t>
            </a:r>
            <a:r>
              <a:rPr lang="da-DK" sz="1400" dirty="0"/>
              <a:t> </a:t>
            </a:r>
            <a:r>
              <a:rPr lang="da-DK" sz="1400" dirty="0" err="1"/>
              <a:t>ipsum</a:t>
            </a:r>
            <a:r>
              <a:rPr lang="da-DK" sz="1400" dirty="0"/>
              <a:t> </a:t>
            </a:r>
            <a:r>
              <a:rPr lang="da-DK" sz="1400" dirty="0" err="1"/>
              <a:t>dolor</a:t>
            </a:r>
            <a:r>
              <a:rPr lang="da-DK" sz="1400" dirty="0"/>
              <a:t> sit </a:t>
            </a:r>
            <a:r>
              <a:rPr lang="da-DK" sz="1400" dirty="0" err="1"/>
              <a:t>amet</a:t>
            </a:r>
            <a:r>
              <a:rPr lang="da-DK" sz="1400" dirty="0"/>
              <a:t>, </a:t>
            </a:r>
            <a:r>
              <a:rPr lang="da-DK" sz="1400" dirty="0" err="1"/>
              <a:t>consectetur</a:t>
            </a:r>
            <a:r>
              <a:rPr lang="da-DK" sz="1400" dirty="0"/>
              <a:t> </a:t>
            </a:r>
            <a:r>
              <a:rPr lang="da-DK" sz="1400" dirty="0" err="1"/>
              <a:t>adipiscing</a:t>
            </a:r>
            <a:r>
              <a:rPr lang="da-DK" sz="1400" dirty="0"/>
              <a:t> </a:t>
            </a:r>
            <a:r>
              <a:rPr lang="da-DK" sz="1400" dirty="0" err="1"/>
              <a:t>elit</a:t>
            </a:r>
            <a:r>
              <a:rPr lang="da-DK" sz="1400" dirty="0"/>
              <a:t>. Vivamus non eros </a:t>
            </a:r>
            <a:r>
              <a:rPr lang="da-DK" sz="1400" dirty="0" err="1"/>
              <a:t>quis</a:t>
            </a:r>
            <a:r>
              <a:rPr lang="da-DK" sz="1400" dirty="0"/>
              <a:t> </a:t>
            </a:r>
            <a:r>
              <a:rPr lang="da-DK" sz="1400" dirty="0" err="1"/>
              <a:t>urna</a:t>
            </a:r>
            <a:r>
              <a:rPr lang="da-DK" sz="1400" dirty="0"/>
              <a:t>.</a:t>
            </a:r>
            <a:endParaRPr lang="da-DK" sz="1400" b="1" dirty="0">
              <a:solidFill>
                <a:schemeClr val="bg2"/>
              </a:solidFill>
            </a:endParaRPr>
          </a:p>
        </p:txBody>
      </p:sp>
      <p:sp>
        <p:nvSpPr>
          <p:cNvPr id="66" name="Pladsholder til tekst 7">
            <a:extLst>
              <a:ext uri="{FF2B5EF4-FFF2-40B4-BE49-F238E27FC236}">
                <a16:creationId xmlns:a16="http://schemas.microsoft.com/office/drawing/2014/main" id="{712092F0-5115-4F9A-A21D-F25224BBE43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551614" y="3952875"/>
            <a:ext cx="1909763" cy="196215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>
                <a:solidFill>
                  <a:schemeClr val="accent4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sz="1400" dirty="0" err="1"/>
              <a:t>Lorem</a:t>
            </a:r>
            <a:r>
              <a:rPr lang="da-DK" sz="1400" dirty="0"/>
              <a:t> </a:t>
            </a:r>
            <a:r>
              <a:rPr lang="da-DK" sz="1400" dirty="0" err="1"/>
              <a:t>ipsum</a:t>
            </a:r>
            <a:r>
              <a:rPr lang="da-DK" sz="1400" dirty="0"/>
              <a:t> </a:t>
            </a:r>
            <a:r>
              <a:rPr lang="da-DK" sz="1400" dirty="0" err="1"/>
              <a:t>dolor</a:t>
            </a:r>
            <a:r>
              <a:rPr lang="da-DK" sz="1400" dirty="0"/>
              <a:t> sit </a:t>
            </a:r>
            <a:r>
              <a:rPr lang="da-DK" sz="1400" dirty="0" err="1"/>
              <a:t>amet</a:t>
            </a:r>
            <a:r>
              <a:rPr lang="da-DK" sz="1400" dirty="0"/>
              <a:t>, </a:t>
            </a:r>
            <a:r>
              <a:rPr lang="da-DK" sz="1400" dirty="0" err="1"/>
              <a:t>consectetur</a:t>
            </a:r>
            <a:r>
              <a:rPr lang="da-DK" sz="1400" dirty="0"/>
              <a:t> </a:t>
            </a:r>
            <a:r>
              <a:rPr lang="da-DK" sz="1400" dirty="0" err="1"/>
              <a:t>adipiscing</a:t>
            </a:r>
            <a:r>
              <a:rPr lang="da-DK" sz="1400" dirty="0"/>
              <a:t> </a:t>
            </a:r>
            <a:r>
              <a:rPr lang="da-DK" sz="1400" dirty="0" err="1"/>
              <a:t>elit</a:t>
            </a:r>
            <a:r>
              <a:rPr lang="da-DK" sz="1400" dirty="0"/>
              <a:t>. Vivamus non eros </a:t>
            </a:r>
            <a:r>
              <a:rPr lang="da-DK" sz="1400" dirty="0" err="1"/>
              <a:t>quis</a:t>
            </a:r>
            <a:r>
              <a:rPr lang="da-DK" sz="1400" dirty="0"/>
              <a:t> </a:t>
            </a:r>
            <a:r>
              <a:rPr lang="da-DK" sz="1400" dirty="0" err="1"/>
              <a:t>urna</a:t>
            </a:r>
            <a:r>
              <a:rPr lang="da-DK" sz="1400" dirty="0"/>
              <a:t>.</a:t>
            </a:r>
            <a:endParaRPr lang="da-DK" sz="1400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64476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93">
          <p15:clr>
            <a:srgbClr val="A4A3A4"/>
          </p15:clr>
        </p15:guide>
        <p15:guide id="4" pos="461">
          <p15:clr>
            <a:srgbClr val="A4A3A4"/>
          </p15:clr>
        </p15:guide>
        <p15:guide id="5" pos="7287">
          <p15:clr>
            <a:srgbClr val="A4A3A4"/>
          </p15:clr>
        </p15:guide>
        <p15:guide id="6" pos="7219">
          <p15:clr>
            <a:srgbClr val="A4A3A4"/>
          </p15:clr>
        </p15:guide>
        <p15:guide id="7" orient="horz" pos="981">
          <p15:clr>
            <a:srgbClr val="A4A3A4"/>
          </p15:clr>
        </p15:guide>
        <p15:guide id="8" orient="horz" pos="3838">
          <p15:clr>
            <a:srgbClr val="A4A3A4"/>
          </p15:clr>
        </p15:guide>
        <p15:guide id="9" orient="horz" pos="3770">
          <p15:clr>
            <a:srgbClr val="A4A3A4"/>
          </p15:clr>
        </p15:guide>
        <p15:guide id="10" orient="horz" pos="1049">
          <p15:clr>
            <a:srgbClr val="A4A3A4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4" name="Objekt 3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11">
            <a:extLst>
              <a:ext uri="{FF2B5EF4-FFF2-40B4-BE49-F238E27FC236}">
                <a16:creationId xmlns:a16="http://schemas.microsoft.com/office/drawing/2014/main" id="{C01F24CB-F56C-412B-B35C-126AC1BFB968}"/>
              </a:ext>
            </a:extLst>
          </p:cNvPr>
          <p:cNvSpPr/>
          <p:nvPr userDrawn="1"/>
        </p:nvSpPr>
        <p:spPr>
          <a:xfrm>
            <a:off x="623888" y="1557337"/>
            <a:ext cx="10944224" cy="4535488"/>
          </a:xfrm>
          <a:prstGeom prst="rect">
            <a:avLst/>
          </a:prstGeom>
          <a:solidFill>
            <a:srgbClr val="EEE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000" b="1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Titel 11"/>
          <p:cNvSpPr>
            <a:spLocks noGrp="1"/>
          </p:cNvSpPr>
          <p:nvPr>
            <p:ph type="title" hasCustomPrompt="1"/>
          </p:nvPr>
        </p:nvSpPr>
        <p:spPr>
          <a:xfrm>
            <a:off x="623888" y="404665"/>
            <a:ext cx="10944224" cy="978729"/>
          </a:xfrm>
          <a:prstGeom prst="rect">
            <a:avLst/>
          </a:prstGeom>
        </p:spPr>
        <p:txBody>
          <a:bodyPr vert="horz" wrap="square" lIns="0">
            <a:spAutoFit/>
          </a:bodyPr>
          <a:lstStyle>
            <a:lvl1pPr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da-DK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Overskrift med mulighed for at fremhæve elementer med </a:t>
            </a:r>
            <a:r>
              <a:rPr lang="da-DK" sz="3200" b="1" dirty="0">
                <a:solidFill>
                  <a:srgbClr val="00502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grøn</a:t>
            </a:r>
            <a:endParaRPr lang="da-DK" sz="32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41" name="Lige forbindelse 40">
            <a:extLst>
              <a:ext uri="{FF2B5EF4-FFF2-40B4-BE49-F238E27FC236}">
                <a16:creationId xmlns:a16="http://schemas.microsoft.com/office/drawing/2014/main" id="{49209ADC-5A0C-4147-B7A6-2509C72D56A0}"/>
              </a:ext>
            </a:extLst>
          </p:cNvPr>
          <p:cNvCxnSpPr>
            <a:cxnSpLocks/>
          </p:cNvCxnSpPr>
          <p:nvPr userDrawn="1"/>
        </p:nvCxnSpPr>
        <p:spPr>
          <a:xfrm>
            <a:off x="5132389" y="2518129"/>
            <a:ext cx="5688000" cy="0"/>
          </a:xfrm>
          <a:prstGeom prst="line">
            <a:avLst/>
          </a:prstGeom>
          <a:ln w="25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Lige forbindelse 49">
            <a:extLst>
              <a:ext uri="{FF2B5EF4-FFF2-40B4-BE49-F238E27FC236}">
                <a16:creationId xmlns:a16="http://schemas.microsoft.com/office/drawing/2014/main" id="{190A30AA-3B44-46A0-B19A-086DB78B652D}"/>
              </a:ext>
            </a:extLst>
          </p:cNvPr>
          <p:cNvCxnSpPr>
            <a:cxnSpLocks/>
          </p:cNvCxnSpPr>
          <p:nvPr userDrawn="1"/>
        </p:nvCxnSpPr>
        <p:spPr>
          <a:xfrm flipV="1">
            <a:off x="4424485" y="3926242"/>
            <a:ext cx="6408000" cy="0"/>
          </a:xfrm>
          <a:prstGeom prst="line">
            <a:avLst/>
          </a:prstGeom>
          <a:ln w="25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Bue 50">
            <a:extLst>
              <a:ext uri="{FF2B5EF4-FFF2-40B4-BE49-F238E27FC236}">
                <a16:creationId xmlns:a16="http://schemas.microsoft.com/office/drawing/2014/main" id="{E2AC187E-01BE-4228-BAD4-F37EF90CA05B}"/>
              </a:ext>
            </a:extLst>
          </p:cNvPr>
          <p:cNvSpPr>
            <a:spLocks noChangeAspect="1"/>
          </p:cNvSpPr>
          <p:nvPr userDrawn="1"/>
        </p:nvSpPr>
        <p:spPr>
          <a:xfrm>
            <a:off x="10188927" y="2518129"/>
            <a:ext cx="1260000" cy="1416822"/>
          </a:xfrm>
          <a:prstGeom prst="arc">
            <a:avLst/>
          </a:prstGeom>
          <a:ln w="25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52" name="Bue 51">
            <a:extLst>
              <a:ext uri="{FF2B5EF4-FFF2-40B4-BE49-F238E27FC236}">
                <a16:creationId xmlns:a16="http://schemas.microsoft.com/office/drawing/2014/main" id="{57888D71-3067-4010-AA45-FDA68C499ACF}"/>
              </a:ext>
            </a:extLst>
          </p:cNvPr>
          <p:cNvSpPr>
            <a:spLocks noChangeAspect="1"/>
          </p:cNvSpPr>
          <p:nvPr userDrawn="1"/>
        </p:nvSpPr>
        <p:spPr>
          <a:xfrm flipV="1">
            <a:off x="10188924" y="2513073"/>
            <a:ext cx="1260000" cy="1416822"/>
          </a:xfrm>
          <a:prstGeom prst="arc">
            <a:avLst/>
          </a:prstGeom>
          <a:ln w="25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grpSp>
        <p:nvGrpSpPr>
          <p:cNvPr id="53" name="Gruppe 52">
            <a:extLst>
              <a:ext uri="{FF2B5EF4-FFF2-40B4-BE49-F238E27FC236}">
                <a16:creationId xmlns:a16="http://schemas.microsoft.com/office/drawing/2014/main" id="{6C0DE4ED-1267-4B00-93DE-E9224EDF43ED}"/>
              </a:ext>
            </a:extLst>
          </p:cNvPr>
          <p:cNvGrpSpPr/>
          <p:nvPr userDrawn="1"/>
        </p:nvGrpSpPr>
        <p:grpSpPr>
          <a:xfrm flipH="1">
            <a:off x="3802882" y="3921186"/>
            <a:ext cx="1260003" cy="1421878"/>
            <a:chOff x="5616999" y="4146501"/>
            <a:chExt cx="1260003" cy="1264496"/>
          </a:xfrm>
        </p:grpSpPr>
        <p:sp>
          <p:nvSpPr>
            <p:cNvPr id="54" name="Bue 53">
              <a:extLst>
                <a:ext uri="{FF2B5EF4-FFF2-40B4-BE49-F238E27FC236}">
                  <a16:creationId xmlns:a16="http://schemas.microsoft.com/office/drawing/2014/main" id="{981C4134-F3B3-4BC7-A91F-6F3B73A1BD5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17002" y="4150997"/>
              <a:ext cx="1260000" cy="1260000"/>
            </a:xfrm>
            <a:prstGeom prst="arc">
              <a:avLst/>
            </a:prstGeom>
            <a:ln w="25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55" name="Bue 54">
              <a:extLst>
                <a:ext uri="{FF2B5EF4-FFF2-40B4-BE49-F238E27FC236}">
                  <a16:creationId xmlns:a16="http://schemas.microsoft.com/office/drawing/2014/main" id="{54420059-B6FF-467A-BF06-481DDEEB476C}"/>
                </a:ext>
              </a:extLst>
            </p:cNvPr>
            <p:cNvSpPr>
              <a:spLocks noChangeAspect="1"/>
            </p:cNvSpPr>
            <p:nvPr/>
          </p:nvSpPr>
          <p:spPr>
            <a:xfrm flipV="1">
              <a:off x="5616999" y="4146501"/>
              <a:ext cx="1260000" cy="1260000"/>
            </a:xfrm>
            <a:prstGeom prst="arc">
              <a:avLst/>
            </a:prstGeom>
            <a:ln w="25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</p:grpSp>
      <p:cxnSp>
        <p:nvCxnSpPr>
          <p:cNvPr id="56" name="Lige forbindelse 55">
            <a:extLst>
              <a:ext uri="{FF2B5EF4-FFF2-40B4-BE49-F238E27FC236}">
                <a16:creationId xmlns:a16="http://schemas.microsoft.com/office/drawing/2014/main" id="{BFD637E7-01CA-4291-A0F8-616FE626FDB1}"/>
              </a:ext>
            </a:extLst>
          </p:cNvPr>
          <p:cNvCxnSpPr>
            <a:cxnSpLocks/>
          </p:cNvCxnSpPr>
          <p:nvPr userDrawn="1"/>
        </p:nvCxnSpPr>
        <p:spPr>
          <a:xfrm>
            <a:off x="4424483" y="5338008"/>
            <a:ext cx="4968000" cy="0"/>
          </a:xfrm>
          <a:prstGeom prst="line">
            <a:avLst/>
          </a:prstGeom>
          <a:ln w="25400">
            <a:solidFill>
              <a:schemeClr val="accent4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uppe 2">
            <a:extLst>
              <a:ext uri="{FF2B5EF4-FFF2-40B4-BE49-F238E27FC236}">
                <a16:creationId xmlns:a16="http://schemas.microsoft.com/office/drawing/2014/main" id="{DE76CA44-EA16-484D-8761-47A66579F9A9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9479418" y="4330391"/>
            <a:ext cx="1969200" cy="1366463"/>
            <a:chOff x="9479419" y="4330391"/>
            <a:chExt cx="1743075" cy="1209551"/>
          </a:xfrm>
        </p:grpSpPr>
        <p:grpSp>
          <p:nvGrpSpPr>
            <p:cNvPr id="57" name="Gruppe 56">
              <a:extLst>
                <a:ext uri="{FF2B5EF4-FFF2-40B4-BE49-F238E27FC236}">
                  <a16:creationId xmlns:a16="http://schemas.microsoft.com/office/drawing/2014/main" id="{05363556-890C-48AE-B618-6AF830FAC51C}"/>
                </a:ext>
              </a:extLst>
            </p:cNvPr>
            <p:cNvGrpSpPr/>
            <p:nvPr userDrawn="1"/>
          </p:nvGrpSpPr>
          <p:grpSpPr>
            <a:xfrm>
              <a:off x="9479419" y="4901081"/>
              <a:ext cx="1743075" cy="638861"/>
              <a:chOff x="6303309" y="4240881"/>
              <a:chExt cx="1743075" cy="638861"/>
            </a:xfrm>
          </p:grpSpPr>
          <p:sp>
            <p:nvSpPr>
              <p:cNvPr id="58" name="Ellipse 57">
                <a:extLst>
                  <a:ext uri="{FF2B5EF4-FFF2-40B4-BE49-F238E27FC236}">
                    <a16:creationId xmlns:a16="http://schemas.microsoft.com/office/drawing/2014/main" id="{643AEAA3-6CDA-4936-B1DC-EC6D0370EFA7}"/>
                  </a:ext>
                </a:extLst>
              </p:cNvPr>
              <p:cNvSpPr/>
              <p:nvPr/>
            </p:nvSpPr>
            <p:spPr>
              <a:xfrm>
                <a:off x="6303309" y="4451117"/>
                <a:ext cx="1743075" cy="428625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59" name="Rektangel 58">
                <a:extLst>
                  <a:ext uri="{FF2B5EF4-FFF2-40B4-BE49-F238E27FC236}">
                    <a16:creationId xmlns:a16="http://schemas.microsoft.com/office/drawing/2014/main" id="{4FEE5CBE-0FDA-4045-B2BF-08EAF9334CB6}"/>
                  </a:ext>
                </a:extLst>
              </p:cNvPr>
              <p:cNvSpPr/>
              <p:nvPr/>
            </p:nvSpPr>
            <p:spPr>
              <a:xfrm>
                <a:off x="6303309" y="4451117"/>
                <a:ext cx="1743074" cy="21838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60" name="Ellipse 59">
                <a:extLst>
                  <a:ext uri="{FF2B5EF4-FFF2-40B4-BE49-F238E27FC236}">
                    <a16:creationId xmlns:a16="http://schemas.microsoft.com/office/drawing/2014/main" id="{4B7165FD-8130-49AB-87FA-71F5552EE95B}"/>
                  </a:ext>
                </a:extLst>
              </p:cNvPr>
              <p:cNvSpPr/>
              <p:nvPr/>
            </p:nvSpPr>
            <p:spPr>
              <a:xfrm>
                <a:off x="6303309" y="4240881"/>
                <a:ext cx="1743075" cy="428625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</p:grpSp>
        <p:grpSp>
          <p:nvGrpSpPr>
            <p:cNvPr id="61" name="Gruppe 60">
              <a:extLst>
                <a:ext uri="{FF2B5EF4-FFF2-40B4-BE49-F238E27FC236}">
                  <a16:creationId xmlns:a16="http://schemas.microsoft.com/office/drawing/2014/main" id="{4A9CB5AB-7F49-46B6-939E-1391D4D03EF2}"/>
                </a:ext>
              </a:extLst>
            </p:cNvPr>
            <p:cNvGrpSpPr/>
            <p:nvPr userDrawn="1"/>
          </p:nvGrpSpPr>
          <p:grpSpPr>
            <a:xfrm>
              <a:off x="10076832" y="4330391"/>
              <a:ext cx="72000" cy="675808"/>
              <a:chOff x="10000632" y="4376433"/>
              <a:chExt cx="72000" cy="675808"/>
            </a:xfrm>
            <a:solidFill>
              <a:schemeClr val="accent4"/>
            </a:solidFill>
          </p:grpSpPr>
          <p:sp>
            <p:nvSpPr>
              <p:cNvPr id="62" name="Rektangel 61">
                <a:extLst>
                  <a:ext uri="{FF2B5EF4-FFF2-40B4-BE49-F238E27FC236}">
                    <a16:creationId xmlns:a16="http://schemas.microsoft.com/office/drawing/2014/main" id="{BDEDA1DD-A894-4252-B243-F6F1A64DAD5D}"/>
                  </a:ext>
                </a:extLst>
              </p:cNvPr>
              <p:cNvSpPr/>
              <p:nvPr/>
            </p:nvSpPr>
            <p:spPr>
              <a:xfrm>
                <a:off x="10027632" y="4419654"/>
                <a:ext cx="18000" cy="632587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63" name="Ellipse 62">
                <a:extLst>
                  <a:ext uri="{FF2B5EF4-FFF2-40B4-BE49-F238E27FC236}">
                    <a16:creationId xmlns:a16="http://schemas.microsoft.com/office/drawing/2014/main" id="{D4EB1C2F-9B6E-4D70-8618-F4F9438BE4B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000632" y="4376433"/>
                <a:ext cx="72000" cy="7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</p:grpSp>
        <p:grpSp>
          <p:nvGrpSpPr>
            <p:cNvPr id="64" name="Gruppe 63">
              <a:extLst>
                <a:ext uri="{FF2B5EF4-FFF2-40B4-BE49-F238E27FC236}">
                  <a16:creationId xmlns:a16="http://schemas.microsoft.com/office/drawing/2014/main" id="{FCBE25A7-64FD-4483-93B9-56E010335D1A}"/>
                </a:ext>
              </a:extLst>
            </p:cNvPr>
            <p:cNvGrpSpPr/>
            <p:nvPr userDrawn="1"/>
          </p:nvGrpSpPr>
          <p:grpSpPr>
            <a:xfrm>
              <a:off x="10453070" y="4558680"/>
              <a:ext cx="72000" cy="675808"/>
              <a:chOff x="10000632" y="4376433"/>
              <a:chExt cx="72000" cy="675808"/>
            </a:xfrm>
            <a:solidFill>
              <a:schemeClr val="accent4"/>
            </a:solidFill>
          </p:grpSpPr>
          <p:sp>
            <p:nvSpPr>
              <p:cNvPr id="65" name="Rektangel 64">
                <a:extLst>
                  <a:ext uri="{FF2B5EF4-FFF2-40B4-BE49-F238E27FC236}">
                    <a16:creationId xmlns:a16="http://schemas.microsoft.com/office/drawing/2014/main" id="{57AA1D3C-4B16-4650-B07C-0F75B506D3AB}"/>
                  </a:ext>
                </a:extLst>
              </p:cNvPr>
              <p:cNvSpPr/>
              <p:nvPr/>
            </p:nvSpPr>
            <p:spPr>
              <a:xfrm>
                <a:off x="10027632" y="4419654"/>
                <a:ext cx="18000" cy="632587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66" name="Ellipse 65">
                <a:extLst>
                  <a:ext uri="{FF2B5EF4-FFF2-40B4-BE49-F238E27FC236}">
                    <a16:creationId xmlns:a16="http://schemas.microsoft.com/office/drawing/2014/main" id="{CE11751E-86F3-41A6-93DB-05D962BE1D2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000632" y="4376433"/>
                <a:ext cx="72000" cy="7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</p:grpSp>
        <p:sp>
          <p:nvSpPr>
            <p:cNvPr id="67" name="Parallelogram 66">
              <a:extLst>
                <a:ext uri="{FF2B5EF4-FFF2-40B4-BE49-F238E27FC236}">
                  <a16:creationId xmlns:a16="http://schemas.microsoft.com/office/drawing/2014/main" id="{C8992EFC-2C46-410B-80ED-00F1C1C7660F}"/>
                </a:ext>
              </a:extLst>
            </p:cNvPr>
            <p:cNvSpPr/>
            <p:nvPr userDrawn="1"/>
          </p:nvSpPr>
          <p:spPr>
            <a:xfrm rot="5400000">
              <a:off x="10064010" y="4451216"/>
              <a:ext cx="464881" cy="367238"/>
            </a:xfrm>
            <a:prstGeom prst="parallelogram">
              <a:avLst>
                <a:gd name="adj" fmla="val 70390"/>
              </a:avLst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68" name="Parallelogram 67">
              <a:extLst>
                <a:ext uri="{FF2B5EF4-FFF2-40B4-BE49-F238E27FC236}">
                  <a16:creationId xmlns:a16="http://schemas.microsoft.com/office/drawing/2014/main" id="{6BDB80F5-06B8-4924-8B09-D89ECD396D43}"/>
                </a:ext>
              </a:extLst>
            </p:cNvPr>
            <p:cNvSpPr/>
            <p:nvPr userDrawn="1"/>
          </p:nvSpPr>
          <p:spPr>
            <a:xfrm rot="5400000">
              <a:off x="10082085" y="4451698"/>
              <a:ext cx="151491" cy="71999"/>
            </a:xfrm>
            <a:prstGeom prst="parallelogram">
              <a:avLst>
                <a:gd name="adj" fmla="val 70390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69" name="Parallelogram 68">
              <a:extLst>
                <a:ext uri="{FF2B5EF4-FFF2-40B4-BE49-F238E27FC236}">
                  <a16:creationId xmlns:a16="http://schemas.microsoft.com/office/drawing/2014/main" id="{207154A2-860B-43D2-A15A-D956BA3B3BF2}"/>
                </a:ext>
              </a:extLst>
            </p:cNvPr>
            <p:cNvSpPr/>
            <p:nvPr userDrawn="1"/>
          </p:nvSpPr>
          <p:spPr>
            <a:xfrm rot="5400000">
              <a:off x="10149176" y="4599979"/>
              <a:ext cx="151491" cy="71999"/>
            </a:xfrm>
            <a:prstGeom prst="parallelogram">
              <a:avLst>
                <a:gd name="adj" fmla="val 70390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70" name="Parallelogram 69">
              <a:extLst>
                <a:ext uri="{FF2B5EF4-FFF2-40B4-BE49-F238E27FC236}">
                  <a16:creationId xmlns:a16="http://schemas.microsoft.com/office/drawing/2014/main" id="{40FAC0DB-3631-4F2E-B636-EBA2C3DC7CFB}"/>
                </a:ext>
              </a:extLst>
            </p:cNvPr>
            <p:cNvSpPr/>
            <p:nvPr userDrawn="1"/>
          </p:nvSpPr>
          <p:spPr>
            <a:xfrm rot="5400000">
              <a:off x="10224606" y="4556546"/>
              <a:ext cx="151491" cy="71999"/>
            </a:xfrm>
            <a:prstGeom prst="parallelogram">
              <a:avLst>
                <a:gd name="adj" fmla="val 70390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71" name="Parallelogram 70">
              <a:extLst>
                <a:ext uri="{FF2B5EF4-FFF2-40B4-BE49-F238E27FC236}">
                  <a16:creationId xmlns:a16="http://schemas.microsoft.com/office/drawing/2014/main" id="{FCA37109-7511-419A-AC78-C33D8E4CDBBE}"/>
                </a:ext>
              </a:extLst>
            </p:cNvPr>
            <p:cNvSpPr/>
            <p:nvPr userDrawn="1"/>
          </p:nvSpPr>
          <p:spPr>
            <a:xfrm rot="5400000">
              <a:off x="10285346" y="4698510"/>
              <a:ext cx="151491" cy="71999"/>
            </a:xfrm>
            <a:prstGeom prst="parallelogram">
              <a:avLst>
                <a:gd name="adj" fmla="val 70390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72" name="Parallelogram 71">
              <a:extLst>
                <a:ext uri="{FF2B5EF4-FFF2-40B4-BE49-F238E27FC236}">
                  <a16:creationId xmlns:a16="http://schemas.microsoft.com/office/drawing/2014/main" id="{9D10A2ED-C239-4014-AD50-5ED16F42114E}"/>
                </a:ext>
              </a:extLst>
            </p:cNvPr>
            <p:cNvSpPr/>
            <p:nvPr userDrawn="1"/>
          </p:nvSpPr>
          <p:spPr>
            <a:xfrm rot="5400000">
              <a:off x="10367209" y="4652190"/>
              <a:ext cx="151491" cy="71999"/>
            </a:xfrm>
            <a:prstGeom prst="parallelogram">
              <a:avLst>
                <a:gd name="adj" fmla="val 70390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</p:grpSp>
      <p:sp>
        <p:nvSpPr>
          <p:cNvPr id="73" name="Delvis cirkel 72">
            <a:extLst>
              <a:ext uri="{FF2B5EF4-FFF2-40B4-BE49-F238E27FC236}">
                <a16:creationId xmlns:a16="http://schemas.microsoft.com/office/drawing/2014/main" id="{3B8C5E55-F1AC-4624-999D-8C4B17EC621B}"/>
              </a:ext>
            </a:extLst>
          </p:cNvPr>
          <p:cNvSpPr>
            <a:spLocks noChangeAspect="1"/>
          </p:cNvSpPr>
          <p:nvPr userDrawn="1"/>
        </p:nvSpPr>
        <p:spPr>
          <a:xfrm>
            <a:off x="8684118" y="4675215"/>
            <a:ext cx="2964634" cy="818963"/>
          </a:xfrm>
          <a:prstGeom prst="pie">
            <a:avLst>
              <a:gd name="adj1" fmla="val 592718"/>
              <a:gd name="adj2" fmla="val 1939236"/>
            </a:avLst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>
              <a:solidFill>
                <a:schemeClr val="tx1"/>
              </a:solidFill>
            </a:endParaRPr>
          </a:p>
        </p:txBody>
      </p:sp>
      <p:grpSp>
        <p:nvGrpSpPr>
          <p:cNvPr id="42" name="Gruppe 41">
            <a:extLst>
              <a:ext uri="{FF2B5EF4-FFF2-40B4-BE49-F238E27FC236}">
                <a16:creationId xmlns:a16="http://schemas.microsoft.com/office/drawing/2014/main" id="{1843FFFA-85CB-4C97-9043-471F2305EAFB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3802882" y="1668692"/>
            <a:ext cx="1976271" cy="1224000"/>
            <a:chOff x="3499072" y="1895117"/>
            <a:chExt cx="1750789" cy="1084349"/>
          </a:xfrm>
        </p:grpSpPr>
        <p:sp>
          <p:nvSpPr>
            <p:cNvPr id="43" name="Ellipse 42">
              <a:extLst>
                <a:ext uri="{FF2B5EF4-FFF2-40B4-BE49-F238E27FC236}">
                  <a16:creationId xmlns:a16="http://schemas.microsoft.com/office/drawing/2014/main" id="{A0161158-DE8F-49F1-9D2E-49C1806F4A3A}"/>
                </a:ext>
              </a:extLst>
            </p:cNvPr>
            <p:cNvSpPr/>
            <p:nvPr/>
          </p:nvSpPr>
          <p:spPr>
            <a:xfrm>
              <a:off x="3506786" y="2550841"/>
              <a:ext cx="1743075" cy="428625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44" name="Rektangel 43">
              <a:extLst>
                <a:ext uri="{FF2B5EF4-FFF2-40B4-BE49-F238E27FC236}">
                  <a16:creationId xmlns:a16="http://schemas.microsoft.com/office/drawing/2014/main" id="{F9FE7780-2005-4DF3-9E83-3F2B82FBDC9A}"/>
                </a:ext>
              </a:extLst>
            </p:cNvPr>
            <p:cNvSpPr/>
            <p:nvPr/>
          </p:nvSpPr>
          <p:spPr>
            <a:xfrm>
              <a:off x="3506786" y="2550841"/>
              <a:ext cx="1743074" cy="21838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45" name="Ellipse 44">
              <a:extLst>
                <a:ext uri="{FF2B5EF4-FFF2-40B4-BE49-F238E27FC236}">
                  <a16:creationId xmlns:a16="http://schemas.microsoft.com/office/drawing/2014/main" id="{16EA7011-2C67-4848-B2E0-93FB6961EFB4}"/>
                </a:ext>
              </a:extLst>
            </p:cNvPr>
            <p:cNvSpPr/>
            <p:nvPr/>
          </p:nvSpPr>
          <p:spPr>
            <a:xfrm>
              <a:off x="3506786" y="2340605"/>
              <a:ext cx="1743075" cy="428625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46" name="Rektangel 45">
              <a:extLst>
                <a:ext uri="{FF2B5EF4-FFF2-40B4-BE49-F238E27FC236}">
                  <a16:creationId xmlns:a16="http://schemas.microsoft.com/office/drawing/2014/main" id="{2A1DBFD8-F463-4E02-A9FE-326D6DE636A0}"/>
                </a:ext>
              </a:extLst>
            </p:cNvPr>
            <p:cNvSpPr/>
            <p:nvPr/>
          </p:nvSpPr>
          <p:spPr>
            <a:xfrm>
              <a:off x="4378849" y="1938338"/>
              <a:ext cx="18000" cy="632587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47" name="Delvis cirkel 46">
              <a:extLst>
                <a:ext uri="{FF2B5EF4-FFF2-40B4-BE49-F238E27FC236}">
                  <a16:creationId xmlns:a16="http://schemas.microsoft.com/office/drawing/2014/main" id="{8702EFE5-2212-4373-97F4-647AF63FD7CF}"/>
                </a:ext>
              </a:extLst>
            </p:cNvPr>
            <p:cNvSpPr/>
            <p:nvPr/>
          </p:nvSpPr>
          <p:spPr>
            <a:xfrm>
              <a:off x="3499072" y="2347690"/>
              <a:ext cx="1743076" cy="428625"/>
            </a:xfrm>
            <a:prstGeom prst="pie">
              <a:avLst>
                <a:gd name="adj1" fmla="val 395265"/>
                <a:gd name="adj2" fmla="val 2113435"/>
              </a:avLst>
            </a:prstGeom>
            <a:solidFill>
              <a:schemeClr val="accent4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>
                <a:solidFill>
                  <a:schemeClr val="tx1"/>
                </a:solidFill>
              </a:endParaRPr>
            </a:p>
          </p:txBody>
        </p:sp>
        <p:sp>
          <p:nvSpPr>
            <p:cNvPr id="48" name="Bølge 47">
              <a:extLst>
                <a:ext uri="{FF2B5EF4-FFF2-40B4-BE49-F238E27FC236}">
                  <a16:creationId xmlns:a16="http://schemas.microsoft.com/office/drawing/2014/main" id="{FA7A01CC-1063-4610-8D56-EAD07EA7E062}"/>
                </a:ext>
              </a:extLst>
            </p:cNvPr>
            <p:cNvSpPr/>
            <p:nvPr/>
          </p:nvSpPr>
          <p:spPr>
            <a:xfrm>
              <a:off x="4396849" y="1937545"/>
              <a:ext cx="302151" cy="272256"/>
            </a:xfrm>
            <a:prstGeom prst="wave">
              <a:avLst>
                <a:gd name="adj1" fmla="val 5503"/>
                <a:gd name="adj2" fmla="val 0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49" name="Ellipse 48">
              <a:extLst>
                <a:ext uri="{FF2B5EF4-FFF2-40B4-BE49-F238E27FC236}">
                  <a16:creationId xmlns:a16="http://schemas.microsoft.com/office/drawing/2014/main" id="{1B207C00-C058-4194-AE36-4C026B64112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351849" y="1895117"/>
              <a:ext cx="72000" cy="720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</p:grpSp>
      <p:sp>
        <p:nvSpPr>
          <p:cNvPr id="74" name="Rektangel 73">
            <a:extLst>
              <a:ext uri="{FF2B5EF4-FFF2-40B4-BE49-F238E27FC236}">
                <a16:creationId xmlns:a16="http://schemas.microsoft.com/office/drawing/2014/main" id="{0A3DDEDC-7AC8-4995-9C89-AF14071F0B0E}"/>
              </a:ext>
            </a:extLst>
          </p:cNvPr>
          <p:cNvSpPr/>
          <p:nvPr userDrawn="1"/>
        </p:nvSpPr>
        <p:spPr>
          <a:xfrm>
            <a:off x="731838" y="1798498"/>
            <a:ext cx="2835467" cy="4182683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200" b="1" dirty="0">
              <a:solidFill>
                <a:schemeClr val="bg2"/>
              </a:solidFill>
            </a:endParaRPr>
          </a:p>
        </p:txBody>
      </p:sp>
      <p:sp>
        <p:nvSpPr>
          <p:cNvPr id="75" name="Ligebenet trekant 74">
            <a:extLst>
              <a:ext uri="{FF2B5EF4-FFF2-40B4-BE49-F238E27FC236}">
                <a16:creationId xmlns:a16="http://schemas.microsoft.com/office/drawing/2014/main" id="{1E7F9902-96BD-4109-A383-93C0021853AC}"/>
              </a:ext>
            </a:extLst>
          </p:cNvPr>
          <p:cNvSpPr/>
          <p:nvPr userDrawn="1"/>
        </p:nvSpPr>
        <p:spPr>
          <a:xfrm flipV="1">
            <a:off x="858716" y="5846263"/>
            <a:ext cx="2708588" cy="134917"/>
          </a:xfrm>
          <a:prstGeom prst="triangle">
            <a:avLst>
              <a:gd name="adj" fmla="val 100000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76" name="Pladsholder til tekst 2">
            <a:extLst>
              <a:ext uri="{FF2B5EF4-FFF2-40B4-BE49-F238E27FC236}">
                <a16:creationId xmlns:a16="http://schemas.microsoft.com/office/drawing/2014/main" id="{874054DA-6037-4BE2-B2B5-218E61E2BF5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58716" y="1675076"/>
            <a:ext cx="2835275" cy="418306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buNone/>
              <a:defRPr lang="da-DK" sz="1800" smtClean="0">
                <a:solidFill>
                  <a:schemeClr val="lt1"/>
                </a:solidFill>
              </a:defRPr>
            </a:lvl1pPr>
            <a:lvl2pPr>
              <a:defRPr lang="da-DK" sz="1800" smtClean="0">
                <a:solidFill>
                  <a:schemeClr val="lt1"/>
                </a:solidFill>
              </a:defRPr>
            </a:lvl2pPr>
            <a:lvl3pPr>
              <a:defRPr lang="da-DK" sz="1800" smtClean="0">
                <a:solidFill>
                  <a:schemeClr val="lt1"/>
                </a:solidFill>
              </a:defRPr>
            </a:lvl3pPr>
            <a:lvl4pPr>
              <a:defRPr lang="da-DK" smtClean="0">
                <a:solidFill>
                  <a:schemeClr val="lt1"/>
                </a:solidFill>
              </a:defRPr>
            </a:lvl4pPr>
            <a:lvl5pPr>
              <a:defRPr lang="da-DK">
                <a:solidFill>
                  <a:schemeClr val="lt1"/>
                </a:solidFill>
              </a:defRPr>
            </a:lvl5pPr>
          </a:lstStyle>
          <a:p>
            <a:pPr algn="ctr"/>
            <a:r>
              <a:rPr lang="da-DK" dirty="0" err="1"/>
              <a:t>Lorem</a:t>
            </a:r>
            <a:r>
              <a:rPr lang="da-DK" dirty="0"/>
              <a:t> </a:t>
            </a:r>
            <a:r>
              <a:rPr lang="da-DK" dirty="0" err="1"/>
              <a:t>ipsum</a:t>
            </a:r>
            <a:r>
              <a:rPr lang="da-DK" dirty="0"/>
              <a:t> </a:t>
            </a:r>
            <a:r>
              <a:rPr lang="da-DK" dirty="0" err="1"/>
              <a:t>dolor</a:t>
            </a:r>
            <a:r>
              <a:rPr lang="da-DK" dirty="0"/>
              <a:t> sit </a:t>
            </a:r>
            <a:r>
              <a:rPr lang="da-DK" dirty="0" err="1"/>
              <a:t>amet</a:t>
            </a:r>
            <a:r>
              <a:rPr lang="da-DK" dirty="0"/>
              <a:t>, </a:t>
            </a:r>
            <a:r>
              <a:rPr lang="da-DK" dirty="0" err="1"/>
              <a:t>consectetur</a:t>
            </a:r>
            <a:r>
              <a:rPr lang="da-DK" dirty="0"/>
              <a:t> </a:t>
            </a:r>
            <a:r>
              <a:rPr lang="da-DK" dirty="0" err="1"/>
              <a:t>adipiscing</a:t>
            </a:r>
            <a:r>
              <a:rPr lang="da-DK" dirty="0"/>
              <a:t> </a:t>
            </a:r>
            <a:r>
              <a:rPr lang="da-DK" dirty="0" err="1"/>
              <a:t>elit</a:t>
            </a:r>
            <a:r>
              <a:rPr lang="da-DK" dirty="0"/>
              <a:t>. Vivamus non eros </a:t>
            </a:r>
            <a:r>
              <a:rPr lang="da-DK" dirty="0" err="1"/>
              <a:t>quis</a:t>
            </a:r>
            <a:r>
              <a:rPr lang="da-DK" dirty="0"/>
              <a:t> </a:t>
            </a:r>
            <a:r>
              <a:rPr lang="da-DK" dirty="0" err="1"/>
              <a:t>urna</a:t>
            </a:r>
            <a:r>
              <a:rPr lang="da-DK" dirty="0"/>
              <a:t> </a:t>
            </a:r>
            <a:r>
              <a:rPr lang="da-DK" dirty="0" err="1"/>
              <a:t>mollis</a:t>
            </a:r>
            <a:r>
              <a:rPr lang="da-DK" dirty="0"/>
              <a:t> finibus. </a:t>
            </a:r>
            <a:r>
              <a:rPr lang="da-DK" dirty="0" err="1"/>
              <a:t>Nulla</a:t>
            </a:r>
            <a:r>
              <a:rPr lang="da-DK" dirty="0"/>
              <a:t> </a:t>
            </a:r>
            <a:r>
              <a:rPr lang="da-DK" dirty="0" err="1"/>
              <a:t>lacinia</a:t>
            </a:r>
            <a:r>
              <a:rPr lang="da-DK" dirty="0"/>
              <a:t> </a:t>
            </a:r>
            <a:r>
              <a:rPr lang="da-DK" dirty="0" err="1"/>
              <a:t>ligula</a:t>
            </a:r>
            <a:r>
              <a:rPr lang="da-DK" dirty="0"/>
              <a:t> ut </a:t>
            </a:r>
            <a:r>
              <a:rPr lang="da-DK" dirty="0" err="1"/>
              <a:t>eleifend</a:t>
            </a:r>
            <a:r>
              <a:rPr lang="da-DK" dirty="0"/>
              <a:t> </a:t>
            </a:r>
            <a:r>
              <a:rPr lang="da-DK" dirty="0" err="1"/>
              <a:t>vestibulum</a:t>
            </a:r>
            <a:r>
              <a:rPr lang="da-DK" dirty="0"/>
              <a:t>. </a:t>
            </a:r>
            <a:r>
              <a:rPr lang="da-DK" dirty="0" err="1"/>
              <a:t>Nullam</a:t>
            </a:r>
            <a:r>
              <a:rPr lang="da-DK" dirty="0"/>
              <a:t> </a:t>
            </a:r>
            <a:r>
              <a:rPr lang="da-DK" dirty="0" err="1"/>
              <a:t>semper</a:t>
            </a:r>
            <a:r>
              <a:rPr lang="da-DK" dirty="0"/>
              <a:t> </a:t>
            </a:r>
            <a:r>
              <a:rPr lang="da-DK" dirty="0" err="1"/>
              <a:t>mollis</a:t>
            </a:r>
            <a:r>
              <a:rPr lang="da-DK" dirty="0"/>
              <a:t> </a:t>
            </a:r>
            <a:r>
              <a:rPr lang="da-DK" dirty="0" err="1"/>
              <a:t>dolor</a:t>
            </a:r>
            <a:r>
              <a:rPr lang="da-DK" dirty="0"/>
              <a:t> et </a:t>
            </a:r>
            <a:r>
              <a:rPr lang="da-DK" dirty="0" err="1"/>
              <a:t>fermentum</a:t>
            </a:r>
            <a:r>
              <a:rPr lang="da-DK" dirty="0"/>
              <a:t>. </a:t>
            </a:r>
            <a:endParaRPr lang="da-DK" sz="1200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22857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93">
          <p15:clr>
            <a:srgbClr val="A4A3A4"/>
          </p15:clr>
        </p15:guide>
        <p15:guide id="4" pos="461">
          <p15:clr>
            <a:srgbClr val="A4A3A4"/>
          </p15:clr>
        </p15:guide>
        <p15:guide id="5" pos="7287">
          <p15:clr>
            <a:srgbClr val="A4A3A4"/>
          </p15:clr>
        </p15:guide>
        <p15:guide id="6" pos="7219">
          <p15:clr>
            <a:srgbClr val="A4A3A4"/>
          </p15:clr>
        </p15:guide>
        <p15:guide id="7" orient="horz" pos="981">
          <p15:clr>
            <a:srgbClr val="A4A3A4"/>
          </p15:clr>
        </p15:guide>
        <p15:guide id="8" orient="horz" pos="3838">
          <p15:clr>
            <a:srgbClr val="A4A3A4"/>
          </p15:clr>
        </p15:guide>
        <p15:guide id="9" orient="horz" pos="3770">
          <p15:clr>
            <a:srgbClr val="A4A3A4"/>
          </p15:clr>
        </p15:guide>
        <p15:guide id="10" orient="horz" pos="1049">
          <p15:clr>
            <a:srgbClr val="A4A3A4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4" name="Objekt 3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11">
            <a:extLst>
              <a:ext uri="{FF2B5EF4-FFF2-40B4-BE49-F238E27FC236}">
                <a16:creationId xmlns:a16="http://schemas.microsoft.com/office/drawing/2014/main" id="{C01F24CB-F56C-412B-B35C-126AC1BFB968}"/>
              </a:ext>
            </a:extLst>
          </p:cNvPr>
          <p:cNvSpPr/>
          <p:nvPr userDrawn="1"/>
        </p:nvSpPr>
        <p:spPr>
          <a:xfrm>
            <a:off x="623888" y="1557337"/>
            <a:ext cx="10944224" cy="4535488"/>
          </a:xfrm>
          <a:prstGeom prst="rect">
            <a:avLst/>
          </a:prstGeom>
          <a:solidFill>
            <a:srgbClr val="EEE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000" b="1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Titel 11"/>
          <p:cNvSpPr>
            <a:spLocks noGrp="1"/>
          </p:cNvSpPr>
          <p:nvPr>
            <p:ph type="title" hasCustomPrompt="1"/>
          </p:nvPr>
        </p:nvSpPr>
        <p:spPr>
          <a:xfrm>
            <a:off x="623888" y="404665"/>
            <a:ext cx="10944224" cy="978729"/>
          </a:xfrm>
          <a:prstGeom prst="rect">
            <a:avLst/>
          </a:prstGeom>
        </p:spPr>
        <p:txBody>
          <a:bodyPr vert="horz" wrap="square" lIns="0">
            <a:spAutoFit/>
          </a:bodyPr>
          <a:lstStyle>
            <a:lvl1pPr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da-DK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Overskrift med mulighed for at fremhæve elementer med </a:t>
            </a:r>
            <a:r>
              <a:rPr lang="da-DK" sz="3200" b="1" dirty="0">
                <a:solidFill>
                  <a:srgbClr val="00502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grøn</a:t>
            </a:r>
            <a:endParaRPr lang="da-DK" sz="32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16F04D43-F3B9-4272-8237-8102477F6CA0}"/>
              </a:ext>
            </a:extLst>
          </p:cNvPr>
          <p:cNvSpPr/>
          <p:nvPr/>
        </p:nvSpPr>
        <p:spPr>
          <a:xfrm>
            <a:off x="731838" y="1798498"/>
            <a:ext cx="2835467" cy="4182683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200" b="1" dirty="0">
              <a:solidFill>
                <a:schemeClr val="bg2"/>
              </a:solidFill>
            </a:endParaRPr>
          </a:p>
        </p:txBody>
      </p:sp>
      <p:sp>
        <p:nvSpPr>
          <p:cNvPr id="9" name="Ligebenet trekant 8">
            <a:extLst>
              <a:ext uri="{FF2B5EF4-FFF2-40B4-BE49-F238E27FC236}">
                <a16:creationId xmlns:a16="http://schemas.microsoft.com/office/drawing/2014/main" id="{10DBBEDE-6C73-48DA-B529-46B704B198FF}"/>
              </a:ext>
            </a:extLst>
          </p:cNvPr>
          <p:cNvSpPr/>
          <p:nvPr/>
        </p:nvSpPr>
        <p:spPr>
          <a:xfrm flipV="1">
            <a:off x="858716" y="5846263"/>
            <a:ext cx="2708588" cy="134917"/>
          </a:xfrm>
          <a:prstGeom prst="triangle">
            <a:avLst>
              <a:gd name="adj" fmla="val 100000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grpSp>
        <p:nvGrpSpPr>
          <p:cNvPr id="10" name="Gruppe 9">
            <a:extLst>
              <a:ext uri="{FF2B5EF4-FFF2-40B4-BE49-F238E27FC236}">
                <a16:creationId xmlns:a16="http://schemas.microsoft.com/office/drawing/2014/main" id="{DF97EFDD-256A-492D-A344-3559A1D53BF7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4266252" y="1683336"/>
            <a:ext cx="7192219" cy="4284000"/>
            <a:chOff x="3990198" y="1516017"/>
            <a:chExt cx="7471106" cy="4450117"/>
          </a:xfrm>
        </p:grpSpPr>
        <p:grpSp>
          <p:nvGrpSpPr>
            <p:cNvPr id="11" name="Gruppe 10">
              <a:extLst>
                <a:ext uri="{FF2B5EF4-FFF2-40B4-BE49-F238E27FC236}">
                  <a16:creationId xmlns:a16="http://schemas.microsoft.com/office/drawing/2014/main" id="{E51787F0-0216-4DB6-ACB8-116CBE47435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990198" y="2183284"/>
              <a:ext cx="7471106" cy="3782850"/>
              <a:chOff x="4492716" y="3334701"/>
              <a:chExt cx="5145595" cy="2605373"/>
            </a:xfrm>
          </p:grpSpPr>
          <p:sp>
            <p:nvSpPr>
              <p:cNvPr id="16" name="Parallelogram 15">
                <a:extLst>
                  <a:ext uri="{FF2B5EF4-FFF2-40B4-BE49-F238E27FC236}">
                    <a16:creationId xmlns:a16="http://schemas.microsoft.com/office/drawing/2014/main" id="{86C095BB-2D1A-4131-A91D-F3223E4302A5}"/>
                  </a:ext>
                </a:extLst>
              </p:cNvPr>
              <p:cNvSpPr/>
              <p:nvPr/>
            </p:nvSpPr>
            <p:spPr>
              <a:xfrm rot="5400000" flipV="1">
                <a:off x="7251884" y="3195686"/>
                <a:ext cx="1878615" cy="2894238"/>
              </a:xfrm>
              <a:prstGeom prst="parallelogram">
                <a:avLst>
                  <a:gd name="adj" fmla="val 56447"/>
                </a:avLst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grpSp>
            <p:nvGrpSpPr>
              <p:cNvPr id="17" name="Gruppe 16">
                <a:extLst>
                  <a:ext uri="{FF2B5EF4-FFF2-40B4-BE49-F238E27FC236}">
                    <a16:creationId xmlns:a16="http://schemas.microsoft.com/office/drawing/2014/main" id="{9C716927-5CAC-49A3-8E44-699BC79B3396}"/>
                  </a:ext>
                </a:extLst>
              </p:cNvPr>
              <p:cNvGrpSpPr/>
              <p:nvPr/>
            </p:nvGrpSpPr>
            <p:grpSpPr>
              <a:xfrm>
                <a:off x="7380466" y="3334701"/>
                <a:ext cx="2257844" cy="1253419"/>
                <a:chOff x="5867465" y="3140257"/>
                <a:chExt cx="2257844" cy="1253419"/>
              </a:xfrm>
            </p:grpSpPr>
            <p:sp>
              <p:nvSpPr>
                <p:cNvPr id="39" name="Rektangel 38">
                  <a:extLst>
                    <a:ext uri="{FF2B5EF4-FFF2-40B4-BE49-F238E27FC236}">
                      <a16:creationId xmlns:a16="http://schemas.microsoft.com/office/drawing/2014/main" id="{36AE33A6-655B-4B89-95FA-EAFCDE0CD833}"/>
                    </a:ext>
                  </a:extLst>
                </p:cNvPr>
                <p:cNvSpPr/>
                <p:nvPr/>
              </p:nvSpPr>
              <p:spPr>
                <a:xfrm>
                  <a:off x="6210299" y="3420500"/>
                  <a:ext cx="1624012" cy="676790"/>
                </a:xfrm>
                <a:prstGeom prst="rect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 dirty="0"/>
                </a:p>
              </p:txBody>
            </p:sp>
            <p:sp>
              <p:nvSpPr>
                <p:cNvPr id="40" name="Parallelogram 39">
                  <a:extLst>
                    <a:ext uri="{FF2B5EF4-FFF2-40B4-BE49-F238E27FC236}">
                      <a16:creationId xmlns:a16="http://schemas.microsoft.com/office/drawing/2014/main" id="{C6375358-FEB5-4264-BD9C-51110EB689FD}"/>
                    </a:ext>
                  </a:extLst>
                </p:cNvPr>
                <p:cNvSpPr/>
                <p:nvPr/>
              </p:nvSpPr>
              <p:spPr>
                <a:xfrm rot="16200000" flipH="1" flipV="1">
                  <a:off x="7244615" y="2894621"/>
                  <a:ext cx="635058" cy="1126330"/>
                </a:xfrm>
                <a:prstGeom prst="parallelogram">
                  <a:avLst>
                    <a:gd name="adj" fmla="val 56447"/>
                  </a:avLst>
                </a:prstGeom>
                <a:solidFill>
                  <a:schemeClr val="accent4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 dirty="0"/>
                </a:p>
              </p:txBody>
            </p:sp>
            <p:sp>
              <p:nvSpPr>
                <p:cNvPr id="41" name="Parallelogram 40">
                  <a:extLst>
                    <a:ext uri="{FF2B5EF4-FFF2-40B4-BE49-F238E27FC236}">
                      <a16:creationId xmlns:a16="http://schemas.microsoft.com/office/drawing/2014/main" id="{2691FE01-8237-49F6-8796-02AC054E4459}"/>
                    </a:ext>
                  </a:extLst>
                </p:cNvPr>
                <p:cNvSpPr/>
                <p:nvPr/>
              </p:nvSpPr>
              <p:spPr>
                <a:xfrm rot="5400000" flipV="1">
                  <a:off x="6116345" y="2894621"/>
                  <a:ext cx="635058" cy="1126330"/>
                </a:xfrm>
                <a:prstGeom prst="parallelogram">
                  <a:avLst>
                    <a:gd name="adj" fmla="val 56447"/>
                  </a:avLst>
                </a:prstGeom>
                <a:solidFill>
                  <a:schemeClr val="accent4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 dirty="0"/>
                </a:p>
              </p:txBody>
            </p:sp>
            <p:sp>
              <p:nvSpPr>
                <p:cNvPr id="42" name="Parallelogram 41">
                  <a:extLst>
                    <a:ext uri="{FF2B5EF4-FFF2-40B4-BE49-F238E27FC236}">
                      <a16:creationId xmlns:a16="http://schemas.microsoft.com/office/drawing/2014/main" id="{85119C47-157F-4EE0-AF71-205446C00CAB}"/>
                    </a:ext>
                  </a:extLst>
                </p:cNvPr>
                <p:cNvSpPr/>
                <p:nvPr/>
              </p:nvSpPr>
              <p:spPr>
                <a:xfrm rot="16200000">
                  <a:off x="6119589" y="3512982"/>
                  <a:ext cx="635058" cy="1126330"/>
                </a:xfrm>
                <a:prstGeom prst="parallelogram">
                  <a:avLst>
                    <a:gd name="adj" fmla="val 56447"/>
                  </a:avLst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 dirty="0"/>
                </a:p>
              </p:txBody>
            </p:sp>
            <p:sp>
              <p:nvSpPr>
                <p:cNvPr id="43" name="Parallelogram 42">
                  <a:extLst>
                    <a:ext uri="{FF2B5EF4-FFF2-40B4-BE49-F238E27FC236}">
                      <a16:creationId xmlns:a16="http://schemas.microsoft.com/office/drawing/2014/main" id="{550D8EF9-9842-4D2A-A303-82B16F3EA960}"/>
                    </a:ext>
                  </a:extLst>
                </p:cNvPr>
                <p:cNvSpPr/>
                <p:nvPr/>
              </p:nvSpPr>
              <p:spPr>
                <a:xfrm rot="5400000" flipV="1">
                  <a:off x="7244615" y="3512982"/>
                  <a:ext cx="635058" cy="1126330"/>
                </a:xfrm>
                <a:prstGeom prst="parallelogram">
                  <a:avLst>
                    <a:gd name="adj" fmla="val 56447"/>
                  </a:avLst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 dirty="0"/>
                </a:p>
              </p:txBody>
            </p:sp>
            <p:sp>
              <p:nvSpPr>
                <p:cNvPr id="44" name="Parallelogram 43">
                  <a:extLst>
                    <a:ext uri="{FF2B5EF4-FFF2-40B4-BE49-F238E27FC236}">
                      <a16:creationId xmlns:a16="http://schemas.microsoft.com/office/drawing/2014/main" id="{454AEDEE-6131-4C45-BFD3-071C7F7AB543}"/>
                    </a:ext>
                  </a:extLst>
                </p:cNvPr>
                <p:cNvSpPr/>
                <p:nvPr/>
              </p:nvSpPr>
              <p:spPr>
                <a:xfrm rot="16200000">
                  <a:off x="6113101" y="3263414"/>
                  <a:ext cx="635058" cy="1126330"/>
                </a:xfrm>
                <a:prstGeom prst="parallelogram">
                  <a:avLst>
                    <a:gd name="adj" fmla="val 56447"/>
                  </a:avLst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 dirty="0"/>
                </a:p>
              </p:txBody>
            </p:sp>
            <p:sp>
              <p:nvSpPr>
                <p:cNvPr id="45" name="Parallelogram 44">
                  <a:extLst>
                    <a:ext uri="{FF2B5EF4-FFF2-40B4-BE49-F238E27FC236}">
                      <a16:creationId xmlns:a16="http://schemas.microsoft.com/office/drawing/2014/main" id="{815C821E-32C1-407F-A637-E994B373CA04}"/>
                    </a:ext>
                  </a:extLst>
                </p:cNvPr>
                <p:cNvSpPr/>
                <p:nvPr/>
              </p:nvSpPr>
              <p:spPr>
                <a:xfrm rot="5400000" flipV="1">
                  <a:off x="7241912" y="3260711"/>
                  <a:ext cx="635058" cy="1131737"/>
                </a:xfrm>
                <a:prstGeom prst="parallelogram">
                  <a:avLst>
                    <a:gd name="adj" fmla="val 56447"/>
                  </a:avLst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 dirty="0"/>
                </a:p>
              </p:txBody>
            </p:sp>
          </p:grpSp>
          <p:sp>
            <p:nvSpPr>
              <p:cNvPr id="18" name="Parallelogram 17">
                <a:extLst>
                  <a:ext uri="{FF2B5EF4-FFF2-40B4-BE49-F238E27FC236}">
                    <a16:creationId xmlns:a16="http://schemas.microsoft.com/office/drawing/2014/main" id="{117C1068-6BF3-4C01-A56C-7A7D7A41FA36}"/>
                  </a:ext>
                </a:extLst>
              </p:cNvPr>
              <p:cNvSpPr/>
              <p:nvPr/>
            </p:nvSpPr>
            <p:spPr>
              <a:xfrm rot="1067907">
                <a:off x="7096348" y="4114698"/>
                <a:ext cx="1385098" cy="406658"/>
              </a:xfrm>
              <a:prstGeom prst="parallelogram">
                <a:avLst>
                  <a:gd name="adj" fmla="val 51102"/>
                </a:avLst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grpSp>
            <p:nvGrpSpPr>
              <p:cNvPr id="19" name="Gruppe 18">
                <a:extLst>
                  <a:ext uri="{FF2B5EF4-FFF2-40B4-BE49-F238E27FC236}">
                    <a16:creationId xmlns:a16="http://schemas.microsoft.com/office/drawing/2014/main" id="{40102214-B33B-4563-B54A-54579DBC34B0}"/>
                  </a:ext>
                </a:extLst>
              </p:cNvPr>
              <p:cNvGrpSpPr/>
              <p:nvPr/>
            </p:nvGrpSpPr>
            <p:grpSpPr>
              <a:xfrm>
                <a:off x="5939074" y="4008841"/>
                <a:ext cx="2254600" cy="1256663"/>
                <a:chOff x="5870709" y="3137013"/>
                <a:chExt cx="2254600" cy="1256663"/>
              </a:xfrm>
            </p:grpSpPr>
            <p:sp>
              <p:nvSpPr>
                <p:cNvPr id="32" name="Rektangel 31">
                  <a:extLst>
                    <a:ext uri="{FF2B5EF4-FFF2-40B4-BE49-F238E27FC236}">
                      <a16:creationId xmlns:a16="http://schemas.microsoft.com/office/drawing/2014/main" id="{BF5C0EA3-7124-4257-B290-11FD2C40ECD8}"/>
                    </a:ext>
                  </a:extLst>
                </p:cNvPr>
                <p:cNvSpPr/>
                <p:nvPr/>
              </p:nvSpPr>
              <p:spPr>
                <a:xfrm>
                  <a:off x="6207055" y="3414012"/>
                  <a:ext cx="1624012" cy="676790"/>
                </a:xfrm>
                <a:prstGeom prst="rect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 dirty="0"/>
                </a:p>
              </p:txBody>
            </p:sp>
            <p:sp>
              <p:nvSpPr>
                <p:cNvPr id="33" name="Parallelogram 32">
                  <a:extLst>
                    <a:ext uri="{FF2B5EF4-FFF2-40B4-BE49-F238E27FC236}">
                      <a16:creationId xmlns:a16="http://schemas.microsoft.com/office/drawing/2014/main" id="{9306F96C-3E52-4B3F-830E-388AB3E2CAA0}"/>
                    </a:ext>
                  </a:extLst>
                </p:cNvPr>
                <p:cNvSpPr/>
                <p:nvPr/>
              </p:nvSpPr>
              <p:spPr>
                <a:xfrm rot="16200000" flipH="1" flipV="1">
                  <a:off x="7242452" y="2897607"/>
                  <a:ext cx="635058" cy="1126330"/>
                </a:xfrm>
                <a:prstGeom prst="parallelogram">
                  <a:avLst>
                    <a:gd name="adj" fmla="val 56447"/>
                  </a:avLst>
                </a:prstGeom>
                <a:solidFill>
                  <a:schemeClr val="accent4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 dirty="0"/>
                </a:p>
              </p:txBody>
            </p:sp>
            <p:sp>
              <p:nvSpPr>
                <p:cNvPr id="34" name="Parallelogram 33">
                  <a:extLst>
                    <a:ext uri="{FF2B5EF4-FFF2-40B4-BE49-F238E27FC236}">
                      <a16:creationId xmlns:a16="http://schemas.microsoft.com/office/drawing/2014/main" id="{B10EF3BC-BEEA-4D72-9BEC-489A5B398A13}"/>
                    </a:ext>
                  </a:extLst>
                </p:cNvPr>
                <p:cNvSpPr/>
                <p:nvPr/>
              </p:nvSpPr>
              <p:spPr>
                <a:xfrm rot="5400000" flipV="1">
                  <a:off x="6116345" y="2891377"/>
                  <a:ext cx="635058" cy="1126330"/>
                </a:xfrm>
                <a:prstGeom prst="parallelogram">
                  <a:avLst>
                    <a:gd name="adj" fmla="val 56447"/>
                  </a:avLst>
                </a:prstGeom>
                <a:solidFill>
                  <a:schemeClr val="accent4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 dirty="0"/>
                </a:p>
              </p:txBody>
            </p:sp>
            <p:sp>
              <p:nvSpPr>
                <p:cNvPr id="35" name="Parallelogram 34">
                  <a:extLst>
                    <a:ext uri="{FF2B5EF4-FFF2-40B4-BE49-F238E27FC236}">
                      <a16:creationId xmlns:a16="http://schemas.microsoft.com/office/drawing/2014/main" id="{9A341374-7988-43A3-A230-ED6DCDBA86D4}"/>
                    </a:ext>
                  </a:extLst>
                </p:cNvPr>
                <p:cNvSpPr/>
                <p:nvPr/>
              </p:nvSpPr>
              <p:spPr>
                <a:xfrm rot="16200000">
                  <a:off x="6119589" y="3512982"/>
                  <a:ext cx="635058" cy="1126330"/>
                </a:xfrm>
                <a:prstGeom prst="parallelogram">
                  <a:avLst>
                    <a:gd name="adj" fmla="val 56447"/>
                  </a:avLst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 dirty="0"/>
                </a:p>
              </p:txBody>
            </p:sp>
            <p:sp>
              <p:nvSpPr>
                <p:cNvPr id="36" name="Parallelogram 35">
                  <a:extLst>
                    <a:ext uri="{FF2B5EF4-FFF2-40B4-BE49-F238E27FC236}">
                      <a16:creationId xmlns:a16="http://schemas.microsoft.com/office/drawing/2014/main" id="{AA25B443-3BC6-44C5-8E8F-00C0F20B13E2}"/>
                    </a:ext>
                  </a:extLst>
                </p:cNvPr>
                <p:cNvSpPr/>
                <p:nvPr/>
              </p:nvSpPr>
              <p:spPr>
                <a:xfrm rot="5400000" flipV="1">
                  <a:off x="7244615" y="3512982"/>
                  <a:ext cx="635058" cy="1126330"/>
                </a:xfrm>
                <a:prstGeom prst="parallelogram">
                  <a:avLst>
                    <a:gd name="adj" fmla="val 56447"/>
                  </a:avLst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 dirty="0"/>
                </a:p>
              </p:txBody>
            </p:sp>
            <p:sp>
              <p:nvSpPr>
                <p:cNvPr id="37" name="Parallelogram 36">
                  <a:extLst>
                    <a:ext uri="{FF2B5EF4-FFF2-40B4-BE49-F238E27FC236}">
                      <a16:creationId xmlns:a16="http://schemas.microsoft.com/office/drawing/2014/main" id="{857606BA-1844-413F-9D17-077A753FF375}"/>
                    </a:ext>
                  </a:extLst>
                </p:cNvPr>
                <p:cNvSpPr/>
                <p:nvPr/>
              </p:nvSpPr>
              <p:spPr>
                <a:xfrm rot="16200000">
                  <a:off x="6119589" y="3263414"/>
                  <a:ext cx="635058" cy="1126330"/>
                </a:xfrm>
                <a:prstGeom prst="parallelogram">
                  <a:avLst>
                    <a:gd name="adj" fmla="val 56447"/>
                  </a:avLst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 dirty="0"/>
                </a:p>
              </p:txBody>
            </p:sp>
            <p:sp>
              <p:nvSpPr>
                <p:cNvPr id="38" name="Parallelogram 37">
                  <a:extLst>
                    <a:ext uri="{FF2B5EF4-FFF2-40B4-BE49-F238E27FC236}">
                      <a16:creationId xmlns:a16="http://schemas.microsoft.com/office/drawing/2014/main" id="{F7B2353B-3636-44A6-B44F-ACF8229C18C6}"/>
                    </a:ext>
                  </a:extLst>
                </p:cNvPr>
                <p:cNvSpPr/>
                <p:nvPr/>
              </p:nvSpPr>
              <p:spPr>
                <a:xfrm rot="5400000" flipV="1">
                  <a:off x="7242049" y="3258569"/>
                  <a:ext cx="635058" cy="1131462"/>
                </a:xfrm>
                <a:prstGeom prst="parallelogram">
                  <a:avLst>
                    <a:gd name="adj" fmla="val 56447"/>
                  </a:avLst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 dirty="0"/>
                </a:p>
              </p:txBody>
            </p:sp>
          </p:grpSp>
          <p:sp>
            <p:nvSpPr>
              <p:cNvPr id="20" name="Parallelogram 19">
                <a:extLst>
                  <a:ext uri="{FF2B5EF4-FFF2-40B4-BE49-F238E27FC236}">
                    <a16:creationId xmlns:a16="http://schemas.microsoft.com/office/drawing/2014/main" id="{9FBE41A7-9022-4F8D-A8BB-7889908F6620}"/>
                  </a:ext>
                </a:extLst>
              </p:cNvPr>
              <p:cNvSpPr/>
              <p:nvPr/>
            </p:nvSpPr>
            <p:spPr>
              <a:xfrm rot="1067907">
                <a:off x="5651712" y="4790684"/>
                <a:ext cx="1385098" cy="406658"/>
              </a:xfrm>
              <a:prstGeom prst="parallelogram">
                <a:avLst>
                  <a:gd name="adj" fmla="val 51102"/>
                </a:avLst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21" name="Parallelogram 20">
                <a:extLst>
                  <a:ext uri="{FF2B5EF4-FFF2-40B4-BE49-F238E27FC236}">
                    <a16:creationId xmlns:a16="http://schemas.microsoft.com/office/drawing/2014/main" id="{1F017EAA-2E3B-4AC1-BA3E-4AE8B5895F35}"/>
                  </a:ext>
                </a:extLst>
              </p:cNvPr>
              <p:cNvSpPr/>
              <p:nvPr/>
            </p:nvSpPr>
            <p:spPr>
              <a:xfrm rot="1067907">
                <a:off x="5642152" y="4507472"/>
                <a:ext cx="1397613" cy="406658"/>
              </a:xfrm>
              <a:prstGeom prst="parallelogram">
                <a:avLst>
                  <a:gd name="adj" fmla="val 51102"/>
                </a:avLst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grpSp>
            <p:nvGrpSpPr>
              <p:cNvPr id="22" name="Gruppe 21">
                <a:extLst>
                  <a:ext uri="{FF2B5EF4-FFF2-40B4-BE49-F238E27FC236}">
                    <a16:creationId xmlns:a16="http://schemas.microsoft.com/office/drawing/2014/main" id="{76B82BAD-1559-4645-9B37-A3148B803EAF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4492716" y="4689641"/>
                <a:ext cx="2251356" cy="1250433"/>
                <a:chOff x="5888242" y="4060866"/>
                <a:chExt cx="2251356" cy="1250433"/>
              </a:xfrm>
            </p:grpSpPr>
            <p:sp>
              <p:nvSpPr>
                <p:cNvPr id="25" name="Rektangel 24">
                  <a:extLst>
                    <a:ext uri="{FF2B5EF4-FFF2-40B4-BE49-F238E27FC236}">
                      <a16:creationId xmlns:a16="http://schemas.microsoft.com/office/drawing/2014/main" id="{EB3A27D6-8D66-4D36-B646-5A54A88BF75B}"/>
                    </a:ext>
                  </a:extLst>
                </p:cNvPr>
                <p:cNvSpPr/>
                <p:nvPr/>
              </p:nvSpPr>
              <p:spPr>
                <a:xfrm>
                  <a:off x="6224588" y="4338123"/>
                  <a:ext cx="1624012" cy="676790"/>
                </a:xfrm>
                <a:prstGeom prst="rect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 dirty="0"/>
                </a:p>
              </p:txBody>
            </p:sp>
            <p:sp>
              <p:nvSpPr>
                <p:cNvPr id="26" name="Parallelogram 25">
                  <a:extLst>
                    <a:ext uri="{FF2B5EF4-FFF2-40B4-BE49-F238E27FC236}">
                      <a16:creationId xmlns:a16="http://schemas.microsoft.com/office/drawing/2014/main" id="{91C5F5C8-CE25-4F44-A406-B0D36D74AFB2}"/>
                    </a:ext>
                  </a:extLst>
                </p:cNvPr>
                <p:cNvSpPr/>
                <p:nvPr/>
              </p:nvSpPr>
              <p:spPr>
                <a:xfrm rot="16200000" flipH="1" flipV="1">
                  <a:off x="7258904" y="3815230"/>
                  <a:ext cx="635058" cy="1126330"/>
                </a:xfrm>
                <a:prstGeom prst="parallelogram">
                  <a:avLst>
                    <a:gd name="adj" fmla="val 56447"/>
                  </a:avLst>
                </a:prstGeom>
                <a:solidFill>
                  <a:schemeClr val="accent4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 dirty="0"/>
                </a:p>
              </p:txBody>
            </p:sp>
            <p:sp>
              <p:nvSpPr>
                <p:cNvPr id="27" name="Parallelogram 26">
                  <a:extLst>
                    <a:ext uri="{FF2B5EF4-FFF2-40B4-BE49-F238E27FC236}">
                      <a16:creationId xmlns:a16="http://schemas.microsoft.com/office/drawing/2014/main" id="{EE806253-C0B9-473D-B19D-7611D62D3729}"/>
                    </a:ext>
                  </a:extLst>
                </p:cNvPr>
                <p:cNvSpPr/>
                <p:nvPr/>
              </p:nvSpPr>
              <p:spPr>
                <a:xfrm rot="5400000" flipV="1">
                  <a:off x="6133878" y="3815488"/>
                  <a:ext cx="635058" cy="1126330"/>
                </a:xfrm>
                <a:prstGeom prst="parallelogram">
                  <a:avLst>
                    <a:gd name="adj" fmla="val 56447"/>
                  </a:avLst>
                </a:prstGeom>
                <a:solidFill>
                  <a:schemeClr val="accent4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 dirty="0"/>
                </a:p>
              </p:txBody>
            </p:sp>
            <p:sp>
              <p:nvSpPr>
                <p:cNvPr id="28" name="Parallelogram 27">
                  <a:extLst>
                    <a:ext uri="{FF2B5EF4-FFF2-40B4-BE49-F238E27FC236}">
                      <a16:creationId xmlns:a16="http://schemas.microsoft.com/office/drawing/2014/main" id="{851BD3F4-6DAD-4180-9281-812D2C513905}"/>
                    </a:ext>
                  </a:extLst>
                </p:cNvPr>
                <p:cNvSpPr/>
                <p:nvPr/>
              </p:nvSpPr>
              <p:spPr>
                <a:xfrm rot="16200000">
                  <a:off x="6133878" y="4430605"/>
                  <a:ext cx="635058" cy="1126330"/>
                </a:xfrm>
                <a:prstGeom prst="parallelogram">
                  <a:avLst>
                    <a:gd name="adj" fmla="val 56447"/>
                  </a:avLst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 dirty="0"/>
                </a:p>
              </p:txBody>
            </p:sp>
            <p:sp>
              <p:nvSpPr>
                <p:cNvPr id="29" name="Parallelogram 28">
                  <a:extLst>
                    <a:ext uri="{FF2B5EF4-FFF2-40B4-BE49-F238E27FC236}">
                      <a16:creationId xmlns:a16="http://schemas.microsoft.com/office/drawing/2014/main" id="{BCA2B517-C08E-47F6-8467-A6C576D57F1D}"/>
                    </a:ext>
                  </a:extLst>
                </p:cNvPr>
                <p:cNvSpPr/>
                <p:nvPr/>
              </p:nvSpPr>
              <p:spPr>
                <a:xfrm rot="5400000" flipV="1">
                  <a:off x="7258904" y="4430605"/>
                  <a:ext cx="635058" cy="1126330"/>
                </a:xfrm>
                <a:prstGeom prst="parallelogram">
                  <a:avLst>
                    <a:gd name="adj" fmla="val 56447"/>
                  </a:avLst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 dirty="0"/>
                </a:p>
              </p:txBody>
            </p:sp>
            <p:sp>
              <p:nvSpPr>
                <p:cNvPr id="30" name="Parallelogram 29">
                  <a:extLst>
                    <a:ext uri="{FF2B5EF4-FFF2-40B4-BE49-F238E27FC236}">
                      <a16:creationId xmlns:a16="http://schemas.microsoft.com/office/drawing/2014/main" id="{D1E060C8-997B-48C3-ABFE-DF3189153CCA}"/>
                    </a:ext>
                  </a:extLst>
                </p:cNvPr>
                <p:cNvSpPr/>
                <p:nvPr/>
              </p:nvSpPr>
              <p:spPr>
                <a:xfrm rot="16200000">
                  <a:off x="6133878" y="4181037"/>
                  <a:ext cx="635058" cy="1126330"/>
                </a:xfrm>
                <a:prstGeom prst="parallelogram">
                  <a:avLst>
                    <a:gd name="adj" fmla="val 56447"/>
                  </a:avLst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 dirty="0"/>
                </a:p>
              </p:txBody>
            </p:sp>
            <p:sp>
              <p:nvSpPr>
                <p:cNvPr id="31" name="Parallelogram 30">
                  <a:extLst>
                    <a:ext uri="{FF2B5EF4-FFF2-40B4-BE49-F238E27FC236}">
                      <a16:creationId xmlns:a16="http://schemas.microsoft.com/office/drawing/2014/main" id="{23E2FC97-A4E0-437A-86C9-1EE4CD64C2D4}"/>
                    </a:ext>
                  </a:extLst>
                </p:cNvPr>
                <p:cNvSpPr/>
                <p:nvPr/>
              </p:nvSpPr>
              <p:spPr>
                <a:xfrm rot="5400000" flipV="1">
                  <a:off x="7258904" y="4181037"/>
                  <a:ext cx="635058" cy="1126330"/>
                </a:xfrm>
                <a:prstGeom prst="parallelogram">
                  <a:avLst>
                    <a:gd name="adj" fmla="val 56447"/>
                  </a:avLst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 dirty="0"/>
                </a:p>
              </p:txBody>
            </p:sp>
          </p:grpSp>
          <p:sp>
            <p:nvSpPr>
              <p:cNvPr id="23" name="Parallelogram 22">
                <a:extLst>
                  <a:ext uri="{FF2B5EF4-FFF2-40B4-BE49-F238E27FC236}">
                    <a16:creationId xmlns:a16="http://schemas.microsoft.com/office/drawing/2014/main" id="{10C5F8FB-204F-4AA6-A3A6-8171232020CC}"/>
                  </a:ext>
                </a:extLst>
              </p:cNvPr>
              <p:cNvSpPr/>
              <p:nvPr/>
            </p:nvSpPr>
            <p:spPr>
              <a:xfrm rot="1067907">
                <a:off x="7089560" y="3832642"/>
                <a:ext cx="1397613" cy="406658"/>
              </a:xfrm>
              <a:prstGeom prst="parallelogram">
                <a:avLst>
                  <a:gd name="adj" fmla="val 51102"/>
                </a:avLst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24" name="Ligebenet trekant 23">
                <a:extLst>
                  <a:ext uri="{FF2B5EF4-FFF2-40B4-BE49-F238E27FC236}">
                    <a16:creationId xmlns:a16="http://schemas.microsoft.com/office/drawing/2014/main" id="{7308D29B-C1FD-46B7-8C42-D81CD503FF9D}"/>
                  </a:ext>
                </a:extLst>
              </p:cNvPr>
              <p:cNvSpPr/>
              <p:nvPr/>
            </p:nvSpPr>
            <p:spPr>
              <a:xfrm rot="20580000">
                <a:off x="8542487" y="3483571"/>
                <a:ext cx="912731" cy="452829"/>
              </a:xfrm>
              <a:prstGeom prst="triangle">
                <a:avLst>
                  <a:gd name="adj" fmla="val 967"/>
                </a:avLst>
              </a:prstGeom>
              <a:solidFill>
                <a:schemeClr val="accent4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3" name="Rektangel 12">
              <a:extLst>
                <a:ext uri="{FF2B5EF4-FFF2-40B4-BE49-F238E27FC236}">
                  <a16:creationId xmlns:a16="http://schemas.microsoft.com/office/drawing/2014/main" id="{34005773-0874-4920-90CC-11A523538F11}"/>
                </a:ext>
              </a:extLst>
            </p:cNvPr>
            <p:cNvSpPr/>
            <p:nvPr/>
          </p:nvSpPr>
          <p:spPr>
            <a:xfrm>
              <a:off x="9808568" y="1585892"/>
              <a:ext cx="29100" cy="1022697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14" name="Bølge 13">
              <a:extLst>
                <a:ext uri="{FF2B5EF4-FFF2-40B4-BE49-F238E27FC236}">
                  <a16:creationId xmlns:a16="http://schemas.microsoft.com/office/drawing/2014/main" id="{3D085299-3950-4433-BD09-5050FE741403}"/>
                </a:ext>
              </a:extLst>
            </p:cNvPr>
            <p:cNvSpPr/>
            <p:nvPr/>
          </p:nvSpPr>
          <p:spPr>
            <a:xfrm>
              <a:off x="9837669" y="1584610"/>
              <a:ext cx="488484" cy="440154"/>
            </a:xfrm>
            <a:prstGeom prst="wave">
              <a:avLst>
                <a:gd name="adj1" fmla="val 5503"/>
                <a:gd name="adj2" fmla="val 0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15" name="Ellipse 14">
              <a:extLst>
                <a:ext uri="{FF2B5EF4-FFF2-40B4-BE49-F238E27FC236}">
                  <a16:creationId xmlns:a16="http://schemas.microsoft.com/office/drawing/2014/main" id="{6452B657-8F2F-49DE-983A-2B919F463CE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764918" y="1516017"/>
              <a:ext cx="116402" cy="116402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</p:grp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9AF9E833-3A38-4EBC-87C9-B3D0073E655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58716" y="1675076"/>
            <a:ext cx="2835275" cy="418306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buNone/>
              <a:defRPr lang="da-DK" sz="1800" smtClean="0">
                <a:solidFill>
                  <a:schemeClr val="lt1"/>
                </a:solidFill>
              </a:defRPr>
            </a:lvl1pPr>
            <a:lvl2pPr>
              <a:defRPr lang="da-DK" sz="1800" smtClean="0">
                <a:solidFill>
                  <a:schemeClr val="lt1"/>
                </a:solidFill>
              </a:defRPr>
            </a:lvl2pPr>
            <a:lvl3pPr>
              <a:defRPr lang="da-DK" sz="1800" smtClean="0">
                <a:solidFill>
                  <a:schemeClr val="lt1"/>
                </a:solidFill>
              </a:defRPr>
            </a:lvl3pPr>
            <a:lvl4pPr>
              <a:defRPr lang="da-DK" smtClean="0">
                <a:solidFill>
                  <a:schemeClr val="lt1"/>
                </a:solidFill>
              </a:defRPr>
            </a:lvl4pPr>
            <a:lvl5pPr>
              <a:defRPr lang="da-DK">
                <a:solidFill>
                  <a:schemeClr val="lt1"/>
                </a:solidFill>
              </a:defRPr>
            </a:lvl5pPr>
          </a:lstStyle>
          <a:p>
            <a:pPr algn="ctr"/>
            <a:r>
              <a:rPr lang="da-DK" dirty="0" err="1"/>
              <a:t>Lorem</a:t>
            </a:r>
            <a:r>
              <a:rPr lang="da-DK" dirty="0"/>
              <a:t> </a:t>
            </a:r>
            <a:r>
              <a:rPr lang="da-DK" dirty="0" err="1"/>
              <a:t>ipsum</a:t>
            </a:r>
            <a:r>
              <a:rPr lang="da-DK" dirty="0"/>
              <a:t> </a:t>
            </a:r>
            <a:r>
              <a:rPr lang="da-DK" dirty="0" err="1"/>
              <a:t>dolor</a:t>
            </a:r>
            <a:r>
              <a:rPr lang="da-DK" dirty="0"/>
              <a:t> sit </a:t>
            </a:r>
            <a:r>
              <a:rPr lang="da-DK" dirty="0" err="1"/>
              <a:t>amet</a:t>
            </a:r>
            <a:r>
              <a:rPr lang="da-DK" dirty="0"/>
              <a:t>, </a:t>
            </a:r>
            <a:r>
              <a:rPr lang="da-DK" dirty="0" err="1"/>
              <a:t>consectetur</a:t>
            </a:r>
            <a:r>
              <a:rPr lang="da-DK" dirty="0"/>
              <a:t> </a:t>
            </a:r>
            <a:r>
              <a:rPr lang="da-DK" dirty="0" err="1"/>
              <a:t>adipiscing</a:t>
            </a:r>
            <a:r>
              <a:rPr lang="da-DK" dirty="0"/>
              <a:t> </a:t>
            </a:r>
            <a:r>
              <a:rPr lang="da-DK" dirty="0" err="1"/>
              <a:t>elit</a:t>
            </a:r>
            <a:r>
              <a:rPr lang="da-DK" dirty="0"/>
              <a:t>. Vivamus non eros </a:t>
            </a:r>
            <a:r>
              <a:rPr lang="da-DK" dirty="0" err="1"/>
              <a:t>quis</a:t>
            </a:r>
            <a:r>
              <a:rPr lang="da-DK" dirty="0"/>
              <a:t> </a:t>
            </a:r>
            <a:r>
              <a:rPr lang="da-DK" dirty="0" err="1"/>
              <a:t>urna</a:t>
            </a:r>
            <a:r>
              <a:rPr lang="da-DK" dirty="0"/>
              <a:t> </a:t>
            </a:r>
            <a:r>
              <a:rPr lang="da-DK" dirty="0" err="1"/>
              <a:t>mollis</a:t>
            </a:r>
            <a:r>
              <a:rPr lang="da-DK" dirty="0"/>
              <a:t> finibus. </a:t>
            </a:r>
            <a:r>
              <a:rPr lang="da-DK" dirty="0" err="1"/>
              <a:t>Nulla</a:t>
            </a:r>
            <a:r>
              <a:rPr lang="da-DK" dirty="0"/>
              <a:t> </a:t>
            </a:r>
            <a:r>
              <a:rPr lang="da-DK" dirty="0" err="1"/>
              <a:t>lacinia</a:t>
            </a:r>
            <a:r>
              <a:rPr lang="da-DK" dirty="0"/>
              <a:t> </a:t>
            </a:r>
            <a:r>
              <a:rPr lang="da-DK" dirty="0" err="1"/>
              <a:t>ligula</a:t>
            </a:r>
            <a:r>
              <a:rPr lang="da-DK" dirty="0"/>
              <a:t> ut </a:t>
            </a:r>
            <a:r>
              <a:rPr lang="da-DK" dirty="0" err="1"/>
              <a:t>eleifend</a:t>
            </a:r>
            <a:r>
              <a:rPr lang="da-DK" dirty="0"/>
              <a:t> </a:t>
            </a:r>
            <a:r>
              <a:rPr lang="da-DK" dirty="0" err="1"/>
              <a:t>vestibulum</a:t>
            </a:r>
            <a:r>
              <a:rPr lang="da-DK" dirty="0"/>
              <a:t>. </a:t>
            </a:r>
            <a:r>
              <a:rPr lang="da-DK" dirty="0" err="1"/>
              <a:t>Nullam</a:t>
            </a:r>
            <a:r>
              <a:rPr lang="da-DK" dirty="0"/>
              <a:t> </a:t>
            </a:r>
            <a:r>
              <a:rPr lang="da-DK" dirty="0" err="1"/>
              <a:t>semper</a:t>
            </a:r>
            <a:r>
              <a:rPr lang="da-DK" dirty="0"/>
              <a:t> </a:t>
            </a:r>
            <a:r>
              <a:rPr lang="da-DK" dirty="0" err="1"/>
              <a:t>mollis</a:t>
            </a:r>
            <a:r>
              <a:rPr lang="da-DK" dirty="0"/>
              <a:t> </a:t>
            </a:r>
            <a:r>
              <a:rPr lang="da-DK" dirty="0" err="1"/>
              <a:t>dolor</a:t>
            </a:r>
            <a:r>
              <a:rPr lang="da-DK" dirty="0"/>
              <a:t> et </a:t>
            </a:r>
            <a:r>
              <a:rPr lang="da-DK" dirty="0" err="1"/>
              <a:t>fermentum</a:t>
            </a:r>
            <a:r>
              <a:rPr lang="da-DK" dirty="0"/>
              <a:t>. </a:t>
            </a:r>
            <a:endParaRPr lang="da-DK" sz="1200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75359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93">
          <p15:clr>
            <a:srgbClr val="A4A3A4"/>
          </p15:clr>
        </p15:guide>
        <p15:guide id="4" pos="461">
          <p15:clr>
            <a:srgbClr val="A4A3A4"/>
          </p15:clr>
        </p15:guide>
        <p15:guide id="5" pos="7287">
          <p15:clr>
            <a:srgbClr val="A4A3A4"/>
          </p15:clr>
        </p15:guide>
        <p15:guide id="6" pos="7219">
          <p15:clr>
            <a:srgbClr val="A4A3A4"/>
          </p15:clr>
        </p15:guide>
        <p15:guide id="7" orient="horz" pos="981">
          <p15:clr>
            <a:srgbClr val="A4A3A4"/>
          </p15:clr>
        </p15:guide>
        <p15:guide id="8" orient="horz" pos="3838">
          <p15:clr>
            <a:srgbClr val="A4A3A4"/>
          </p15:clr>
        </p15:guide>
        <p15:guide id="9" orient="horz" pos="3770">
          <p15:clr>
            <a:srgbClr val="A4A3A4"/>
          </p15:clr>
        </p15:guide>
        <p15:guide id="10" orient="horz" pos="1049">
          <p15:clr>
            <a:srgbClr val="A4A3A4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lede - fuld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4" name="Objekt 3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11">
            <a:extLst>
              <a:ext uri="{FF2B5EF4-FFF2-40B4-BE49-F238E27FC236}">
                <a16:creationId xmlns:a16="http://schemas.microsoft.com/office/drawing/2014/main" id="{C01F24CB-F56C-412B-B35C-126AC1BFB968}"/>
              </a:ext>
            </a:extLst>
          </p:cNvPr>
          <p:cNvSpPr/>
          <p:nvPr userDrawn="1"/>
        </p:nvSpPr>
        <p:spPr>
          <a:xfrm>
            <a:off x="623888" y="1557337"/>
            <a:ext cx="10944224" cy="4535488"/>
          </a:xfrm>
          <a:prstGeom prst="rect">
            <a:avLst/>
          </a:prstGeom>
          <a:solidFill>
            <a:srgbClr val="EEE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000" b="1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Titel 11"/>
          <p:cNvSpPr>
            <a:spLocks noGrp="1"/>
          </p:cNvSpPr>
          <p:nvPr>
            <p:ph type="title" hasCustomPrompt="1"/>
          </p:nvPr>
        </p:nvSpPr>
        <p:spPr>
          <a:xfrm>
            <a:off x="623888" y="404665"/>
            <a:ext cx="10944224" cy="978729"/>
          </a:xfrm>
          <a:prstGeom prst="rect">
            <a:avLst/>
          </a:prstGeom>
        </p:spPr>
        <p:txBody>
          <a:bodyPr vert="horz" wrap="square" lIns="0">
            <a:spAutoFit/>
          </a:bodyPr>
          <a:lstStyle>
            <a:lvl1pPr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da-DK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Overskrift med mulighed for at fremhæve elementer med </a:t>
            </a:r>
            <a:r>
              <a:rPr lang="da-DK" sz="3200" b="1" dirty="0">
                <a:solidFill>
                  <a:srgbClr val="00502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grøn</a:t>
            </a:r>
            <a:endParaRPr lang="da-DK" sz="32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" name="Pladsholder til billede 5">
            <a:extLst>
              <a:ext uri="{FF2B5EF4-FFF2-40B4-BE49-F238E27FC236}">
                <a16:creationId xmlns:a16="http://schemas.microsoft.com/office/drawing/2014/main" id="{63FF79C7-E844-410D-9F8B-CB11C5B9B8B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23888" y="1557337"/>
            <a:ext cx="10944223" cy="4535488"/>
          </a:xfrm>
          <a:prstGeom prst="rect">
            <a:avLst/>
          </a:prstGeom>
        </p:spPr>
        <p:txBody>
          <a:bodyPr anchor="ctr" anchorCtr="0"/>
          <a:lstStyle>
            <a:lvl1pPr algn="ctr">
              <a:defRPr sz="3200" b="1">
                <a:solidFill>
                  <a:schemeClr val="accent4"/>
                </a:solidFill>
              </a:defRPr>
            </a:lvl1pPr>
          </a:lstStyle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7814513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93">
          <p15:clr>
            <a:srgbClr val="A4A3A4"/>
          </p15:clr>
        </p15:guide>
        <p15:guide id="4" pos="461">
          <p15:clr>
            <a:srgbClr val="A4A3A4"/>
          </p15:clr>
        </p15:guide>
        <p15:guide id="5" pos="7287">
          <p15:clr>
            <a:srgbClr val="A4A3A4"/>
          </p15:clr>
        </p15:guide>
        <p15:guide id="6" pos="7219">
          <p15:clr>
            <a:srgbClr val="A4A3A4"/>
          </p15:clr>
        </p15:guide>
        <p15:guide id="7" orient="horz" pos="981">
          <p15:clr>
            <a:srgbClr val="A4A3A4"/>
          </p15:clr>
        </p15:guide>
        <p15:guide id="8" orient="horz" pos="3838">
          <p15:clr>
            <a:srgbClr val="A4A3A4"/>
          </p15:clr>
        </p15:guide>
        <p15:guide id="9" orient="horz" pos="3770">
          <p15:clr>
            <a:srgbClr val="A4A3A4"/>
          </p15:clr>
        </p15:guide>
        <p15:guide id="10" orient="horz" pos="1049">
          <p15:clr>
            <a:srgbClr val="A4A3A4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DE0502F-E17C-4323-9D6D-BD6DB10F16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2A8C1D30-5C8F-464F-AB5C-E06C0EB667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B81616A7-A7CA-43CA-8120-1FBCFFED6C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73379D92-48DC-4631-8358-E2F9FC6BE7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E665B-F97D-415C-88F5-486C1A9D5FEA}" type="datetime1">
              <a:rPr lang="da-DK" smtClean="0"/>
              <a:t>22-05-2026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0F76E51A-E8CA-46BB-92DE-CBE6E71566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32701E74-5FA9-4076-98F5-D2833EC89F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1C15F-B3FA-4AB0-8D16-C156FEF94E5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1853727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lede - halv side - bei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4" name="Objekt 3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11">
            <a:extLst>
              <a:ext uri="{FF2B5EF4-FFF2-40B4-BE49-F238E27FC236}">
                <a16:creationId xmlns:a16="http://schemas.microsoft.com/office/drawing/2014/main" id="{C01F24CB-F56C-412B-B35C-126AC1BFB968}"/>
              </a:ext>
            </a:extLst>
          </p:cNvPr>
          <p:cNvSpPr/>
          <p:nvPr userDrawn="1"/>
        </p:nvSpPr>
        <p:spPr>
          <a:xfrm>
            <a:off x="623888" y="1557337"/>
            <a:ext cx="10944224" cy="4535488"/>
          </a:xfrm>
          <a:prstGeom prst="rect">
            <a:avLst/>
          </a:prstGeom>
          <a:solidFill>
            <a:srgbClr val="EEE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000" b="1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Titel 11"/>
          <p:cNvSpPr>
            <a:spLocks noGrp="1"/>
          </p:cNvSpPr>
          <p:nvPr>
            <p:ph type="title" hasCustomPrompt="1"/>
          </p:nvPr>
        </p:nvSpPr>
        <p:spPr>
          <a:xfrm>
            <a:off x="623888" y="404665"/>
            <a:ext cx="10944224" cy="978729"/>
          </a:xfrm>
          <a:prstGeom prst="rect">
            <a:avLst/>
          </a:prstGeom>
        </p:spPr>
        <p:txBody>
          <a:bodyPr vert="horz" wrap="square" lIns="0">
            <a:spAutoFit/>
          </a:bodyPr>
          <a:lstStyle>
            <a:lvl1pPr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da-DK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Overskrift med mulighed for at fremhæve elementer med </a:t>
            </a:r>
            <a:r>
              <a:rPr lang="da-DK" sz="3200" b="1" dirty="0">
                <a:solidFill>
                  <a:srgbClr val="00502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grøn</a:t>
            </a:r>
            <a:endParaRPr lang="da-DK" sz="32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8" name="Rektangel 77">
            <a:extLst>
              <a:ext uri="{FF2B5EF4-FFF2-40B4-BE49-F238E27FC236}">
                <a16:creationId xmlns:a16="http://schemas.microsoft.com/office/drawing/2014/main" id="{806BC1D7-87BB-4439-B5AC-4EF5C6AA5FAE}"/>
              </a:ext>
            </a:extLst>
          </p:cNvPr>
          <p:cNvSpPr/>
          <p:nvPr/>
        </p:nvSpPr>
        <p:spPr>
          <a:xfrm>
            <a:off x="731837" y="1798498"/>
            <a:ext cx="5106651" cy="41832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200" b="1" dirty="0">
              <a:solidFill>
                <a:schemeClr val="bg2"/>
              </a:solidFill>
            </a:endParaRPr>
          </a:p>
        </p:txBody>
      </p:sp>
      <p:sp>
        <p:nvSpPr>
          <p:cNvPr id="79" name="Rektangel 78">
            <a:extLst>
              <a:ext uri="{FF2B5EF4-FFF2-40B4-BE49-F238E27FC236}">
                <a16:creationId xmlns:a16="http://schemas.microsoft.com/office/drawing/2014/main" id="{5ACB7A86-00AE-4D1B-9D2F-A74E966C2F31}"/>
              </a:ext>
            </a:extLst>
          </p:cNvPr>
          <p:cNvSpPr/>
          <p:nvPr/>
        </p:nvSpPr>
        <p:spPr>
          <a:xfrm>
            <a:off x="858715" y="1663582"/>
            <a:ext cx="5106655" cy="418268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200" b="1" dirty="0">
              <a:solidFill>
                <a:schemeClr val="accent4"/>
              </a:solidFill>
            </a:endParaRPr>
          </a:p>
        </p:txBody>
      </p:sp>
      <p:sp>
        <p:nvSpPr>
          <p:cNvPr id="6" name="Pladsholder til billede 5">
            <a:extLst>
              <a:ext uri="{FF2B5EF4-FFF2-40B4-BE49-F238E27FC236}">
                <a16:creationId xmlns:a16="http://schemas.microsoft.com/office/drawing/2014/main" id="{63FF79C7-E844-410D-9F8B-CB11C5B9B8B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226631" y="1665288"/>
            <a:ext cx="5233531" cy="4315892"/>
          </a:xfrm>
          <a:prstGeom prst="rect">
            <a:avLst/>
          </a:prstGeom>
        </p:spPr>
        <p:txBody>
          <a:bodyPr anchor="ctr" anchorCtr="0"/>
          <a:lstStyle>
            <a:lvl1pPr algn="ctr">
              <a:defRPr sz="3200" b="1">
                <a:solidFill>
                  <a:schemeClr val="accent4"/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7" name="Pladsholder til tekst 6">
            <a:extLst>
              <a:ext uri="{FF2B5EF4-FFF2-40B4-BE49-F238E27FC236}">
                <a16:creationId xmlns:a16="http://schemas.microsoft.com/office/drawing/2014/main" id="{8EC12CBA-B651-4801-AEFB-4AC45195953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58838" y="1663700"/>
            <a:ext cx="5106988" cy="4183063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1800">
                <a:solidFill>
                  <a:schemeClr val="accent4"/>
                </a:solidFill>
              </a:defRPr>
            </a:lvl1pPr>
          </a:lstStyle>
          <a:p>
            <a:pPr marL="0" lvl="0" algn="ctr"/>
            <a:r>
              <a:rPr lang="da-DK" dirty="0" err="1">
                <a:solidFill>
                  <a:schemeClr val="accent4"/>
                </a:solidFill>
              </a:rPr>
              <a:t>Lorem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ipsum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dolor</a:t>
            </a:r>
            <a:r>
              <a:rPr lang="da-DK" dirty="0">
                <a:solidFill>
                  <a:schemeClr val="accent4"/>
                </a:solidFill>
              </a:rPr>
              <a:t> sit </a:t>
            </a:r>
            <a:r>
              <a:rPr lang="da-DK" dirty="0" err="1">
                <a:solidFill>
                  <a:schemeClr val="accent4"/>
                </a:solidFill>
              </a:rPr>
              <a:t>amet</a:t>
            </a:r>
            <a:r>
              <a:rPr lang="da-DK" dirty="0">
                <a:solidFill>
                  <a:schemeClr val="accent4"/>
                </a:solidFill>
              </a:rPr>
              <a:t>, </a:t>
            </a:r>
            <a:r>
              <a:rPr lang="da-DK" dirty="0" err="1">
                <a:solidFill>
                  <a:schemeClr val="accent4"/>
                </a:solidFill>
              </a:rPr>
              <a:t>consectetur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adipiscing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elit</a:t>
            </a:r>
            <a:r>
              <a:rPr lang="da-DK" dirty="0">
                <a:solidFill>
                  <a:schemeClr val="accent4"/>
                </a:solidFill>
              </a:rPr>
              <a:t>. Vivamus non eros </a:t>
            </a:r>
            <a:r>
              <a:rPr lang="da-DK" dirty="0" err="1">
                <a:solidFill>
                  <a:schemeClr val="accent4"/>
                </a:solidFill>
              </a:rPr>
              <a:t>quis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urna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mollis</a:t>
            </a:r>
            <a:r>
              <a:rPr lang="da-DK" dirty="0">
                <a:solidFill>
                  <a:schemeClr val="accent4"/>
                </a:solidFill>
              </a:rPr>
              <a:t> finibus. </a:t>
            </a:r>
            <a:r>
              <a:rPr lang="da-DK" dirty="0" err="1">
                <a:solidFill>
                  <a:schemeClr val="accent4"/>
                </a:solidFill>
              </a:rPr>
              <a:t>Nulla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lacinia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ligula</a:t>
            </a:r>
            <a:r>
              <a:rPr lang="da-DK" dirty="0">
                <a:solidFill>
                  <a:schemeClr val="accent4"/>
                </a:solidFill>
              </a:rPr>
              <a:t> ut </a:t>
            </a:r>
            <a:r>
              <a:rPr lang="da-DK" dirty="0" err="1">
                <a:solidFill>
                  <a:schemeClr val="accent4"/>
                </a:solidFill>
              </a:rPr>
              <a:t>eleifend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vestibulum</a:t>
            </a:r>
            <a:r>
              <a:rPr lang="da-DK" dirty="0">
                <a:solidFill>
                  <a:schemeClr val="accent4"/>
                </a:solidFill>
              </a:rPr>
              <a:t>. </a:t>
            </a:r>
            <a:r>
              <a:rPr lang="da-DK" dirty="0" err="1">
                <a:solidFill>
                  <a:schemeClr val="accent4"/>
                </a:solidFill>
              </a:rPr>
              <a:t>Nullam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semper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mollis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dolor</a:t>
            </a:r>
            <a:r>
              <a:rPr lang="da-DK" dirty="0">
                <a:solidFill>
                  <a:schemeClr val="accent4"/>
                </a:solidFill>
              </a:rPr>
              <a:t> et </a:t>
            </a:r>
            <a:r>
              <a:rPr lang="da-DK" dirty="0" err="1">
                <a:solidFill>
                  <a:schemeClr val="accent4"/>
                </a:solidFill>
              </a:rPr>
              <a:t>fermentum</a:t>
            </a:r>
            <a:r>
              <a:rPr lang="da-DK" dirty="0">
                <a:solidFill>
                  <a:schemeClr val="accent4"/>
                </a:solidFill>
              </a:rPr>
              <a:t>. </a:t>
            </a:r>
            <a:endParaRPr lang="da-DK" sz="1000" b="1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88444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93">
          <p15:clr>
            <a:srgbClr val="A4A3A4"/>
          </p15:clr>
        </p15:guide>
        <p15:guide id="4" pos="461">
          <p15:clr>
            <a:srgbClr val="A4A3A4"/>
          </p15:clr>
        </p15:guide>
        <p15:guide id="5" pos="7287">
          <p15:clr>
            <a:srgbClr val="A4A3A4"/>
          </p15:clr>
        </p15:guide>
        <p15:guide id="6" pos="7219">
          <p15:clr>
            <a:srgbClr val="A4A3A4"/>
          </p15:clr>
        </p15:guide>
        <p15:guide id="7" orient="horz" pos="981">
          <p15:clr>
            <a:srgbClr val="A4A3A4"/>
          </p15:clr>
        </p15:guide>
        <p15:guide id="8" orient="horz" pos="3838">
          <p15:clr>
            <a:srgbClr val="A4A3A4"/>
          </p15:clr>
        </p15:guide>
        <p15:guide id="9" orient="horz" pos="3770">
          <p15:clr>
            <a:srgbClr val="A4A3A4"/>
          </p15:clr>
        </p15:guide>
        <p15:guide id="10" orient="horz" pos="1049">
          <p15:clr>
            <a:srgbClr val="A4A3A4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lede - halv side - grø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4" name="Objekt 3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11">
            <a:extLst>
              <a:ext uri="{FF2B5EF4-FFF2-40B4-BE49-F238E27FC236}">
                <a16:creationId xmlns:a16="http://schemas.microsoft.com/office/drawing/2014/main" id="{C01F24CB-F56C-412B-B35C-126AC1BFB968}"/>
              </a:ext>
            </a:extLst>
          </p:cNvPr>
          <p:cNvSpPr/>
          <p:nvPr userDrawn="1"/>
        </p:nvSpPr>
        <p:spPr>
          <a:xfrm>
            <a:off x="623888" y="1557337"/>
            <a:ext cx="10944224" cy="4535488"/>
          </a:xfrm>
          <a:prstGeom prst="rect">
            <a:avLst/>
          </a:prstGeom>
          <a:solidFill>
            <a:srgbClr val="EEE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000" b="1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Titel 11"/>
          <p:cNvSpPr>
            <a:spLocks noGrp="1"/>
          </p:cNvSpPr>
          <p:nvPr>
            <p:ph type="title" hasCustomPrompt="1"/>
          </p:nvPr>
        </p:nvSpPr>
        <p:spPr>
          <a:xfrm>
            <a:off x="623888" y="404665"/>
            <a:ext cx="10944224" cy="978729"/>
          </a:xfrm>
          <a:prstGeom prst="rect">
            <a:avLst/>
          </a:prstGeom>
        </p:spPr>
        <p:txBody>
          <a:bodyPr vert="horz" wrap="square" lIns="0">
            <a:spAutoFit/>
          </a:bodyPr>
          <a:lstStyle>
            <a:lvl1pPr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da-DK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Overskrift med mulighed for at fremhæve elementer med </a:t>
            </a:r>
            <a:r>
              <a:rPr lang="da-DK" sz="3200" b="1" dirty="0">
                <a:solidFill>
                  <a:srgbClr val="00502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grøn</a:t>
            </a:r>
            <a:endParaRPr lang="da-DK" sz="32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8" name="Rektangel 77">
            <a:extLst>
              <a:ext uri="{FF2B5EF4-FFF2-40B4-BE49-F238E27FC236}">
                <a16:creationId xmlns:a16="http://schemas.microsoft.com/office/drawing/2014/main" id="{806BC1D7-87BB-4439-B5AC-4EF5C6AA5FAE}"/>
              </a:ext>
            </a:extLst>
          </p:cNvPr>
          <p:cNvSpPr/>
          <p:nvPr/>
        </p:nvSpPr>
        <p:spPr>
          <a:xfrm>
            <a:off x="731837" y="1798498"/>
            <a:ext cx="5106651" cy="4182683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200" b="1" dirty="0">
              <a:solidFill>
                <a:schemeClr val="bg2"/>
              </a:solidFill>
            </a:endParaRPr>
          </a:p>
        </p:txBody>
      </p:sp>
      <p:sp>
        <p:nvSpPr>
          <p:cNvPr id="79" name="Rektangel 78">
            <a:extLst>
              <a:ext uri="{FF2B5EF4-FFF2-40B4-BE49-F238E27FC236}">
                <a16:creationId xmlns:a16="http://schemas.microsoft.com/office/drawing/2014/main" id="{5ACB7A86-00AE-4D1B-9D2F-A74E966C2F31}"/>
              </a:ext>
            </a:extLst>
          </p:cNvPr>
          <p:cNvSpPr/>
          <p:nvPr/>
        </p:nvSpPr>
        <p:spPr>
          <a:xfrm>
            <a:off x="858715" y="1663582"/>
            <a:ext cx="5106655" cy="41826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200" b="1" dirty="0">
              <a:solidFill>
                <a:schemeClr val="bg2"/>
              </a:solidFill>
            </a:endParaRPr>
          </a:p>
        </p:txBody>
      </p:sp>
      <p:sp>
        <p:nvSpPr>
          <p:cNvPr id="6" name="Pladsholder til billede 5">
            <a:extLst>
              <a:ext uri="{FF2B5EF4-FFF2-40B4-BE49-F238E27FC236}">
                <a16:creationId xmlns:a16="http://schemas.microsoft.com/office/drawing/2014/main" id="{63FF79C7-E844-410D-9F8B-CB11C5B9B8B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226631" y="1665288"/>
            <a:ext cx="5233531" cy="4315892"/>
          </a:xfrm>
          <a:prstGeom prst="rect">
            <a:avLst/>
          </a:prstGeom>
        </p:spPr>
        <p:txBody>
          <a:bodyPr anchor="ctr" anchorCtr="0"/>
          <a:lstStyle>
            <a:lvl1pPr algn="ctr">
              <a:defRPr sz="3200" b="1">
                <a:solidFill>
                  <a:schemeClr val="accent4"/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77AD16C4-74B4-4CC1-B9B5-CDD670FBB0C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58715" y="1663582"/>
            <a:ext cx="5106988" cy="4183063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dirty="0" err="1">
                <a:solidFill>
                  <a:schemeClr val="bg1"/>
                </a:solidFill>
              </a:rPr>
              <a:t>Lorem</a:t>
            </a:r>
            <a:r>
              <a:rPr lang="da-DK" dirty="0">
                <a:solidFill>
                  <a:schemeClr val="bg1"/>
                </a:solidFill>
              </a:rPr>
              <a:t> </a:t>
            </a:r>
            <a:r>
              <a:rPr lang="da-DK" dirty="0" err="1">
                <a:solidFill>
                  <a:schemeClr val="bg1"/>
                </a:solidFill>
              </a:rPr>
              <a:t>ipsum</a:t>
            </a:r>
            <a:r>
              <a:rPr lang="da-DK" dirty="0">
                <a:solidFill>
                  <a:schemeClr val="bg1"/>
                </a:solidFill>
              </a:rPr>
              <a:t> </a:t>
            </a:r>
            <a:r>
              <a:rPr lang="da-DK" dirty="0" err="1">
                <a:solidFill>
                  <a:schemeClr val="bg1"/>
                </a:solidFill>
              </a:rPr>
              <a:t>dolor</a:t>
            </a:r>
            <a:r>
              <a:rPr lang="da-DK" dirty="0">
                <a:solidFill>
                  <a:schemeClr val="bg1"/>
                </a:solidFill>
              </a:rPr>
              <a:t> sit </a:t>
            </a:r>
            <a:r>
              <a:rPr lang="da-DK" dirty="0" err="1">
                <a:solidFill>
                  <a:schemeClr val="bg1"/>
                </a:solidFill>
              </a:rPr>
              <a:t>amet</a:t>
            </a:r>
            <a:r>
              <a:rPr lang="da-DK" dirty="0">
                <a:solidFill>
                  <a:schemeClr val="bg1"/>
                </a:solidFill>
              </a:rPr>
              <a:t>, </a:t>
            </a:r>
            <a:r>
              <a:rPr lang="da-DK" dirty="0" err="1">
                <a:solidFill>
                  <a:schemeClr val="bg1"/>
                </a:solidFill>
              </a:rPr>
              <a:t>consectetur</a:t>
            </a:r>
            <a:r>
              <a:rPr lang="da-DK" dirty="0">
                <a:solidFill>
                  <a:schemeClr val="bg1"/>
                </a:solidFill>
              </a:rPr>
              <a:t> </a:t>
            </a:r>
            <a:r>
              <a:rPr lang="da-DK" dirty="0" err="1">
                <a:solidFill>
                  <a:schemeClr val="bg1"/>
                </a:solidFill>
              </a:rPr>
              <a:t>adipiscing</a:t>
            </a:r>
            <a:r>
              <a:rPr lang="da-DK" dirty="0">
                <a:solidFill>
                  <a:schemeClr val="bg1"/>
                </a:solidFill>
              </a:rPr>
              <a:t> </a:t>
            </a:r>
            <a:r>
              <a:rPr lang="da-DK" dirty="0" err="1">
                <a:solidFill>
                  <a:schemeClr val="bg1"/>
                </a:solidFill>
              </a:rPr>
              <a:t>elit</a:t>
            </a:r>
            <a:r>
              <a:rPr lang="da-DK" dirty="0">
                <a:solidFill>
                  <a:schemeClr val="bg1"/>
                </a:solidFill>
              </a:rPr>
              <a:t>. Vivamus non eros </a:t>
            </a:r>
            <a:r>
              <a:rPr lang="da-DK" dirty="0" err="1">
                <a:solidFill>
                  <a:schemeClr val="bg1"/>
                </a:solidFill>
              </a:rPr>
              <a:t>quis</a:t>
            </a:r>
            <a:r>
              <a:rPr lang="da-DK" dirty="0">
                <a:solidFill>
                  <a:schemeClr val="bg1"/>
                </a:solidFill>
              </a:rPr>
              <a:t> </a:t>
            </a:r>
            <a:r>
              <a:rPr lang="da-DK" dirty="0" err="1">
                <a:solidFill>
                  <a:schemeClr val="bg1"/>
                </a:solidFill>
              </a:rPr>
              <a:t>urna</a:t>
            </a:r>
            <a:r>
              <a:rPr lang="da-DK" dirty="0">
                <a:solidFill>
                  <a:schemeClr val="bg1"/>
                </a:solidFill>
              </a:rPr>
              <a:t> </a:t>
            </a:r>
            <a:r>
              <a:rPr lang="da-DK" dirty="0" err="1">
                <a:solidFill>
                  <a:schemeClr val="bg1"/>
                </a:solidFill>
              </a:rPr>
              <a:t>mollis</a:t>
            </a:r>
            <a:r>
              <a:rPr lang="da-DK" dirty="0">
                <a:solidFill>
                  <a:schemeClr val="bg1"/>
                </a:solidFill>
              </a:rPr>
              <a:t> finibus. </a:t>
            </a:r>
            <a:r>
              <a:rPr lang="da-DK" dirty="0" err="1">
                <a:solidFill>
                  <a:schemeClr val="bg1"/>
                </a:solidFill>
              </a:rPr>
              <a:t>Nulla</a:t>
            </a:r>
            <a:r>
              <a:rPr lang="da-DK" dirty="0">
                <a:solidFill>
                  <a:schemeClr val="bg1"/>
                </a:solidFill>
              </a:rPr>
              <a:t> </a:t>
            </a:r>
            <a:r>
              <a:rPr lang="da-DK" dirty="0" err="1">
                <a:solidFill>
                  <a:schemeClr val="bg1"/>
                </a:solidFill>
              </a:rPr>
              <a:t>lacinia</a:t>
            </a:r>
            <a:r>
              <a:rPr lang="da-DK" dirty="0">
                <a:solidFill>
                  <a:schemeClr val="bg1"/>
                </a:solidFill>
              </a:rPr>
              <a:t> </a:t>
            </a:r>
            <a:r>
              <a:rPr lang="da-DK" dirty="0" err="1">
                <a:solidFill>
                  <a:schemeClr val="bg1"/>
                </a:solidFill>
              </a:rPr>
              <a:t>ligula</a:t>
            </a:r>
            <a:r>
              <a:rPr lang="da-DK" dirty="0">
                <a:solidFill>
                  <a:schemeClr val="bg1"/>
                </a:solidFill>
              </a:rPr>
              <a:t> ut </a:t>
            </a:r>
            <a:r>
              <a:rPr lang="da-DK" dirty="0" err="1">
                <a:solidFill>
                  <a:schemeClr val="bg1"/>
                </a:solidFill>
              </a:rPr>
              <a:t>eleifend</a:t>
            </a:r>
            <a:r>
              <a:rPr lang="da-DK" dirty="0">
                <a:solidFill>
                  <a:schemeClr val="bg1"/>
                </a:solidFill>
              </a:rPr>
              <a:t> </a:t>
            </a:r>
            <a:r>
              <a:rPr lang="da-DK" dirty="0" err="1">
                <a:solidFill>
                  <a:schemeClr val="bg1"/>
                </a:solidFill>
              </a:rPr>
              <a:t>vestibulum</a:t>
            </a:r>
            <a:r>
              <a:rPr lang="da-DK" dirty="0">
                <a:solidFill>
                  <a:schemeClr val="bg1"/>
                </a:solidFill>
              </a:rPr>
              <a:t>. </a:t>
            </a:r>
            <a:r>
              <a:rPr lang="da-DK" dirty="0" err="1">
                <a:solidFill>
                  <a:schemeClr val="bg1"/>
                </a:solidFill>
              </a:rPr>
              <a:t>Nullam</a:t>
            </a:r>
            <a:r>
              <a:rPr lang="da-DK" dirty="0">
                <a:solidFill>
                  <a:schemeClr val="bg1"/>
                </a:solidFill>
              </a:rPr>
              <a:t> </a:t>
            </a:r>
            <a:r>
              <a:rPr lang="da-DK" dirty="0" err="1">
                <a:solidFill>
                  <a:schemeClr val="bg1"/>
                </a:solidFill>
              </a:rPr>
              <a:t>semper</a:t>
            </a:r>
            <a:r>
              <a:rPr lang="da-DK" dirty="0">
                <a:solidFill>
                  <a:schemeClr val="bg1"/>
                </a:solidFill>
              </a:rPr>
              <a:t> </a:t>
            </a:r>
            <a:r>
              <a:rPr lang="da-DK" dirty="0" err="1">
                <a:solidFill>
                  <a:schemeClr val="bg1"/>
                </a:solidFill>
              </a:rPr>
              <a:t>mollis</a:t>
            </a:r>
            <a:r>
              <a:rPr lang="da-DK" dirty="0">
                <a:solidFill>
                  <a:schemeClr val="bg1"/>
                </a:solidFill>
              </a:rPr>
              <a:t> </a:t>
            </a:r>
            <a:r>
              <a:rPr lang="da-DK" dirty="0" err="1">
                <a:solidFill>
                  <a:schemeClr val="bg1"/>
                </a:solidFill>
              </a:rPr>
              <a:t>dolor</a:t>
            </a:r>
            <a:r>
              <a:rPr lang="da-DK" dirty="0">
                <a:solidFill>
                  <a:schemeClr val="bg1"/>
                </a:solidFill>
              </a:rPr>
              <a:t> et </a:t>
            </a:r>
            <a:r>
              <a:rPr lang="da-DK" dirty="0" err="1">
                <a:solidFill>
                  <a:schemeClr val="bg1"/>
                </a:solidFill>
              </a:rPr>
              <a:t>fermentum</a:t>
            </a:r>
            <a:r>
              <a:rPr lang="da-DK" dirty="0">
                <a:solidFill>
                  <a:schemeClr val="bg1"/>
                </a:solidFill>
              </a:rPr>
              <a:t>. </a:t>
            </a:r>
            <a:endParaRPr lang="da-DK" sz="5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60537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93">
          <p15:clr>
            <a:srgbClr val="A4A3A4"/>
          </p15:clr>
        </p15:guide>
        <p15:guide id="4" pos="461">
          <p15:clr>
            <a:srgbClr val="A4A3A4"/>
          </p15:clr>
        </p15:guide>
        <p15:guide id="5" pos="7287">
          <p15:clr>
            <a:srgbClr val="A4A3A4"/>
          </p15:clr>
        </p15:guide>
        <p15:guide id="6" pos="7219">
          <p15:clr>
            <a:srgbClr val="A4A3A4"/>
          </p15:clr>
        </p15:guide>
        <p15:guide id="7" orient="horz" pos="981">
          <p15:clr>
            <a:srgbClr val="A4A3A4"/>
          </p15:clr>
        </p15:guide>
        <p15:guide id="8" orient="horz" pos="3838">
          <p15:clr>
            <a:srgbClr val="A4A3A4"/>
          </p15:clr>
        </p15:guide>
        <p15:guide id="9" orient="horz" pos="3770">
          <p15:clr>
            <a:srgbClr val="A4A3A4"/>
          </p15:clr>
        </p15:guide>
        <p15:guide id="10" orient="horz" pos="1049">
          <p15:clr>
            <a:srgbClr val="A4A3A4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ådhus - bei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4" name="Objekt 3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11">
            <a:extLst>
              <a:ext uri="{FF2B5EF4-FFF2-40B4-BE49-F238E27FC236}">
                <a16:creationId xmlns:a16="http://schemas.microsoft.com/office/drawing/2014/main" id="{C01F24CB-F56C-412B-B35C-126AC1BFB968}"/>
              </a:ext>
            </a:extLst>
          </p:cNvPr>
          <p:cNvSpPr/>
          <p:nvPr userDrawn="1"/>
        </p:nvSpPr>
        <p:spPr>
          <a:xfrm>
            <a:off x="623888" y="1557337"/>
            <a:ext cx="10944224" cy="4535488"/>
          </a:xfrm>
          <a:prstGeom prst="rect">
            <a:avLst/>
          </a:prstGeom>
          <a:solidFill>
            <a:srgbClr val="EEE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000" b="1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409" name="Gruppe 408">
            <a:extLst>
              <a:ext uri="{FF2B5EF4-FFF2-40B4-BE49-F238E27FC236}">
                <a16:creationId xmlns:a16="http://schemas.microsoft.com/office/drawing/2014/main" id="{C7A352E4-A5C6-4A63-B76E-74A0064E1078}"/>
              </a:ext>
            </a:extLst>
          </p:cNvPr>
          <p:cNvGrpSpPr>
            <a:grpSpLocks noChangeAspect="1"/>
          </p:cNvGrpSpPr>
          <p:nvPr userDrawn="1"/>
        </p:nvGrpSpPr>
        <p:grpSpPr>
          <a:xfrm flipH="1">
            <a:off x="9330607" y="2347657"/>
            <a:ext cx="1892210" cy="693435"/>
            <a:chOff x="7698172" y="1860827"/>
            <a:chExt cx="2046398" cy="794493"/>
          </a:xfrm>
        </p:grpSpPr>
        <p:sp>
          <p:nvSpPr>
            <p:cNvPr id="410" name="Ellipse 409">
              <a:extLst>
                <a:ext uri="{FF2B5EF4-FFF2-40B4-BE49-F238E27FC236}">
                  <a16:creationId xmlns:a16="http://schemas.microsoft.com/office/drawing/2014/main" id="{F270DDC4-5F4A-422C-A11A-6A2537121524}"/>
                </a:ext>
              </a:extLst>
            </p:cNvPr>
            <p:cNvSpPr/>
            <p:nvPr userDrawn="1"/>
          </p:nvSpPr>
          <p:spPr>
            <a:xfrm>
              <a:off x="7698172" y="2259987"/>
              <a:ext cx="1389060" cy="376169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chemeClr val="bg1">
                    <a:lumMod val="95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411" name="Ellipse 410">
              <a:extLst>
                <a:ext uri="{FF2B5EF4-FFF2-40B4-BE49-F238E27FC236}">
                  <a16:creationId xmlns:a16="http://schemas.microsoft.com/office/drawing/2014/main" id="{733AFB7D-F4E7-4BBD-A28B-D48718E592EE}"/>
                </a:ext>
              </a:extLst>
            </p:cNvPr>
            <p:cNvSpPr/>
            <p:nvPr userDrawn="1"/>
          </p:nvSpPr>
          <p:spPr>
            <a:xfrm>
              <a:off x="8489382" y="2279151"/>
              <a:ext cx="1255188" cy="376169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chemeClr val="bg1">
                    <a:lumMod val="95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412" name="Ellipse 411">
              <a:extLst>
                <a:ext uri="{FF2B5EF4-FFF2-40B4-BE49-F238E27FC236}">
                  <a16:creationId xmlns:a16="http://schemas.microsoft.com/office/drawing/2014/main" id="{46338556-16B1-4920-BB26-EF31250257E1}"/>
                </a:ext>
              </a:extLst>
            </p:cNvPr>
            <p:cNvSpPr/>
            <p:nvPr userDrawn="1"/>
          </p:nvSpPr>
          <p:spPr>
            <a:xfrm>
              <a:off x="7965460" y="1959085"/>
              <a:ext cx="529299" cy="376169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chemeClr val="bg1">
                    <a:lumMod val="95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413" name="Ellipse 412">
              <a:extLst>
                <a:ext uri="{FF2B5EF4-FFF2-40B4-BE49-F238E27FC236}">
                  <a16:creationId xmlns:a16="http://schemas.microsoft.com/office/drawing/2014/main" id="{A989BD7E-EBB5-4FD6-9003-86B1B1BCA0DD}"/>
                </a:ext>
              </a:extLst>
            </p:cNvPr>
            <p:cNvSpPr/>
            <p:nvPr userDrawn="1"/>
          </p:nvSpPr>
          <p:spPr>
            <a:xfrm>
              <a:off x="8232204" y="1860827"/>
              <a:ext cx="830228" cy="376169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chemeClr val="bg1">
                    <a:lumMod val="95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414" name="Ellipse 413">
              <a:extLst>
                <a:ext uri="{FF2B5EF4-FFF2-40B4-BE49-F238E27FC236}">
                  <a16:creationId xmlns:a16="http://schemas.microsoft.com/office/drawing/2014/main" id="{660F0352-CA9A-407A-8F34-8B99EA4D7173}"/>
                </a:ext>
              </a:extLst>
            </p:cNvPr>
            <p:cNvSpPr/>
            <p:nvPr userDrawn="1"/>
          </p:nvSpPr>
          <p:spPr>
            <a:xfrm>
              <a:off x="7948694" y="2046578"/>
              <a:ext cx="1761671" cy="465147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chemeClr val="bg1">
                    <a:lumMod val="9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415" name="Ellipse 414">
              <a:extLst>
                <a:ext uri="{FF2B5EF4-FFF2-40B4-BE49-F238E27FC236}">
                  <a16:creationId xmlns:a16="http://schemas.microsoft.com/office/drawing/2014/main" id="{41F63CD6-B579-4649-B389-B33C43B2637D}"/>
                </a:ext>
              </a:extLst>
            </p:cNvPr>
            <p:cNvSpPr/>
            <p:nvPr userDrawn="1"/>
          </p:nvSpPr>
          <p:spPr>
            <a:xfrm>
              <a:off x="8885298" y="2001084"/>
              <a:ext cx="463355" cy="205041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chemeClr val="bg1">
                    <a:lumMod val="95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</p:grpSp>
      <p:sp>
        <p:nvSpPr>
          <p:cNvPr id="12" name="Titel 11"/>
          <p:cNvSpPr>
            <a:spLocks noGrp="1"/>
          </p:cNvSpPr>
          <p:nvPr>
            <p:ph type="title" hasCustomPrompt="1"/>
          </p:nvPr>
        </p:nvSpPr>
        <p:spPr>
          <a:xfrm>
            <a:off x="623888" y="404665"/>
            <a:ext cx="10944224" cy="978729"/>
          </a:xfrm>
          <a:prstGeom prst="rect">
            <a:avLst/>
          </a:prstGeom>
        </p:spPr>
        <p:txBody>
          <a:bodyPr vert="horz" wrap="square" lIns="0">
            <a:spAutoFit/>
          </a:bodyPr>
          <a:lstStyle>
            <a:lvl1pPr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da-DK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Overskrift med mulighed for at fremhæve elementer med </a:t>
            </a:r>
            <a:r>
              <a:rPr lang="da-DK" sz="3200" b="1" dirty="0">
                <a:solidFill>
                  <a:srgbClr val="00502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grøn</a:t>
            </a:r>
            <a:endParaRPr lang="da-DK" sz="32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8" name="Rektangel 77">
            <a:extLst>
              <a:ext uri="{FF2B5EF4-FFF2-40B4-BE49-F238E27FC236}">
                <a16:creationId xmlns:a16="http://schemas.microsoft.com/office/drawing/2014/main" id="{806BC1D7-87BB-4439-B5AC-4EF5C6AA5FAE}"/>
              </a:ext>
            </a:extLst>
          </p:cNvPr>
          <p:cNvSpPr/>
          <p:nvPr/>
        </p:nvSpPr>
        <p:spPr>
          <a:xfrm>
            <a:off x="731837" y="1798498"/>
            <a:ext cx="5106651" cy="41832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200" b="1" dirty="0">
              <a:solidFill>
                <a:schemeClr val="bg2"/>
              </a:solidFill>
            </a:endParaRPr>
          </a:p>
        </p:txBody>
      </p:sp>
      <p:sp>
        <p:nvSpPr>
          <p:cNvPr id="79" name="Rektangel 78">
            <a:extLst>
              <a:ext uri="{FF2B5EF4-FFF2-40B4-BE49-F238E27FC236}">
                <a16:creationId xmlns:a16="http://schemas.microsoft.com/office/drawing/2014/main" id="{5ACB7A86-00AE-4D1B-9D2F-A74E966C2F31}"/>
              </a:ext>
            </a:extLst>
          </p:cNvPr>
          <p:cNvSpPr/>
          <p:nvPr/>
        </p:nvSpPr>
        <p:spPr>
          <a:xfrm>
            <a:off x="858715" y="1663582"/>
            <a:ext cx="5106655" cy="418268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200" b="1" dirty="0">
              <a:solidFill>
                <a:schemeClr val="accent4"/>
              </a:solidFill>
            </a:endParaRPr>
          </a:p>
        </p:txBody>
      </p:sp>
      <p:grpSp>
        <p:nvGrpSpPr>
          <p:cNvPr id="8" name="Gruppe 7">
            <a:extLst>
              <a:ext uri="{FF2B5EF4-FFF2-40B4-BE49-F238E27FC236}">
                <a16:creationId xmlns:a16="http://schemas.microsoft.com/office/drawing/2014/main" id="{209FB825-220A-48FA-A6D1-E9A6C5AEF9C1}"/>
              </a:ext>
            </a:extLst>
          </p:cNvPr>
          <p:cNvGrpSpPr/>
          <p:nvPr userDrawn="1"/>
        </p:nvGrpSpPr>
        <p:grpSpPr>
          <a:xfrm>
            <a:off x="6443096" y="2874413"/>
            <a:ext cx="4767787" cy="2971852"/>
            <a:chOff x="712082" y="2111604"/>
            <a:chExt cx="6075213" cy="3923488"/>
          </a:xfrm>
        </p:grpSpPr>
        <p:sp>
          <p:nvSpPr>
            <p:cNvPr id="9" name="Rektangel: afrundede hjørner 8">
              <a:extLst>
                <a:ext uri="{FF2B5EF4-FFF2-40B4-BE49-F238E27FC236}">
                  <a16:creationId xmlns:a16="http://schemas.microsoft.com/office/drawing/2014/main" id="{D12915CE-017F-4839-9114-B988E231832D}"/>
                </a:ext>
              </a:extLst>
            </p:cNvPr>
            <p:cNvSpPr/>
            <p:nvPr/>
          </p:nvSpPr>
          <p:spPr>
            <a:xfrm>
              <a:off x="5666845" y="2201220"/>
              <a:ext cx="40786" cy="479352"/>
            </a:xfrm>
            <a:prstGeom prst="roundRect">
              <a:avLst>
                <a:gd name="adj" fmla="val 32882"/>
              </a:avLst>
            </a:prstGeom>
            <a:solidFill>
              <a:srgbClr val="8F78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0" name="Rektangel: afrundede hjørner 9">
              <a:extLst>
                <a:ext uri="{FF2B5EF4-FFF2-40B4-BE49-F238E27FC236}">
                  <a16:creationId xmlns:a16="http://schemas.microsoft.com/office/drawing/2014/main" id="{3B7CC597-79A8-4ECC-A362-62EE66962B07}"/>
                </a:ext>
              </a:extLst>
            </p:cNvPr>
            <p:cNvSpPr/>
            <p:nvPr/>
          </p:nvSpPr>
          <p:spPr>
            <a:xfrm>
              <a:off x="5594613" y="2584720"/>
              <a:ext cx="185142" cy="273382"/>
            </a:xfrm>
            <a:prstGeom prst="roundRect">
              <a:avLst>
                <a:gd name="adj" fmla="val 32882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1" name="Rektangel: afrundede hjørner 10">
              <a:extLst>
                <a:ext uri="{FF2B5EF4-FFF2-40B4-BE49-F238E27FC236}">
                  <a16:creationId xmlns:a16="http://schemas.microsoft.com/office/drawing/2014/main" id="{75E23005-5306-4743-A369-75D0D8F3AA49}"/>
                </a:ext>
              </a:extLst>
            </p:cNvPr>
            <p:cNvSpPr/>
            <p:nvPr/>
          </p:nvSpPr>
          <p:spPr>
            <a:xfrm>
              <a:off x="5503218" y="2638500"/>
              <a:ext cx="367281" cy="273382"/>
            </a:xfrm>
            <a:prstGeom prst="roundRect">
              <a:avLst>
                <a:gd name="adj" fmla="val 32882"/>
              </a:avLst>
            </a:prstGeom>
            <a:solidFill>
              <a:srgbClr val="477D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grpSp>
          <p:nvGrpSpPr>
            <p:cNvPr id="13" name="Gruppe 12">
              <a:extLst>
                <a:ext uri="{FF2B5EF4-FFF2-40B4-BE49-F238E27FC236}">
                  <a16:creationId xmlns:a16="http://schemas.microsoft.com/office/drawing/2014/main" id="{1FD8A96C-FFB6-4902-A26D-1A5FDA42DFEF}"/>
                </a:ext>
              </a:extLst>
            </p:cNvPr>
            <p:cNvGrpSpPr/>
            <p:nvPr/>
          </p:nvGrpSpPr>
          <p:grpSpPr>
            <a:xfrm>
              <a:off x="2852905" y="4409245"/>
              <a:ext cx="1032122" cy="975758"/>
              <a:chOff x="1610213" y="4933721"/>
              <a:chExt cx="1169253" cy="1099213"/>
            </a:xfrm>
          </p:grpSpPr>
          <p:grpSp>
            <p:nvGrpSpPr>
              <p:cNvPr id="387" name="Gruppe 386">
                <a:extLst>
                  <a:ext uri="{FF2B5EF4-FFF2-40B4-BE49-F238E27FC236}">
                    <a16:creationId xmlns:a16="http://schemas.microsoft.com/office/drawing/2014/main" id="{4BE69B33-6A0F-461B-AD97-8BAC60632EB8}"/>
                  </a:ext>
                </a:extLst>
              </p:cNvPr>
              <p:cNvGrpSpPr/>
              <p:nvPr/>
            </p:nvGrpSpPr>
            <p:grpSpPr>
              <a:xfrm>
                <a:off x="2145228" y="5613320"/>
                <a:ext cx="165543" cy="419614"/>
                <a:chOff x="4852454" y="2916519"/>
                <a:chExt cx="278597" cy="366599"/>
              </a:xfrm>
            </p:grpSpPr>
            <p:sp>
              <p:nvSpPr>
                <p:cNvPr id="393" name="Rektangel 392">
                  <a:extLst>
                    <a:ext uri="{FF2B5EF4-FFF2-40B4-BE49-F238E27FC236}">
                      <a16:creationId xmlns:a16="http://schemas.microsoft.com/office/drawing/2014/main" id="{EA8A4F5E-C08D-4F3E-83CC-7160CCC2B9EC}"/>
                    </a:ext>
                  </a:extLst>
                </p:cNvPr>
                <p:cNvSpPr/>
                <p:nvPr/>
              </p:nvSpPr>
              <p:spPr>
                <a:xfrm>
                  <a:off x="4852454" y="3036482"/>
                  <a:ext cx="278597" cy="246636"/>
                </a:xfrm>
                <a:prstGeom prst="rect">
                  <a:avLst/>
                </a:prstGeom>
                <a:solidFill>
                  <a:srgbClr val="604A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394" name="Rektangel: afrundede hjørner 393">
                  <a:extLst>
                    <a:ext uri="{FF2B5EF4-FFF2-40B4-BE49-F238E27FC236}">
                      <a16:creationId xmlns:a16="http://schemas.microsoft.com/office/drawing/2014/main" id="{616B30AF-441E-405F-B45D-63D1D6DE67F4}"/>
                    </a:ext>
                  </a:extLst>
                </p:cNvPr>
                <p:cNvSpPr/>
                <p:nvPr/>
              </p:nvSpPr>
              <p:spPr>
                <a:xfrm>
                  <a:off x="4852454" y="2916519"/>
                  <a:ext cx="278597" cy="152783"/>
                </a:xfrm>
                <a:prstGeom prst="roundRect">
                  <a:avLst/>
                </a:prstGeom>
                <a:solidFill>
                  <a:srgbClr val="604A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</p:grpSp>
          <p:sp>
            <p:nvSpPr>
              <p:cNvPr id="388" name="Ellipse 387">
                <a:extLst>
                  <a:ext uri="{FF2B5EF4-FFF2-40B4-BE49-F238E27FC236}">
                    <a16:creationId xmlns:a16="http://schemas.microsoft.com/office/drawing/2014/main" id="{CBFEC183-09F6-4E44-8714-84DB92B2F03E}"/>
                  </a:ext>
                </a:extLst>
              </p:cNvPr>
              <p:cNvSpPr/>
              <p:nvPr/>
            </p:nvSpPr>
            <p:spPr>
              <a:xfrm>
                <a:off x="1610213" y="5304302"/>
                <a:ext cx="638128" cy="465070"/>
              </a:xfrm>
              <a:prstGeom prst="ellipse">
                <a:avLst/>
              </a:prstGeom>
              <a:solidFill>
                <a:srgbClr val="3F5F5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389" name="Ellipse 388">
                <a:extLst>
                  <a:ext uri="{FF2B5EF4-FFF2-40B4-BE49-F238E27FC236}">
                    <a16:creationId xmlns:a16="http://schemas.microsoft.com/office/drawing/2014/main" id="{414CDBAA-F375-4AB1-853D-6F674C111FAB}"/>
                  </a:ext>
                </a:extLst>
              </p:cNvPr>
              <p:cNvSpPr/>
              <p:nvPr/>
            </p:nvSpPr>
            <p:spPr>
              <a:xfrm>
                <a:off x="1976314" y="4933721"/>
                <a:ext cx="638128" cy="465070"/>
              </a:xfrm>
              <a:prstGeom prst="ellipse">
                <a:avLst/>
              </a:prstGeom>
              <a:solidFill>
                <a:srgbClr val="3F5F5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390" name="Ellipse 389">
                <a:extLst>
                  <a:ext uri="{FF2B5EF4-FFF2-40B4-BE49-F238E27FC236}">
                    <a16:creationId xmlns:a16="http://schemas.microsoft.com/office/drawing/2014/main" id="{49A05CC0-2FA9-485A-B9C3-066E0A087D2A}"/>
                  </a:ext>
                </a:extLst>
              </p:cNvPr>
              <p:cNvSpPr/>
              <p:nvPr/>
            </p:nvSpPr>
            <p:spPr>
              <a:xfrm>
                <a:off x="1693440" y="4988828"/>
                <a:ext cx="816424" cy="465070"/>
              </a:xfrm>
              <a:prstGeom prst="ellipse">
                <a:avLst/>
              </a:prstGeom>
              <a:solidFill>
                <a:srgbClr val="37675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391" name="Ellipse 390">
                <a:extLst>
                  <a:ext uri="{FF2B5EF4-FFF2-40B4-BE49-F238E27FC236}">
                    <a16:creationId xmlns:a16="http://schemas.microsoft.com/office/drawing/2014/main" id="{5CBC264F-1743-4DA0-9514-A049FBDA5B69}"/>
                  </a:ext>
                </a:extLst>
              </p:cNvPr>
              <p:cNvSpPr/>
              <p:nvPr/>
            </p:nvSpPr>
            <p:spPr>
              <a:xfrm>
                <a:off x="1809320" y="5220859"/>
                <a:ext cx="638128" cy="580045"/>
              </a:xfrm>
              <a:prstGeom prst="ellipse">
                <a:avLst/>
              </a:prstGeom>
              <a:solidFill>
                <a:srgbClr val="2E604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392" name="Ellipse 391">
                <a:extLst>
                  <a:ext uri="{FF2B5EF4-FFF2-40B4-BE49-F238E27FC236}">
                    <a16:creationId xmlns:a16="http://schemas.microsoft.com/office/drawing/2014/main" id="{E0F5E750-A5E6-4319-B73B-ECDB8BFED003}"/>
                  </a:ext>
                </a:extLst>
              </p:cNvPr>
              <p:cNvSpPr/>
              <p:nvPr/>
            </p:nvSpPr>
            <p:spPr>
              <a:xfrm>
                <a:off x="2188001" y="5248928"/>
                <a:ext cx="591465" cy="465070"/>
              </a:xfrm>
              <a:prstGeom prst="ellipse">
                <a:avLst/>
              </a:prstGeom>
              <a:solidFill>
                <a:srgbClr val="3D61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</p:grpSp>
        <p:grpSp>
          <p:nvGrpSpPr>
            <p:cNvPr id="14" name="Gruppe 13">
              <a:extLst>
                <a:ext uri="{FF2B5EF4-FFF2-40B4-BE49-F238E27FC236}">
                  <a16:creationId xmlns:a16="http://schemas.microsoft.com/office/drawing/2014/main" id="{76CB85A7-D23B-402F-872F-4B4CC09D3C39}"/>
                </a:ext>
              </a:extLst>
            </p:cNvPr>
            <p:cNvGrpSpPr/>
            <p:nvPr/>
          </p:nvGrpSpPr>
          <p:grpSpPr>
            <a:xfrm flipH="1">
              <a:off x="4708158" y="4232264"/>
              <a:ext cx="1032122" cy="975758"/>
              <a:chOff x="1610213" y="4933721"/>
              <a:chExt cx="1169253" cy="1099213"/>
            </a:xfrm>
          </p:grpSpPr>
          <p:grpSp>
            <p:nvGrpSpPr>
              <p:cNvPr id="379" name="Gruppe 378">
                <a:extLst>
                  <a:ext uri="{FF2B5EF4-FFF2-40B4-BE49-F238E27FC236}">
                    <a16:creationId xmlns:a16="http://schemas.microsoft.com/office/drawing/2014/main" id="{CD71C443-C53E-4435-A672-34EBE422BBEC}"/>
                  </a:ext>
                </a:extLst>
              </p:cNvPr>
              <p:cNvGrpSpPr/>
              <p:nvPr/>
            </p:nvGrpSpPr>
            <p:grpSpPr>
              <a:xfrm>
                <a:off x="2145228" y="5613320"/>
                <a:ext cx="165543" cy="419614"/>
                <a:chOff x="4852454" y="2916519"/>
                <a:chExt cx="278597" cy="366599"/>
              </a:xfrm>
            </p:grpSpPr>
            <p:sp>
              <p:nvSpPr>
                <p:cNvPr id="385" name="Rektangel 384">
                  <a:extLst>
                    <a:ext uri="{FF2B5EF4-FFF2-40B4-BE49-F238E27FC236}">
                      <a16:creationId xmlns:a16="http://schemas.microsoft.com/office/drawing/2014/main" id="{5D850C96-F3F9-4F41-858A-1DB87CF271D6}"/>
                    </a:ext>
                  </a:extLst>
                </p:cNvPr>
                <p:cNvSpPr/>
                <p:nvPr/>
              </p:nvSpPr>
              <p:spPr>
                <a:xfrm>
                  <a:off x="4852454" y="3036482"/>
                  <a:ext cx="278597" cy="246636"/>
                </a:xfrm>
                <a:prstGeom prst="rect">
                  <a:avLst/>
                </a:prstGeom>
                <a:solidFill>
                  <a:srgbClr val="604A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386" name="Rektangel: afrundede hjørner 385">
                  <a:extLst>
                    <a:ext uri="{FF2B5EF4-FFF2-40B4-BE49-F238E27FC236}">
                      <a16:creationId xmlns:a16="http://schemas.microsoft.com/office/drawing/2014/main" id="{4A429EE3-7A63-41AC-8AB9-68379B66C2BE}"/>
                    </a:ext>
                  </a:extLst>
                </p:cNvPr>
                <p:cNvSpPr/>
                <p:nvPr/>
              </p:nvSpPr>
              <p:spPr>
                <a:xfrm>
                  <a:off x="4852454" y="2916519"/>
                  <a:ext cx="278597" cy="152783"/>
                </a:xfrm>
                <a:prstGeom prst="roundRect">
                  <a:avLst/>
                </a:prstGeom>
                <a:solidFill>
                  <a:srgbClr val="604A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</p:grpSp>
          <p:sp>
            <p:nvSpPr>
              <p:cNvPr id="380" name="Ellipse 379">
                <a:extLst>
                  <a:ext uri="{FF2B5EF4-FFF2-40B4-BE49-F238E27FC236}">
                    <a16:creationId xmlns:a16="http://schemas.microsoft.com/office/drawing/2014/main" id="{EC9227BD-3396-4B5F-8F18-04B480FA0A1A}"/>
                  </a:ext>
                </a:extLst>
              </p:cNvPr>
              <p:cNvSpPr/>
              <p:nvPr/>
            </p:nvSpPr>
            <p:spPr>
              <a:xfrm>
                <a:off x="1610213" y="5304302"/>
                <a:ext cx="638128" cy="465070"/>
              </a:xfrm>
              <a:prstGeom prst="ellipse">
                <a:avLst/>
              </a:prstGeom>
              <a:solidFill>
                <a:srgbClr val="3F5F5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381" name="Ellipse 380">
                <a:extLst>
                  <a:ext uri="{FF2B5EF4-FFF2-40B4-BE49-F238E27FC236}">
                    <a16:creationId xmlns:a16="http://schemas.microsoft.com/office/drawing/2014/main" id="{0C49A90A-535D-4ED6-947D-1BFC15A21AA1}"/>
                  </a:ext>
                </a:extLst>
              </p:cNvPr>
              <p:cNvSpPr/>
              <p:nvPr/>
            </p:nvSpPr>
            <p:spPr>
              <a:xfrm>
                <a:off x="1976314" y="4933721"/>
                <a:ext cx="638128" cy="465070"/>
              </a:xfrm>
              <a:prstGeom prst="ellipse">
                <a:avLst/>
              </a:prstGeom>
              <a:solidFill>
                <a:srgbClr val="3F5F5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382" name="Ellipse 381">
                <a:extLst>
                  <a:ext uri="{FF2B5EF4-FFF2-40B4-BE49-F238E27FC236}">
                    <a16:creationId xmlns:a16="http://schemas.microsoft.com/office/drawing/2014/main" id="{818C8BDE-F9E2-43FA-897D-84FF4EF3EA9E}"/>
                  </a:ext>
                </a:extLst>
              </p:cNvPr>
              <p:cNvSpPr/>
              <p:nvPr/>
            </p:nvSpPr>
            <p:spPr>
              <a:xfrm>
                <a:off x="1693440" y="4988828"/>
                <a:ext cx="816424" cy="465070"/>
              </a:xfrm>
              <a:prstGeom prst="ellipse">
                <a:avLst/>
              </a:prstGeom>
              <a:solidFill>
                <a:srgbClr val="37675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383" name="Ellipse 382">
                <a:extLst>
                  <a:ext uri="{FF2B5EF4-FFF2-40B4-BE49-F238E27FC236}">
                    <a16:creationId xmlns:a16="http://schemas.microsoft.com/office/drawing/2014/main" id="{6B41002B-B795-4B5E-B00C-F986EA1BD58C}"/>
                  </a:ext>
                </a:extLst>
              </p:cNvPr>
              <p:cNvSpPr/>
              <p:nvPr/>
            </p:nvSpPr>
            <p:spPr>
              <a:xfrm>
                <a:off x="1809320" y="5220859"/>
                <a:ext cx="638128" cy="580045"/>
              </a:xfrm>
              <a:prstGeom prst="ellipse">
                <a:avLst/>
              </a:prstGeom>
              <a:solidFill>
                <a:srgbClr val="2E604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384" name="Ellipse 383">
                <a:extLst>
                  <a:ext uri="{FF2B5EF4-FFF2-40B4-BE49-F238E27FC236}">
                    <a16:creationId xmlns:a16="http://schemas.microsoft.com/office/drawing/2014/main" id="{CA459810-9B4D-42AA-86B4-EFEA010AC3DA}"/>
                  </a:ext>
                </a:extLst>
              </p:cNvPr>
              <p:cNvSpPr/>
              <p:nvPr/>
            </p:nvSpPr>
            <p:spPr>
              <a:xfrm>
                <a:off x="2188001" y="5248928"/>
                <a:ext cx="591465" cy="465070"/>
              </a:xfrm>
              <a:prstGeom prst="ellipse">
                <a:avLst/>
              </a:prstGeom>
              <a:solidFill>
                <a:srgbClr val="3D61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</p:grpSp>
        <p:grpSp>
          <p:nvGrpSpPr>
            <p:cNvPr id="15" name="Gruppe 14">
              <a:extLst>
                <a:ext uri="{FF2B5EF4-FFF2-40B4-BE49-F238E27FC236}">
                  <a16:creationId xmlns:a16="http://schemas.microsoft.com/office/drawing/2014/main" id="{06B4B2F8-BBD8-4854-8738-0ED5CF3ECA6F}"/>
                </a:ext>
              </a:extLst>
            </p:cNvPr>
            <p:cNvGrpSpPr/>
            <p:nvPr/>
          </p:nvGrpSpPr>
          <p:grpSpPr>
            <a:xfrm>
              <a:off x="1654814" y="4240269"/>
              <a:ext cx="1167307" cy="975758"/>
              <a:chOff x="1501738" y="4933721"/>
              <a:chExt cx="1322399" cy="1099213"/>
            </a:xfrm>
          </p:grpSpPr>
          <p:grpSp>
            <p:nvGrpSpPr>
              <p:cNvPr id="371" name="Gruppe 370">
                <a:extLst>
                  <a:ext uri="{FF2B5EF4-FFF2-40B4-BE49-F238E27FC236}">
                    <a16:creationId xmlns:a16="http://schemas.microsoft.com/office/drawing/2014/main" id="{7435F622-C51B-4B7F-9C1F-9A9E535A82C7}"/>
                  </a:ext>
                </a:extLst>
              </p:cNvPr>
              <p:cNvGrpSpPr/>
              <p:nvPr/>
            </p:nvGrpSpPr>
            <p:grpSpPr>
              <a:xfrm>
                <a:off x="2145228" y="5613320"/>
                <a:ext cx="165543" cy="419614"/>
                <a:chOff x="4852454" y="2916519"/>
                <a:chExt cx="278597" cy="366599"/>
              </a:xfrm>
            </p:grpSpPr>
            <p:sp>
              <p:nvSpPr>
                <p:cNvPr id="377" name="Rektangel 376">
                  <a:extLst>
                    <a:ext uri="{FF2B5EF4-FFF2-40B4-BE49-F238E27FC236}">
                      <a16:creationId xmlns:a16="http://schemas.microsoft.com/office/drawing/2014/main" id="{F430B710-4439-4CB2-9C83-8297C479F187}"/>
                    </a:ext>
                  </a:extLst>
                </p:cNvPr>
                <p:cNvSpPr/>
                <p:nvPr/>
              </p:nvSpPr>
              <p:spPr>
                <a:xfrm>
                  <a:off x="4852454" y="3036482"/>
                  <a:ext cx="278597" cy="246636"/>
                </a:xfrm>
                <a:prstGeom prst="rect">
                  <a:avLst/>
                </a:prstGeom>
                <a:solidFill>
                  <a:srgbClr val="604A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378" name="Rektangel: afrundede hjørner 377">
                  <a:extLst>
                    <a:ext uri="{FF2B5EF4-FFF2-40B4-BE49-F238E27FC236}">
                      <a16:creationId xmlns:a16="http://schemas.microsoft.com/office/drawing/2014/main" id="{680CDE23-D095-43BD-82BA-B7C065D3FE35}"/>
                    </a:ext>
                  </a:extLst>
                </p:cNvPr>
                <p:cNvSpPr/>
                <p:nvPr/>
              </p:nvSpPr>
              <p:spPr>
                <a:xfrm>
                  <a:off x="4852454" y="2916519"/>
                  <a:ext cx="278597" cy="152783"/>
                </a:xfrm>
                <a:prstGeom prst="roundRect">
                  <a:avLst/>
                </a:prstGeom>
                <a:solidFill>
                  <a:srgbClr val="604A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</p:grpSp>
          <p:sp>
            <p:nvSpPr>
              <p:cNvPr id="372" name="Ellipse 371">
                <a:extLst>
                  <a:ext uri="{FF2B5EF4-FFF2-40B4-BE49-F238E27FC236}">
                    <a16:creationId xmlns:a16="http://schemas.microsoft.com/office/drawing/2014/main" id="{CB9CE901-2022-4043-935F-730EDD6302FB}"/>
                  </a:ext>
                </a:extLst>
              </p:cNvPr>
              <p:cNvSpPr/>
              <p:nvPr/>
            </p:nvSpPr>
            <p:spPr>
              <a:xfrm>
                <a:off x="1610213" y="5304302"/>
                <a:ext cx="638128" cy="465070"/>
              </a:xfrm>
              <a:prstGeom prst="ellipse">
                <a:avLst/>
              </a:prstGeom>
              <a:solidFill>
                <a:srgbClr val="3F5F5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373" name="Ellipse 372">
                <a:extLst>
                  <a:ext uri="{FF2B5EF4-FFF2-40B4-BE49-F238E27FC236}">
                    <a16:creationId xmlns:a16="http://schemas.microsoft.com/office/drawing/2014/main" id="{48B392EA-00D1-4118-BD73-5BF127A5F459}"/>
                  </a:ext>
                </a:extLst>
              </p:cNvPr>
              <p:cNvSpPr/>
              <p:nvPr/>
            </p:nvSpPr>
            <p:spPr>
              <a:xfrm>
                <a:off x="1976314" y="4933721"/>
                <a:ext cx="638128" cy="465070"/>
              </a:xfrm>
              <a:prstGeom prst="ellipse">
                <a:avLst/>
              </a:prstGeom>
              <a:solidFill>
                <a:srgbClr val="3F5F5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374" name="Ellipse 373">
                <a:extLst>
                  <a:ext uri="{FF2B5EF4-FFF2-40B4-BE49-F238E27FC236}">
                    <a16:creationId xmlns:a16="http://schemas.microsoft.com/office/drawing/2014/main" id="{21004C8B-440B-4AB0-ADCB-82F72D54C33A}"/>
                  </a:ext>
                </a:extLst>
              </p:cNvPr>
              <p:cNvSpPr/>
              <p:nvPr/>
            </p:nvSpPr>
            <p:spPr>
              <a:xfrm>
                <a:off x="1501738" y="5057690"/>
                <a:ext cx="816424" cy="465070"/>
              </a:xfrm>
              <a:prstGeom prst="ellipse">
                <a:avLst/>
              </a:prstGeom>
              <a:solidFill>
                <a:srgbClr val="37675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375" name="Ellipse 374">
                <a:extLst>
                  <a:ext uri="{FF2B5EF4-FFF2-40B4-BE49-F238E27FC236}">
                    <a16:creationId xmlns:a16="http://schemas.microsoft.com/office/drawing/2014/main" id="{9F0CAA2B-5081-4E62-913E-16EC62AD5993}"/>
                  </a:ext>
                </a:extLst>
              </p:cNvPr>
              <p:cNvSpPr/>
              <p:nvPr/>
            </p:nvSpPr>
            <p:spPr>
              <a:xfrm>
                <a:off x="1939476" y="5120811"/>
                <a:ext cx="638128" cy="580045"/>
              </a:xfrm>
              <a:prstGeom prst="ellipse">
                <a:avLst/>
              </a:prstGeom>
              <a:solidFill>
                <a:srgbClr val="2E604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376" name="Ellipse 375">
                <a:extLst>
                  <a:ext uri="{FF2B5EF4-FFF2-40B4-BE49-F238E27FC236}">
                    <a16:creationId xmlns:a16="http://schemas.microsoft.com/office/drawing/2014/main" id="{266454EB-8A46-4978-BC52-1A3DDA29D0F2}"/>
                  </a:ext>
                </a:extLst>
              </p:cNvPr>
              <p:cNvSpPr/>
              <p:nvPr/>
            </p:nvSpPr>
            <p:spPr>
              <a:xfrm>
                <a:off x="2232672" y="5127137"/>
                <a:ext cx="591465" cy="465070"/>
              </a:xfrm>
              <a:prstGeom prst="ellipse">
                <a:avLst/>
              </a:prstGeom>
              <a:solidFill>
                <a:srgbClr val="3D61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</p:grpSp>
        <p:sp>
          <p:nvSpPr>
            <p:cNvPr id="16" name="Rektangel 15">
              <a:extLst>
                <a:ext uri="{FF2B5EF4-FFF2-40B4-BE49-F238E27FC236}">
                  <a16:creationId xmlns:a16="http://schemas.microsoft.com/office/drawing/2014/main" id="{ACE4BA10-47BA-494C-9915-AEE6711DAF5F}"/>
                </a:ext>
              </a:extLst>
            </p:cNvPr>
            <p:cNvSpPr/>
            <p:nvPr/>
          </p:nvSpPr>
          <p:spPr>
            <a:xfrm>
              <a:off x="5349022" y="3608934"/>
              <a:ext cx="676596" cy="49331"/>
            </a:xfrm>
            <a:prstGeom prst="rect">
              <a:avLst/>
            </a:prstGeom>
            <a:solidFill>
              <a:srgbClr val="477D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7" name="Rektangel 16">
              <a:extLst>
                <a:ext uri="{FF2B5EF4-FFF2-40B4-BE49-F238E27FC236}">
                  <a16:creationId xmlns:a16="http://schemas.microsoft.com/office/drawing/2014/main" id="{EAD5F2BE-4E82-484A-AA72-8EE9873A11DD}"/>
                </a:ext>
              </a:extLst>
            </p:cNvPr>
            <p:cNvSpPr/>
            <p:nvPr/>
          </p:nvSpPr>
          <p:spPr>
            <a:xfrm>
              <a:off x="5369458" y="3024191"/>
              <a:ext cx="635557" cy="151986"/>
            </a:xfrm>
            <a:prstGeom prst="rect">
              <a:avLst/>
            </a:prstGeom>
            <a:solidFill>
              <a:srgbClr val="3F5F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8" name="Rektangel 17">
              <a:extLst>
                <a:ext uri="{FF2B5EF4-FFF2-40B4-BE49-F238E27FC236}">
                  <a16:creationId xmlns:a16="http://schemas.microsoft.com/office/drawing/2014/main" id="{A23C0407-1781-4843-961B-B7DF99D4C204}"/>
                </a:ext>
              </a:extLst>
            </p:cNvPr>
            <p:cNvSpPr/>
            <p:nvPr/>
          </p:nvSpPr>
          <p:spPr>
            <a:xfrm>
              <a:off x="5322102" y="3649311"/>
              <a:ext cx="730271" cy="2383866"/>
            </a:xfrm>
            <a:prstGeom prst="rect">
              <a:avLst/>
            </a:prstGeom>
            <a:gradFill flip="none" rotWithShape="1">
              <a:gsLst>
                <a:gs pos="63000">
                  <a:srgbClr val="A66262"/>
                </a:gs>
                <a:gs pos="21000">
                  <a:srgbClr val="9D4949"/>
                </a:gs>
                <a:gs pos="0">
                  <a:srgbClr val="A66262"/>
                </a:gs>
                <a:gs pos="100000">
                  <a:srgbClr val="9D4949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9" name="Rektangel 18">
              <a:extLst>
                <a:ext uri="{FF2B5EF4-FFF2-40B4-BE49-F238E27FC236}">
                  <a16:creationId xmlns:a16="http://schemas.microsoft.com/office/drawing/2014/main" id="{9323A793-FEF2-4C15-8DBF-F2272A972C84}"/>
                </a:ext>
              </a:extLst>
            </p:cNvPr>
            <p:cNvSpPr/>
            <p:nvPr/>
          </p:nvSpPr>
          <p:spPr>
            <a:xfrm>
              <a:off x="1827227" y="4970502"/>
              <a:ext cx="4119074" cy="105100"/>
            </a:xfrm>
            <a:prstGeom prst="rect">
              <a:avLst/>
            </a:prstGeom>
            <a:gradFill>
              <a:gsLst>
                <a:gs pos="72000">
                  <a:srgbClr val="CCC9B4"/>
                </a:gs>
                <a:gs pos="30000">
                  <a:schemeClr val="bg2">
                    <a:lumMod val="90000"/>
                  </a:schemeClr>
                </a:gs>
                <a:gs pos="0">
                  <a:schemeClr val="bg2">
                    <a:lumMod val="90000"/>
                  </a:schemeClr>
                </a:gs>
                <a:gs pos="100000">
                  <a:schemeClr val="bg2">
                    <a:lumMod val="90000"/>
                  </a:scheme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grpSp>
          <p:nvGrpSpPr>
            <p:cNvPr id="20" name="Gruppe 19">
              <a:extLst>
                <a:ext uri="{FF2B5EF4-FFF2-40B4-BE49-F238E27FC236}">
                  <a16:creationId xmlns:a16="http://schemas.microsoft.com/office/drawing/2014/main" id="{2CE29CAA-5E81-4346-B2C2-F9BFEF247DA2}"/>
                </a:ext>
              </a:extLst>
            </p:cNvPr>
            <p:cNvGrpSpPr/>
            <p:nvPr/>
          </p:nvGrpSpPr>
          <p:grpSpPr>
            <a:xfrm>
              <a:off x="1698371" y="4660669"/>
              <a:ext cx="4376784" cy="325426"/>
              <a:chOff x="1209635" y="3152432"/>
              <a:chExt cx="9240230" cy="585788"/>
            </a:xfrm>
          </p:grpSpPr>
          <p:sp>
            <p:nvSpPr>
              <p:cNvPr id="368" name="Retvinklet trekant 367">
                <a:extLst>
                  <a:ext uri="{FF2B5EF4-FFF2-40B4-BE49-F238E27FC236}">
                    <a16:creationId xmlns:a16="http://schemas.microsoft.com/office/drawing/2014/main" id="{AA6CEFBF-FBD7-4E5F-8328-AD416249F345}"/>
                  </a:ext>
                </a:extLst>
              </p:cNvPr>
              <p:cNvSpPr/>
              <p:nvPr/>
            </p:nvSpPr>
            <p:spPr>
              <a:xfrm>
                <a:off x="9572041" y="3152432"/>
                <a:ext cx="877824" cy="585216"/>
              </a:xfrm>
              <a:prstGeom prst="rtTriangle">
                <a:avLst/>
              </a:prstGeom>
              <a:solidFill>
                <a:srgbClr val="9D494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369" name="Rektangel 368">
                <a:extLst>
                  <a:ext uri="{FF2B5EF4-FFF2-40B4-BE49-F238E27FC236}">
                    <a16:creationId xmlns:a16="http://schemas.microsoft.com/office/drawing/2014/main" id="{BD584DE1-DAC4-4348-852F-F9E38DB98C11}"/>
                  </a:ext>
                </a:extLst>
              </p:cNvPr>
              <p:cNvSpPr/>
              <p:nvPr/>
            </p:nvSpPr>
            <p:spPr>
              <a:xfrm>
                <a:off x="2087459" y="3152432"/>
                <a:ext cx="7484582" cy="585788"/>
              </a:xfrm>
              <a:prstGeom prst="rect">
                <a:avLst/>
              </a:prstGeom>
              <a:gradFill flip="none" rotWithShape="1">
                <a:gsLst>
                  <a:gs pos="0">
                    <a:srgbClr val="9D4949"/>
                  </a:gs>
                  <a:gs pos="24000">
                    <a:srgbClr val="874A49"/>
                  </a:gs>
                  <a:gs pos="53000">
                    <a:srgbClr val="9D4949"/>
                  </a:gs>
                  <a:gs pos="76000">
                    <a:srgbClr val="874A49"/>
                  </a:gs>
                  <a:gs pos="100000">
                    <a:srgbClr val="9D4949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370" name="Retvinklet trekant 369">
                <a:extLst>
                  <a:ext uri="{FF2B5EF4-FFF2-40B4-BE49-F238E27FC236}">
                    <a16:creationId xmlns:a16="http://schemas.microsoft.com/office/drawing/2014/main" id="{1A865442-CDE4-4268-A59E-F1DF2C034D71}"/>
                  </a:ext>
                </a:extLst>
              </p:cNvPr>
              <p:cNvSpPr/>
              <p:nvPr/>
            </p:nvSpPr>
            <p:spPr>
              <a:xfrm flipH="1">
                <a:off x="1209635" y="3152432"/>
                <a:ext cx="877824" cy="585216"/>
              </a:xfrm>
              <a:prstGeom prst="rtTriangle">
                <a:avLst/>
              </a:prstGeom>
              <a:solidFill>
                <a:srgbClr val="9D494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</p:grpSp>
        <p:sp>
          <p:nvSpPr>
            <p:cNvPr id="21" name="Rektangel 20">
              <a:extLst>
                <a:ext uri="{FF2B5EF4-FFF2-40B4-BE49-F238E27FC236}">
                  <a16:creationId xmlns:a16="http://schemas.microsoft.com/office/drawing/2014/main" id="{66396729-BCBD-4A52-8790-017196F5F590}"/>
                </a:ext>
              </a:extLst>
            </p:cNvPr>
            <p:cNvSpPr/>
            <p:nvPr/>
          </p:nvSpPr>
          <p:spPr>
            <a:xfrm>
              <a:off x="1698371" y="5054175"/>
              <a:ext cx="4376784" cy="25399"/>
            </a:xfrm>
            <a:prstGeom prst="rect">
              <a:avLst/>
            </a:prstGeom>
            <a:solidFill>
              <a:srgbClr val="9D49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22" name="Rektangel 21">
              <a:extLst>
                <a:ext uri="{FF2B5EF4-FFF2-40B4-BE49-F238E27FC236}">
                  <a16:creationId xmlns:a16="http://schemas.microsoft.com/office/drawing/2014/main" id="{AA5FBF21-4DE4-4DA8-A04C-53B6BB8EA6FE}"/>
                </a:ext>
              </a:extLst>
            </p:cNvPr>
            <p:cNvSpPr/>
            <p:nvPr/>
          </p:nvSpPr>
          <p:spPr>
            <a:xfrm>
              <a:off x="1718358" y="5079574"/>
              <a:ext cx="4336810" cy="953603"/>
            </a:xfrm>
            <a:prstGeom prst="rect">
              <a:avLst/>
            </a:prstGeom>
            <a:gradFill flip="none" rotWithShape="1">
              <a:gsLst>
                <a:gs pos="63000">
                  <a:srgbClr val="A66262"/>
                </a:gs>
                <a:gs pos="21000">
                  <a:srgbClr val="9D4949"/>
                </a:gs>
                <a:gs pos="0">
                  <a:srgbClr val="945E5E"/>
                </a:gs>
                <a:gs pos="100000">
                  <a:srgbClr val="945E5E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grpSp>
          <p:nvGrpSpPr>
            <p:cNvPr id="23" name="Gruppe 22">
              <a:extLst>
                <a:ext uri="{FF2B5EF4-FFF2-40B4-BE49-F238E27FC236}">
                  <a16:creationId xmlns:a16="http://schemas.microsoft.com/office/drawing/2014/main" id="{DB1B58F9-A653-40BF-8AD7-2EB84B53AA24}"/>
                </a:ext>
              </a:extLst>
            </p:cNvPr>
            <p:cNvGrpSpPr/>
            <p:nvPr/>
          </p:nvGrpSpPr>
          <p:grpSpPr>
            <a:xfrm>
              <a:off x="1827227" y="5182532"/>
              <a:ext cx="110215" cy="202903"/>
              <a:chOff x="1758507" y="5170209"/>
              <a:chExt cx="156925" cy="285896"/>
            </a:xfrm>
          </p:grpSpPr>
          <p:sp>
            <p:nvSpPr>
              <p:cNvPr id="365" name="Rektangel 364">
                <a:extLst>
                  <a:ext uri="{FF2B5EF4-FFF2-40B4-BE49-F238E27FC236}">
                    <a16:creationId xmlns:a16="http://schemas.microsoft.com/office/drawing/2014/main" id="{67A62152-E40F-4211-9440-07C34FC8100A}"/>
                  </a:ext>
                </a:extLst>
              </p:cNvPr>
              <p:cNvSpPr/>
              <p:nvPr/>
            </p:nvSpPr>
            <p:spPr>
              <a:xfrm>
                <a:off x="1758507" y="5170209"/>
                <a:ext cx="156925" cy="285896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cxnSp>
            <p:nvCxnSpPr>
              <p:cNvPr id="366" name="Lige forbindelse 365">
                <a:extLst>
                  <a:ext uri="{FF2B5EF4-FFF2-40B4-BE49-F238E27FC236}">
                    <a16:creationId xmlns:a16="http://schemas.microsoft.com/office/drawing/2014/main" id="{96B8406A-0265-4C4C-8241-1A05382B7268}"/>
                  </a:ext>
                </a:extLst>
              </p:cNvPr>
              <p:cNvCxnSpPr>
                <a:cxnSpLocks/>
                <a:stCxn id="365" idx="0"/>
                <a:endCxn id="365" idx="2"/>
              </p:cNvCxnSpPr>
              <p:nvPr/>
            </p:nvCxnSpPr>
            <p:spPr>
              <a:xfrm>
                <a:off x="1836970" y="5170209"/>
                <a:ext cx="0" cy="285896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7" name="Lige forbindelse 366">
                <a:extLst>
                  <a:ext uri="{FF2B5EF4-FFF2-40B4-BE49-F238E27FC236}">
                    <a16:creationId xmlns:a16="http://schemas.microsoft.com/office/drawing/2014/main" id="{9AF71B64-D1F2-43F7-B0D9-75EF6483507D}"/>
                  </a:ext>
                </a:extLst>
              </p:cNvPr>
              <p:cNvCxnSpPr>
                <a:cxnSpLocks/>
                <a:stCxn id="365" idx="1"/>
                <a:endCxn id="365" idx="3"/>
              </p:cNvCxnSpPr>
              <p:nvPr/>
            </p:nvCxnSpPr>
            <p:spPr>
              <a:xfrm>
                <a:off x="1758507" y="5313157"/>
                <a:ext cx="15692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4" name="Gruppe 23">
              <a:extLst>
                <a:ext uri="{FF2B5EF4-FFF2-40B4-BE49-F238E27FC236}">
                  <a16:creationId xmlns:a16="http://schemas.microsoft.com/office/drawing/2014/main" id="{A24DF649-D3F7-4864-8FFA-1BF208AE06EF}"/>
                </a:ext>
              </a:extLst>
            </p:cNvPr>
            <p:cNvGrpSpPr/>
            <p:nvPr/>
          </p:nvGrpSpPr>
          <p:grpSpPr>
            <a:xfrm>
              <a:off x="2018117" y="5182532"/>
              <a:ext cx="110215" cy="202903"/>
              <a:chOff x="1758507" y="5170209"/>
              <a:chExt cx="156925" cy="285896"/>
            </a:xfrm>
          </p:grpSpPr>
          <p:sp>
            <p:nvSpPr>
              <p:cNvPr id="362" name="Rektangel 361">
                <a:extLst>
                  <a:ext uri="{FF2B5EF4-FFF2-40B4-BE49-F238E27FC236}">
                    <a16:creationId xmlns:a16="http://schemas.microsoft.com/office/drawing/2014/main" id="{39484904-D904-46D7-A960-CBA002D81389}"/>
                  </a:ext>
                </a:extLst>
              </p:cNvPr>
              <p:cNvSpPr/>
              <p:nvPr/>
            </p:nvSpPr>
            <p:spPr>
              <a:xfrm>
                <a:off x="1758507" y="5170209"/>
                <a:ext cx="156925" cy="285896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cxnSp>
            <p:nvCxnSpPr>
              <p:cNvPr id="363" name="Lige forbindelse 362">
                <a:extLst>
                  <a:ext uri="{FF2B5EF4-FFF2-40B4-BE49-F238E27FC236}">
                    <a16:creationId xmlns:a16="http://schemas.microsoft.com/office/drawing/2014/main" id="{11D2B54A-410B-4B07-9EAB-B567D52DE7C6}"/>
                  </a:ext>
                </a:extLst>
              </p:cNvPr>
              <p:cNvCxnSpPr>
                <a:cxnSpLocks/>
                <a:stCxn id="362" idx="0"/>
                <a:endCxn id="362" idx="2"/>
              </p:cNvCxnSpPr>
              <p:nvPr/>
            </p:nvCxnSpPr>
            <p:spPr>
              <a:xfrm>
                <a:off x="1836970" y="5170209"/>
                <a:ext cx="0" cy="285896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4" name="Lige forbindelse 363">
                <a:extLst>
                  <a:ext uri="{FF2B5EF4-FFF2-40B4-BE49-F238E27FC236}">
                    <a16:creationId xmlns:a16="http://schemas.microsoft.com/office/drawing/2014/main" id="{A86CC369-AB9B-4A54-A534-66D473F16A9E}"/>
                  </a:ext>
                </a:extLst>
              </p:cNvPr>
              <p:cNvCxnSpPr>
                <a:cxnSpLocks/>
                <a:stCxn id="362" idx="1"/>
                <a:endCxn id="362" idx="3"/>
              </p:cNvCxnSpPr>
              <p:nvPr/>
            </p:nvCxnSpPr>
            <p:spPr>
              <a:xfrm>
                <a:off x="1758507" y="5313157"/>
                <a:ext cx="15692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5" name="Gruppe 24">
              <a:extLst>
                <a:ext uri="{FF2B5EF4-FFF2-40B4-BE49-F238E27FC236}">
                  <a16:creationId xmlns:a16="http://schemas.microsoft.com/office/drawing/2014/main" id="{34052C9A-DAC0-4830-AE4C-8B4893A49835}"/>
                </a:ext>
              </a:extLst>
            </p:cNvPr>
            <p:cNvGrpSpPr/>
            <p:nvPr/>
          </p:nvGrpSpPr>
          <p:grpSpPr>
            <a:xfrm>
              <a:off x="2209008" y="5182532"/>
              <a:ext cx="110215" cy="202903"/>
              <a:chOff x="1758507" y="5170209"/>
              <a:chExt cx="156925" cy="285896"/>
            </a:xfrm>
          </p:grpSpPr>
          <p:sp>
            <p:nvSpPr>
              <p:cNvPr id="359" name="Rektangel 358">
                <a:extLst>
                  <a:ext uri="{FF2B5EF4-FFF2-40B4-BE49-F238E27FC236}">
                    <a16:creationId xmlns:a16="http://schemas.microsoft.com/office/drawing/2014/main" id="{18C8ACF2-9945-4EDD-B135-7BD3BA846ECF}"/>
                  </a:ext>
                </a:extLst>
              </p:cNvPr>
              <p:cNvSpPr/>
              <p:nvPr/>
            </p:nvSpPr>
            <p:spPr>
              <a:xfrm>
                <a:off x="1758507" y="5170209"/>
                <a:ext cx="156925" cy="285896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cxnSp>
            <p:nvCxnSpPr>
              <p:cNvPr id="360" name="Lige forbindelse 359">
                <a:extLst>
                  <a:ext uri="{FF2B5EF4-FFF2-40B4-BE49-F238E27FC236}">
                    <a16:creationId xmlns:a16="http://schemas.microsoft.com/office/drawing/2014/main" id="{C0916117-582C-4283-88A3-B7B096BD7C13}"/>
                  </a:ext>
                </a:extLst>
              </p:cNvPr>
              <p:cNvCxnSpPr>
                <a:cxnSpLocks/>
                <a:stCxn id="359" idx="0"/>
                <a:endCxn id="359" idx="2"/>
              </p:cNvCxnSpPr>
              <p:nvPr/>
            </p:nvCxnSpPr>
            <p:spPr>
              <a:xfrm>
                <a:off x="1836970" y="5170209"/>
                <a:ext cx="0" cy="285896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1" name="Lige forbindelse 360">
                <a:extLst>
                  <a:ext uri="{FF2B5EF4-FFF2-40B4-BE49-F238E27FC236}">
                    <a16:creationId xmlns:a16="http://schemas.microsoft.com/office/drawing/2014/main" id="{450B1C7B-AC48-4A9E-A967-6B8B461ECB52}"/>
                  </a:ext>
                </a:extLst>
              </p:cNvPr>
              <p:cNvCxnSpPr>
                <a:cxnSpLocks/>
                <a:stCxn id="359" idx="1"/>
                <a:endCxn id="359" idx="3"/>
              </p:cNvCxnSpPr>
              <p:nvPr/>
            </p:nvCxnSpPr>
            <p:spPr>
              <a:xfrm>
                <a:off x="1758507" y="5313157"/>
                <a:ext cx="15692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" name="Gruppe 25">
              <a:extLst>
                <a:ext uri="{FF2B5EF4-FFF2-40B4-BE49-F238E27FC236}">
                  <a16:creationId xmlns:a16="http://schemas.microsoft.com/office/drawing/2014/main" id="{DD386B1B-157A-4500-86E2-387132DC2004}"/>
                </a:ext>
              </a:extLst>
            </p:cNvPr>
            <p:cNvGrpSpPr/>
            <p:nvPr/>
          </p:nvGrpSpPr>
          <p:grpSpPr>
            <a:xfrm>
              <a:off x="2399898" y="5182532"/>
              <a:ext cx="110215" cy="202903"/>
              <a:chOff x="1758507" y="5170209"/>
              <a:chExt cx="156925" cy="285896"/>
            </a:xfrm>
          </p:grpSpPr>
          <p:sp>
            <p:nvSpPr>
              <p:cNvPr id="356" name="Rektangel 355">
                <a:extLst>
                  <a:ext uri="{FF2B5EF4-FFF2-40B4-BE49-F238E27FC236}">
                    <a16:creationId xmlns:a16="http://schemas.microsoft.com/office/drawing/2014/main" id="{340AD860-0F55-463E-9647-3D4412E0A6F5}"/>
                  </a:ext>
                </a:extLst>
              </p:cNvPr>
              <p:cNvSpPr/>
              <p:nvPr/>
            </p:nvSpPr>
            <p:spPr>
              <a:xfrm>
                <a:off x="1758507" y="5170209"/>
                <a:ext cx="156925" cy="285896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cxnSp>
            <p:nvCxnSpPr>
              <p:cNvPr id="357" name="Lige forbindelse 356">
                <a:extLst>
                  <a:ext uri="{FF2B5EF4-FFF2-40B4-BE49-F238E27FC236}">
                    <a16:creationId xmlns:a16="http://schemas.microsoft.com/office/drawing/2014/main" id="{6BC5A970-5FEC-4197-BEFD-FF0F431AAF29}"/>
                  </a:ext>
                </a:extLst>
              </p:cNvPr>
              <p:cNvCxnSpPr>
                <a:cxnSpLocks/>
                <a:stCxn id="356" idx="0"/>
                <a:endCxn id="356" idx="2"/>
              </p:cNvCxnSpPr>
              <p:nvPr/>
            </p:nvCxnSpPr>
            <p:spPr>
              <a:xfrm>
                <a:off x="1836970" y="5170209"/>
                <a:ext cx="0" cy="285896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8" name="Lige forbindelse 357">
                <a:extLst>
                  <a:ext uri="{FF2B5EF4-FFF2-40B4-BE49-F238E27FC236}">
                    <a16:creationId xmlns:a16="http://schemas.microsoft.com/office/drawing/2014/main" id="{E1EBA77C-BA77-48C1-BF13-1BCD802E4BCD}"/>
                  </a:ext>
                </a:extLst>
              </p:cNvPr>
              <p:cNvCxnSpPr>
                <a:cxnSpLocks/>
                <a:stCxn id="356" idx="1"/>
                <a:endCxn id="356" idx="3"/>
              </p:cNvCxnSpPr>
              <p:nvPr/>
            </p:nvCxnSpPr>
            <p:spPr>
              <a:xfrm>
                <a:off x="1758507" y="5313157"/>
                <a:ext cx="15692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7" name="Gruppe 26">
              <a:extLst>
                <a:ext uri="{FF2B5EF4-FFF2-40B4-BE49-F238E27FC236}">
                  <a16:creationId xmlns:a16="http://schemas.microsoft.com/office/drawing/2014/main" id="{DEA278B2-BA0C-40CD-A5AC-A5F2DFAD3A0F}"/>
                </a:ext>
              </a:extLst>
            </p:cNvPr>
            <p:cNvGrpSpPr/>
            <p:nvPr/>
          </p:nvGrpSpPr>
          <p:grpSpPr>
            <a:xfrm>
              <a:off x="2590789" y="5182532"/>
              <a:ext cx="110215" cy="202903"/>
              <a:chOff x="1758507" y="5170209"/>
              <a:chExt cx="156925" cy="285896"/>
            </a:xfrm>
          </p:grpSpPr>
          <p:sp>
            <p:nvSpPr>
              <p:cNvPr id="353" name="Rektangel 352">
                <a:extLst>
                  <a:ext uri="{FF2B5EF4-FFF2-40B4-BE49-F238E27FC236}">
                    <a16:creationId xmlns:a16="http://schemas.microsoft.com/office/drawing/2014/main" id="{7452BE6D-315E-4D21-9435-56C427210D04}"/>
                  </a:ext>
                </a:extLst>
              </p:cNvPr>
              <p:cNvSpPr/>
              <p:nvPr/>
            </p:nvSpPr>
            <p:spPr>
              <a:xfrm>
                <a:off x="1758507" y="5170209"/>
                <a:ext cx="156925" cy="285896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cxnSp>
            <p:nvCxnSpPr>
              <p:cNvPr id="354" name="Lige forbindelse 353">
                <a:extLst>
                  <a:ext uri="{FF2B5EF4-FFF2-40B4-BE49-F238E27FC236}">
                    <a16:creationId xmlns:a16="http://schemas.microsoft.com/office/drawing/2014/main" id="{87C8209A-CC92-47BE-9583-982FA0419DBF}"/>
                  </a:ext>
                </a:extLst>
              </p:cNvPr>
              <p:cNvCxnSpPr>
                <a:cxnSpLocks/>
                <a:stCxn id="353" idx="0"/>
                <a:endCxn id="353" idx="2"/>
              </p:cNvCxnSpPr>
              <p:nvPr/>
            </p:nvCxnSpPr>
            <p:spPr>
              <a:xfrm>
                <a:off x="1836970" y="5170209"/>
                <a:ext cx="0" cy="285896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5" name="Lige forbindelse 354">
                <a:extLst>
                  <a:ext uri="{FF2B5EF4-FFF2-40B4-BE49-F238E27FC236}">
                    <a16:creationId xmlns:a16="http://schemas.microsoft.com/office/drawing/2014/main" id="{44C45C34-81D9-45E9-9057-DAAD938997C8}"/>
                  </a:ext>
                </a:extLst>
              </p:cNvPr>
              <p:cNvCxnSpPr>
                <a:cxnSpLocks/>
                <a:stCxn id="353" idx="1"/>
                <a:endCxn id="353" idx="3"/>
              </p:cNvCxnSpPr>
              <p:nvPr/>
            </p:nvCxnSpPr>
            <p:spPr>
              <a:xfrm>
                <a:off x="1758507" y="5313157"/>
                <a:ext cx="15692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8" name="Gruppe 27">
              <a:extLst>
                <a:ext uri="{FF2B5EF4-FFF2-40B4-BE49-F238E27FC236}">
                  <a16:creationId xmlns:a16="http://schemas.microsoft.com/office/drawing/2014/main" id="{F7B4A5F1-0498-4394-A1F0-EC4242030F58}"/>
                </a:ext>
              </a:extLst>
            </p:cNvPr>
            <p:cNvGrpSpPr/>
            <p:nvPr/>
          </p:nvGrpSpPr>
          <p:grpSpPr>
            <a:xfrm>
              <a:off x="2781680" y="5182532"/>
              <a:ext cx="110215" cy="202903"/>
              <a:chOff x="1758507" y="5170209"/>
              <a:chExt cx="156925" cy="285896"/>
            </a:xfrm>
          </p:grpSpPr>
          <p:sp>
            <p:nvSpPr>
              <p:cNvPr id="350" name="Rektangel 349">
                <a:extLst>
                  <a:ext uri="{FF2B5EF4-FFF2-40B4-BE49-F238E27FC236}">
                    <a16:creationId xmlns:a16="http://schemas.microsoft.com/office/drawing/2014/main" id="{71595D88-30F9-4773-8168-168ED009E29E}"/>
                  </a:ext>
                </a:extLst>
              </p:cNvPr>
              <p:cNvSpPr/>
              <p:nvPr/>
            </p:nvSpPr>
            <p:spPr>
              <a:xfrm>
                <a:off x="1758507" y="5170209"/>
                <a:ext cx="156925" cy="285896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cxnSp>
            <p:nvCxnSpPr>
              <p:cNvPr id="351" name="Lige forbindelse 350">
                <a:extLst>
                  <a:ext uri="{FF2B5EF4-FFF2-40B4-BE49-F238E27FC236}">
                    <a16:creationId xmlns:a16="http://schemas.microsoft.com/office/drawing/2014/main" id="{4DCDD549-7737-401F-8C34-2D352E0EFDED}"/>
                  </a:ext>
                </a:extLst>
              </p:cNvPr>
              <p:cNvCxnSpPr>
                <a:cxnSpLocks/>
                <a:stCxn id="350" idx="0"/>
                <a:endCxn id="350" idx="2"/>
              </p:cNvCxnSpPr>
              <p:nvPr/>
            </p:nvCxnSpPr>
            <p:spPr>
              <a:xfrm>
                <a:off x="1836970" y="5170209"/>
                <a:ext cx="0" cy="285896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2" name="Lige forbindelse 351">
                <a:extLst>
                  <a:ext uri="{FF2B5EF4-FFF2-40B4-BE49-F238E27FC236}">
                    <a16:creationId xmlns:a16="http://schemas.microsoft.com/office/drawing/2014/main" id="{40298584-D51E-4330-A886-D32EE362E67C}"/>
                  </a:ext>
                </a:extLst>
              </p:cNvPr>
              <p:cNvCxnSpPr>
                <a:cxnSpLocks/>
                <a:stCxn id="350" idx="1"/>
                <a:endCxn id="350" idx="3"/>
              </p:cNvCxnSpPr>
              <p:nvPr/>
            </p:nvCxnSpPr>
            <p:spPr>
              <a:xfrm>
                <a:off x="1758507" y="5313157"/>
                <a:ext cx="15692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9" name="Gruppe 28">
              <a:extLst>
                <a:ext uri="{FF2B5EF4-FFF2-40B4-BE49-F238E27FC236}">
                  <a16:creationId xmlns:a16="http://schemas.microsoft.com/office/drawing/2014/main" id="{89E72864-5707-4E08-B96D-A1D271C875CC}"/>
                </a:ext>
              </a:extLst>
            </p:cNvPr>
            <p:cNvGrpSpPr/>
            <p:nvPr/>
          </p:nvGrpSpPr>
          <p:grpSpPr>
            <a:xfrm>
              <a:off x="2972570" y="5182532"/>
              <a:ext cx="110215" cy="202903"/>
              <a:chOff x="1758507" y="5170209"/>
              <a:chExt cx="156925" cy="285896"/>
            </a:xfrm>
          </p:grpSpPr>
          <p:sp>
            <p:nvSpPr>
              <p:cNvPr id="347" name="Rektangel 346">
                <a:extLst>
                  <a:ext uri="{FF2B5EF4-FFF2-40B4-BE49-F238E27FC236}">
                    <a16:creationId xmlns:a16="http://schemas.microsoft.com/office/drawing/2014/main" id="{26D55DE0-2279-4263-8034-2E302BFDBEC6}"/>
                  </a:ext>
                </a:extLst>
              </p:cNvPr>
              <p:cNvSpPr/>
              <p:nvPr/>
            </p:nvSpPr>
            <p:spPr>
              <a:xfrm>
                <a:off x="1758507" y="5170209"/>
                <a:ext cx="156925" cy="285896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cxnSp>
            <p:nvCxnSpPr>
              <p:cNvPr id="348" name="Lige forbindelse 347">
                <a:extLst>
                  <a:ext uri="{FF2B5EF4-FFF2-40B4-BE49-F238E27FC236}">
                    <a16:creationId xmlns:a16="http://schemas.microsoft.com/office/drawing/2014/main" id="{B03BA8CB-A626-4DD3-A6E8-435B54289973}"/>
                  </a:ext>
                </a:extLst>
              </p:cNvPr>
              <p:cNvCxnSpPr>
                <a:cxnSpLocks/>
                <a:stCxn id="347" idx="0"/>
                <a:endCxn id="347" idx="2"/>
              </p:cNvCxnSpPr>
              <p:nvPr/>
            </p:nvCxnSpPr>
            <p:spPr>
              <a:xfrm>
                <a:off x="1836970" y="5170209"/>
                <a:ext cx="0" cy="285896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9" name="Lige forbindelse 348">
                <a:extLst>
                  <a:ext uri="{FF2B5EF4-FFF2-40B4-BE49-F238E27FC236}">
                    <a16:creationId xmlns:a16="http://schemas.microsoft.com/office/drawing/2014/main" id="{47A0257B-CCDB-442D-9817-357274CB7252}"/>
                  </a:ext>
                </a:extLst>
              </p:cNvPr>
              <p:cNvCxnSpPr>
                <a:cxnSpLocks/>
                <a:stCxn id="347" idx="1"/>
                <a:endCxn id="347" idx="3"/>
              </p:cNvCxnSpPr>
              <p:nvPr/>
            </p:nvCxnSpPr>
            <p:spPr>
              <a:xfrm>
                <a:off x="1758507" y="5313157"/>
                <a:ext cx="15692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0" name="Gruppe 29">
              <a:extLst>
                <a:ext uri="{FF2B5EF4-FFF2-40B4-BE49-F238E27FC236}">
                  <a16:creationId xmlns:a16="http://schemas.microsoft.com/office/drawing/2014/main" id="{27BB7E46-BF77-40B4-BD1E-4AB96845EBF8}"/>
                </a:ext>
              </a:extLst>
            </p:cNvPr>
            <p:cNvGrpSpPr/>
            <p:nvPr/>
          </p:nvGrpSpPr>
          <p:grpSpPr>
            <a:xfrm>
              <a:off x="3163460" y="5182532"/>
              <a:ext cx="110215" cy="202903"/>
              <a:chOff x="1758507" y="5170209"/>
              <a:chExt cx="156925" cy="285896"/>
            </a:xfrm>
          </p:grpSpPr>
          <p:sp>
            <p:nvSpPr>
              <p:cNvPr id="344" name="Rektangel 343">
                <a:extLst>
                  <a:ext uri="{FF2B5EF4-FFF2-40B4-BE49-F238E27FC236}">
                    <a16:creationId xmlns:a16="http://schemas.microsoft.com/office/drawing/2014/main" id="{4101CB3B-6D61-4854-9EAC-09B6CAAFEC43}"/>
                  </a:ext>
                </a:extLst>
              </p:cNvPr>
              <p:cNvSpPr/>
              <p:nvPr/>
            </p:nvSpPr>
            <p:spPr>
              <a:xfrm>
                <a:off x="1758507" y="5170209"/>
                <a:ext cx="156925" cy="285896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cxnSp>
            <p:nvCxnSpPr>
              <p:cNvPr id="345" name="Lige forbindelse 344">
                <a:extLst>
                  <a:ext uri="{FF2B5EF4-FFF2-40B4-BE49-F238E27FC236}">
                    <a16:creationId xmlns:a16="http://schemas.microsoft.com/office/drawing/2014/main" id="{C7DC30A0-ACAB-4886-B5F7-E4B63FA2348B}"/>
                  </a:ext>
                </a:extLst>
              </p:cNvPr>
              <p:cNvCxnSpPr>
                <a:cxnSpLocks/>
                <a:stCxn id="344" idx="0"/>
                <a:endCxn id="344" idx="2"/>
              </p:cNvCxnSpPr>
              <p:nvPr/>
            </p:nvCxnSpPr>
            <p:spPr>
              <a:xfrm>
                <a:off x="1836970" y="5170209"/>
                <a:ext cx="0" cy="285896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6" name="Lige forbindelse 345">
                <a:extLst>
                  <a:ext uri="{FF2B5EF4-FFF2-40B4-BE49-F238E27FC236}">
                    <a16:creationId xmlns:a16="http://schemas.microsoft.com/office/drawing/2014/main" id="{3E7895AC-B8CA-41DA-B28C-36F950B6C6D1}"/>
                  </a:ext>
                </a:extLst>
              </p:cNvPr>
              <p:cNvCxnSpPr>
                <a:cxnSpLocks/>
                <a:stCxn id="344" idx="1"/>
                <a:endCxn id="344" idx="3"/>
              </p:cNvCxnSpPr>
              <p:nvPr/>
            </p:nvCxnSpPr>
            <p:spPr>
              <a:xfrm>
                <a:off x="1758507" y="5313157"/>
                <a:ext cx="15692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1" name="Gruppe 30">
              <a:extLst>
                <a:ext uri="{FF2B5EF4-FFF2-40B4-BE49-F238E27FC236}">
                  <a16:creationId xmlns:a16="http://schemas.microsoft.com/office/drawing/2014/main" id="{B72E3086-FDF9-4B6B-B8DC-02DF97AB6EB4}"/>
                </a:ext>
              </a:extLst>
            </p:cNvPr>
            <p:cNvGrpSpPr/>
            <p:nvPr/>
          </p:nvGrpSpPr>
          <p:grpSpPr>
            <a:xfrm>
              <a:off x="3354351" y="5182532"/>
              <a:ext cx="110215" cy="202903"/>
              <a:chOff x="1758507" y="5170209"/>
              <a:chExt cx="156925" cy="285896"/>
            </a:xfrm>
          </p:grpSpPr>
          <p:sp>
            <p:nvSpPr>
              <p:cNvPr id="341" name="Rektangel 340">
                <a:extLst>
                  <a:ext uri="{FF2B5EF4-FFF2-40B4-BE49-F238E27FC236}">
                    <a16:creationId xmlns:a16="http://schemas.microsoft.com/office/drawing/2014/main" id="{043F0571-FFD7-4A95-814F-05379A1414F0}"/>
                  </a:ext>
                </a:extLst>
              </p:cNvPr>
              <p:cNvSpPr/>
              <p:nvPr/>
            </p:nvSpPr>
            <p:spPr>
              <a:xfrm>
                <a:off x="1758507" y="5170209"/>
                <a:ext cx="156925" cy="285896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cxnSp>
            <p:nvCxnSpPr>
              <p:cNvPr id="342" name="Lige forbindelse 341">
                <a:extLst>
                  <a:ext uri="{FF2B5EF4-FFF2-40B4-BE49-F238E27FC236}">
                    <a16:creationId xmlns:a16="http://schemas.microsoft.com/office/drawing/2014/main" id="{798705D2-55FB-46A1-BF4C-2F0B3514B1DE}"/>
                  </a:ext>
                </a:extLst>
              </p:cNvPr>
              <p:cNvCxnSpPr>
                <a:cxnSpLocks/>
                <a:stCxn id="341" idx="0"/>
                <a:endCxn id="341" idx="2"/>
              </p:cNvCxnSpPr>
              <p:nvPr/>
            </p:nvCxnSpPr>
            <p:spPr>
              <a:xfrm>
                <a:off x="1836970" y="5170209"/>
                <a:ext cx="0" cy="285896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3" name="Lige forbindelse 342">
                <a:extLst>
                  <a:ext uri="{FF2B5EF4-FFF2-40B4-BE49-F238E27FC236}">
                    <a16:creationId xmlns:a16="http://schemas.microsoft.com/office/drawing/2014/main" id="{9DE443C9-4896-4E2F-B496-12896FCD932A}"/>
                  </a:ext>
                </a:extLst>
              </p:cNvPr>
              <p:cNvCxnSpPr>
                <a:cxnSpLocks/>
                <a:stCxn id="341" idx="1"/>
                <a:endCxn id="341" idx="3"/>
              </p:cNvCxnSpPr>
              <p:nvPr/>
            </p:nvCxnSpPr>
            <p:spPr>
              <a:xfrm>
                <a:off x="1758507" y="5313157"/>
                <a:ext cx="15692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2" name="Gruppe 31">
              <a:extLst>
                <a:ext uri="{FF2B5EF4-FFF2-40B4-BE49-F238E27FC236}">
                  <a16:creationId xmlns:a16="http://schemas.microsoft.com/office/drawing/2014/main" id="{9E1667C3-1806-4709-B0F6-0552BD4273F5}"/>
                </a:ext>
              </a:extLst>
            </p:cNvPr>
            <p:cNvGrpSpPr/>
            <p:nvPr/>
          </p:nvGrpSpPr>
          <p:grpSpPr>
            <a:xfrm>
              <a:off x="3545241" y="5182532"/>
              <a:ext cx="110215" cy="202903"/>
              <a:chOff x="1758507" y="5170209"/>
              <a:chExt cx="156925" cy="285896"/>
            </a:xfrm>
          </p:grpSpPr>
          <p:sp>
            <p:nvSpPr>
              <p:cNvPr id="338" name="Rektangel 337">
                <a:extLst>
                  <a:ext uri="{FF2B5EF4-FFF2-40B4-BE49-F238E27FC236}">
                    <a16:creationId xmlns:a16="http://schemas.microsoft.com/office/drawing/2014/main" id="{8E735C5D-1161-471C-B4D2-64676C695BB5}"/>
                  </a:ext>
                </a:extLst>
              </p:cNvPr>
              <p:cNvSpPr/>
              <p:nvPr/>
            </p:nvSpPr>
            <p:spPr>
              <a:xfrm>
                <a:off x="1758507" y="5170209"/>
                <a:ext cx="156925" cy="285896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cxnSp>
            <p:nvCxnSpPr>
              <p:cNvPr id="339" name="Lige forbindelse 338">
                <a:extLst>
                  <a:ext uri="{FF2B5EF4-FFF2-40B4-BE49-F238E27FC236}">
                    <a16:creationId xmlns:a16="http://schemas.microsoft.com/office/drawing/2014/main" id="{C1D6FEB9-9AFE-44A5-A920-6DC9BB295765}"/>
                  </a:ext>
                </a:extLst>
              </p:cNvPr>
              <p:cNvCxnSpPr>
                <a:cxnSpLocks/>
                <a:stCxn id="338" idx="0"/>
                <a:endCxn id="338" idx="2"/>
              </p:cNvCxnSpPr>
              <p:nvPr/>
            </p:nvCxnSpPr>
            <p:spPr>
              <a:xfrm>
                <a:off x="1836970" y="5170209"/>
                <a:ext cx="0" cy="285896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0" name="Lige forbindelse 339">
                <a:extLst>
                  <a:ext uri="{FF2B5EF4-FFF2-40B4-BE49-F238E27FC236}">
                    <a16:creationId xmlns:a16="http://schemas.microsoft.com/office/drawing/2014/main" id="{1043CDD5-6F67-4878-A0CB-78F7D5E66E94}"/>
                  </a:ext>
                </a:extLst>
              </p:cNvPr>
              <p:cNvCxnSpPr>
                <a:cxnSpLocks/>
                <a:stCxn id="338" idx="1"/>
                <a:endCxn id="338" idx="3"/>
              </p:cNvCxnSpPr>
              <p:nvPr/>
            </p:nvCxnSpPr>
            <p:spPr>
              <a:xfrm>
                <a:off x="1758507" y="5313157"/>
                <a:ext cx="15692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3" name="Gruppe 32">
              <a:extLst>
                <a:ext uri="{FF2B5EF4-FFF2-40B4-BE49-F238E27FC236}">
                  <a16:creationId xmlns:a16="http://schemas.microsoft.com/office/drawing/2014/main" id="{92888698-4617-4AC8-8F84-51C9E6B23DBB}"/>
                </a:ext>
              </a:extLst>
            </p:cNvPr>
            <p:cNvGrpSpPr/>
            <p:nvPr/>
          </p:nvGrpSpPr>
          <p:grpSpPr>
            <a:xfrm>
              <a:off x="3736132" y="5182532"/>
              <a:ext cx="110215" cy="202903"/>
              <a:chOff x="1758507" y="5170209"/>
              <a:chExt cx="156925" cy="285896"/>
            </a:xfrm>
          </p:grpSpPr>
          <p:sp>
            <p:nvSpPr>
              <p:cNvPr id="335" name="Rektangel 334">
                <a:extLst>
                  <a:ext uri="{FF2B5EF4-FFF2-40B4-BE49-F238E27FC236}">
                    <a16:creationId xmlns:a16="http://schemas.microsoft.com/office/drawing/2014/main" id="{43D56488-B384-456C-9C16-E85149581CC3}"/>
                  </a:ext>
                </a:extLst>
              </p:cNvPr>
              <p:cNvSpPr/>
              <p:nvPr/>
            </p:nvSpPr>
            <p:spPr>
              <a:xfrm>
                <a:off x="1758507" y="5170209"/>
                <a:ext cx="156925" cy="285896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cxnSp>
            <p:nvCxnSpPr>
              <p:cNvPr id="336" name="Lige forbindelse 335">
                <a:extLst>
                  <a:ext uri="{FF2B5EF4-FFF2-40B4-BE49-F238E27FC236}">
                    <a16:creationId xmlns:a16="http://schemas.microsoft.com/office/drawing/2014/main" id="{1E6E9A72-9002-40A9-9BD4-E5FF090050F3}"/>
                  </a:ext>
                </a:extLst>
              </p:cNvPr>
              <p:cNvCxnSpPr>
                <a:cxnSpLocks/>
                <a:stCxn id="335" idx="0"/>
                <a:endCxn id="335" idx="2"/>
              </p:cNvCxnSpPr>
              <p:nvPr/>
            </p:nvCxnSpPr>
            <p:spPr>
              <a:xfrm>
                <a:off x="1836970" y="5170209"/>
                <a:ext cx="0" cy="285896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7" name="Lige forbindelse 336">
                <a:extLst>
                  <a:ext uri="{FF2B5EF4-FFF2-40B4-BE49-F238E27FC236}">
                    <a16:creationId xmlns:a16="http://schemas.microsoft.com/office/drawing/2014/main" id="{24E801FF-5E11-44D2-B78E-63DE180A97C6}"/>
                  </a:ext>
                </a:extLst>
              </p:cNvPr>
              <p:cNvCxnSpPr>
                <a:cxnSpLocks/>
                <a:stCxn id="335" idx="1"/>
                <a:endCxn id="335" idx="3"/>
              </p:cNvCxnSpPr>
              <p:nvPr/>
            </p:nvCxnSpPr>
            <p:spPr>
              <a:xfrm>
                <a:off x="1758507" y="5313157"/>
                <a:ext cx="15692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4" name="Gruppe 33">
              <a:extLst>
                <a:ext uri="{FF2B5EF4-FFF2-40B4-BE49-F238E27FC236}">
                  <a16:creationId xmlns:a16="http://schemas.microsoft.com/office/drawing/2014/main" id="{02B65C94-37B8-4F1D-8D07-8DE5FA57092E}"/>
                </a:ext>
              </a:extLst>
            </p:cNvPr>
            <p:cNvGrpSpPr/>
            <p:nvPr/>
          </p:nvGrpSpPr>
          <p:grpSpPr>
            <a:xfrm>
              <a:off x="3927023" y="5182532"/>
              <a:ext cx="110215" cy="202903"/>
              <a:chOff x="1758507" y="5170209"/>
              <a:chExt cx="156925" cy="285896"/>
            </a:xfrm>
          </p:grpSpPr>
          <p:sp>
            <p:nvSpPr>
              <p:cNvPr id="332" name="Rektangel 331">
                <a:extLst>
                  <a:ext uri="{FF2B5EF4-FFF2-40B4-BE49-F238E27FC236}">
                    <a16:creationId xmlns:a16="http://schemas.microsoft.com/office/drawing/2014/main" id="{2CB6556B-99A2-4BFF-9F1D-BE3B69D02F83}"/>
                  </a:ext>
                </a:extLst>
              </p:cNvPr>
              <p:cNvSpPr/>
              <p:nvPr/>
            </p:nvSpPr>
            <p:spPr>
              <a:xfrm>
                <a:off x="1758507" y="5170209"/>
                <a:ext cx="156925" cy="285896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cxnSp>
            <p:nvCxnSpPr>
              <p:cNvPr id="333" name="Lige forbindelse 332">
                <a:extLst>
                  <a:ext uri="{FF2B5EF4-FFF2-40B4-BE49-F238E27FC236}">
                    <a16:creationId xmlns:a16="http://schemas.microsoft.com/office/drawing/2014/main" id="{8210045B-0124-47D1-AFFE-030F2BC19EFF}"/>
                  </a:ext>
                </a:extLst>
              </p:cNvPr>
              <p:cNvCxnSpPr>
                <a:cxnSpLocks/>
                <a:stCxn id="332" idx="0"/>
                <a:endCxn id="332" idx="2"/>
              </p:cNvCxnSpPr>
              <p:nvPr/>
            </p:nvCxnSpPr>
            <p:spPr>
              <a:xfrm>
                <a:off x="1836970" y="5170209"/>
                <a:ext cx="0" cy="285896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4" name="Lige forbindelse 333">
                <a:extLst>
                  <a:ext uri="{FF2B5EF4-FFF2-40B4-BE49-F238E27FC236}">
                    <a16:creationId xmlns:a16="http://schemas.microsoft.com/office/drawing/2014/main" id="{B6BBE8B2-72BD-434A-8C9A-019DF51A038C}"/>
                  </a:ext>
                </a:extLst>
              </p:cNvPr>
              <p:cNvCxnSpPr>
                <a:cxnSpLocks/>
                <a:stCxn id="332" idx="1"/>
                <a:endCxn id="332" idx="3"/>
              </p:cNvCxnSpPr>
              <p:nvPr/>
            </p:nvCxnSpPr>
            <p:spPr>
              <a:xfrm>
                <a:off x="1758507" y="5313157"/>
                <a:ext cx="15692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5" name="Gruppe 34">
              <a:extLst>
                <a:ext uri="{FF2B5EF4-FFF2-40B4-BE49-F238E27FC236}">
                  <a16:creationId xmlns:a16="http://schemas.microsoft.com/office/drawing/2014/main" id="{549D7C92-4C4A-4429-9AA8-4EFBA674D6EB}"/>
                </a:ext>
              </a:extLst>
            </p:cNvPr>
            <p:cNvGrpSpPr/>
            <p:nvPr/>
          </p:nvGrpSpPr>
          <p:grpSpPr>
            <a:xfrm>
              <a:off x="4117913" y="5182532"/>
              <a:ext cx="110215" cy="202903"/>
              <a:chOff x="1758507" y="5170209"/>
              <a:chExt cx="156925" cy="285896"/>
            </a:xfrm>
          </p:grpSpPr>
          <p:sp>
            <p:nvSpPr>
              <p:cNvPr id="329" name="Rektangel 328">
                <a:extLst>
                  <a:ext uri="{FF2B5EF4-FFF2-40B4-BE49-F238E27FC236}">
                    <a16:creationId xmlns:a16="http://schemas.microsoft.com/office/drawing/2014/main" id="{FD456AEF-6438-4C9A-8D69-446943DD530D}"/>
                  </a:ext>
                </a:extLst>
              </p:cNvPr>
              <p:cNvSpPr/>
              <p:nvPr/>
            </p:nvSpPr>
            <p:spPr>
              <a:xfrm>
                <a:off x="1758507" y="5170209"/>
                <a:ext cx="156925" cy="285896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cxnSp>
            <p:nvCxnSpPr>
              <p:cNvPr id="330" name="Lige forbindelse 329">
                <a:extLst>
                  <a:ext uri="{FF2B5EF4-FFF2-40B4-BE49-F238E27FC236}">
                    <a16:creationId xmlns:a16="http://schemas.microsoft.com/office/drawing/2014/main" id="{F4B374D2-0C29-4591-BF24-7919957DF20E}"/>
                  </a:ext>
                </a:extLst>
              </p:cNvPr>
              <p:cNvCxnSpPr>
                <a:cxnSpLocks/>
                <a:stCxn id="329" idx="0"/>
                <a:endCxn id="329" idx="2"/>
              </p:cNvCxnSpPr>
              <p:nvPr/>
            </p:nvCxnSpPr>
            <p:spPr>
              <a:xfrm>
                <a:off x="1836970" y="5170209"/>
                <a:ext cx="0" cy="285896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1" name="Lige forbindelse 330">
                <a:extLst>
                  <a:ext uri="{FF2B5EF4-FFF2-40B4-BE49-F238E27FC236}">
                    <a16:creationId xmlns:a16="http://schemas.microsoft.com/office/drawing/2014/main" id="{2CDE1D74-B1BF-4E5D-84FD-C2442EC6470A}"/>
                  </a:ext>
                </a:extLst>
              </p:cNvPr>
              <p:cNvCxnSpPr>
                <a:cxnSpLocks/>
                <a:stCxn id="329" idx="1"/>
                <a:endCxn id="329" idx="3"/>
              </p:cNvCxnSpPr>
              <p:nvPr/>
            </p:nvCxnSpPr>
            <p:spPr>
              <a:xfrm>
                <a:off x="1758507" y="5313157"/>
                <a:ext cx="15692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6" name="Gruppe 35">
              <a:extLst>
                <a:ext uri="{FF2B5EF4-FFF2-40B4-BE49-F238E27FC236}">
                  <a16:creationId xmlns:a16="http://schemas.microsoft.com/office/drawing/2014/main" id="{65F959DB-AA56-43EA-9130-11142AA3AB4A}"/>
                </a:ext>
              </a:extLst>
            </p:cNvPr>
            <p:cNvGrpSpPr/>
            <p:nvPr/>
          </p:nvGrpSpPr>
          <p:grpSpPr>
            <a:xfrm>
              <a:off x="4308804" y="5182532"/>
              <a:ext cx="110215" cy="202903"/>
              <a:chOff x="1758507" y="5170209"/>
              <a:chExt cx="156925" cy="285896"/>
            </a:xfrm>
          </p:grpSpPr>
          <p:sp>
            <p:nvSpPr>
              <p:cNvPr id="326" name="Rektangel 325">
                <a:extLst>
                  <a:ext uri="{FF2B5EF4-FFF2-40B4-BE49-F238E27FC236}">
                    <a16:creationId xmlns:a16="http://schemas.microsoft.com/office/drawing/2014/main" id="{F9411F08-D600-4B48-A978-B872F3693A5E}"/>
                  </a:ext>
                </a:extLst>
              </p:cNvPr>
              <p:cNvSpPr/>
              <p:nvPr/>
            </p:nvSpPr>
            <p:spPr>
              <a:xfrm>
                <a:off x="1758507" y="5170209"/>
                <a:ext cx="156925" cy="285896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cxnSp>
            <p:nvCxnSpPr>
              <p:cNvPr id="327" name="Lige forbindelse 326">
                <a:extLst>
                  <a:ext uri="{FF2B5EF4-FFF2-40B4-BE49-F238E27FC236}">
                    <a16:creationId xmlns:a16="http://schemas.microsoft.com/office/drawing/2014/main" id="{8F1680C4-98EA-4446-A9A8-67105A2070D7}"/>
                  </a:ext>
                </a:extLst>
              </p:cNvPr>
              <p:cNvCxnSpPr>
                <a:cxnSpLocks/>
                <a:stCxn id="326" idx="0"/>
                <a:endCxn id="326" idx="2"/>
              </p:cNvCxnSpPr>
              <p:nvPr/>
            </p:nvCxnSpPr>
            <p:spPr>
              <a:xfrm>
                <a:off x="1836970" y="5170209"/>
                <a:ext cx="0" cy="285896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8" name="Lige forbindelse 327">
                <a:extLst>
                  <a:ext uri="{FF2B5EF4-FFF2-40B4-BE49-F238E27FC236}">
                    <a16:creationId xmlns:a16="http://schemas.microsoft.com/office/drawing/2014/main" id="{173A8A3C-1A17-4315-8FE3-3726197F367E}"/>
                  </a:ext>
                </a:extLst>
              </p:cNvPr>
              <p:cNvCxnSpPr>
                <a:cxnSpLocks/>
                <a:stCxn id="326" idx="1"/>
                <a:endCxn id="326" idx="3"/>
              </p:cNvCxnSpPr>
              <p:nvPr/>
            </p:nvCxnSpPr>
            <p:spPr>
              <a:xfrm>
                <a:off x="1758507" y="5313157"/>
                <a:ext cx="15692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7" name="Gruppe 36">
              <a:extLst>
                <a:ext uri="{FF2B5EF4-FFF2-40B4-BE49-F238E27FC236}">
                  <a16:creationId xmlns:a16="http://schemas.microsoft.com/office/drawing/2014/main" id="{5BC39412-C05A-4E3C-8BE4-8270071B78E9}"/>
                </a:ext>
              </a:extLst>
            </p:cNvPr>
            <p:cNvGrpSpPr/>
            <p:nvPr/>
          </p:nvGrpSpPr>
          <p:grpSpPr>
            <a:xfrm>
              <a:off x="4499694" y="5182532"/>
              <a:ext cx="110215" cy="202903"/>
              <a:chOff x="1758507" y="5170209"/>
              <a:chExt cx="156925" cy="285896"/>
            </a:xfrm>
          </p:grpSpPr>
          <p:sp>
            <p:nvSpPr>
              <p:cNvPr id="323" name="Rektangel 322">
                <a:extLst>
                  <a:ext uri="{FF2B5EF4-FFF2-40B4-BE49-F238E27FC236}">
                    <a16:creationId xmlns:a16="http://schemas.microsoft.com/office/drawing/2014/main" id="{8A2D31A4-45BC-4226-83EA-1450E31D529F}"/>
                  </a:ext>
                </a:extLst>
              </p:cNvPr>
              <p:cNvSpPr/>
              <p:nvPr/>
            </p:nvSpPr>
            <p:spPr>
              <a:xfrm>
                <a:off x="1758507" y="5170209"/>
                <a:ext cx="156925" cy="285896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cxnSp>
            <p:nvCxnSpPr>
              <p:cNvPr id="324" name="Lige forbindelse 323">
                <a:extLst>
                  <a:ext uri="{FF2B5EF4-FFF2-40B4-BE49-F238E27FC236}">
                    <a16:creationId xmlns:a16="http://schemas.microsoft.com/office/drawing/2014/main" id="{B0637C6F-D96E-4A08-8C80-BE078091EB45}"/>
                  </a:ext>
                </a:extLst>
              </p:cNvPr>
              <p:cNvCxnSpPr>
                <a:cxnSpLocks/>
                <a:stCxn id="323" idx="0"/>
                <a:endCxn id="323" idx="2"/>
              </p:cNvCxnSpPr>
              <p:nvPr/>
            </p:nvCxnSpPr>
            <p:spPr>
              <a:xfrm>
                <a:off x="1836970" y="5170209"/>
                <a:ext cx="0" cy="285896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5" name="Lige forbindelse 324">
                <a:extLst>
                  <a:ext uri="{FF2B5EF4-FFF2-40B4-BE49-F238E27FC236}">
                    <a16:creationId xmlns:a16="http://schemas.microsoft.com/office/drawing/2014/main" id="{1CD63FB6-F200-422D-96D3-849E4E94BC7F}"/>
                  </a:ext>
                </a:extLst>
              </p:cNvPr>
              <p:cNvCxnSpPr>
                <a:cxnSpLocks/>
                <a:stCxn id="323" idx="1"/>
                <a:endCxn id="323" idx="3"/>
              </p:cNvCxnSpPr>
              <p:nvPr/>
            </p:nvCxnSpPr>
            <p:spPr>
              <a:xfrm>
                <a:off x="1758507" y="5313157"/>
                <a:ext cx="15692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8" name="Gruppe 37">
              <a:extLst>
                <a:ext uri="{FF2B5EF4-FFF2-40B4-BE49-F238E27FC236}">
                  <a16:creationId xmlns:a16="http://schemas.microsoft.com/office/drawing/2014/main" id="{0692F69E-D318-40B9-98FF-D63192104227}"/>
                </a:ext>
              </a:extLst>
            </p:cNvPr>
            <p:cNvGrpSpPr/>
            <p:nvPr/>
          </p:nvGrpSpPr>
          <p:grpSpPr>
            <a:xfrm>
              <a:off x="4690585" y="5182532"/>
              <a:ext cx="110215" cy="202903"/>
              <a:chOff x="1758507" y="5170209"/>
              <a:chExt cx="156925" cy="285896"/>
            </a:xfrm>
          </p:grpSpPr>
          <p:sp>
            <p:nvSpPr>
              <p:cNvPr id="320" name="Rektangel 319">
                <a:extLst>
                  <a:ext uri="{FF2B5EF4-FFF2-40B4-BE49-F238E27FC236}">
                    <a16:creationId xmlns:a16="http://schemas.microsoft.com/office/drawing/2014/main" id="{64491446-3A45-4EA6-9D4D-802456E56B90}"/>
                  </a:ext>
                </a:extLst>
              </p:cNvPr>
              <p:cNvSpPr/>
              <p:nvPr/>
            </p:nvSpPr>
            <p:spPr>
              <a:xfrm>
                <a:off x="1758507" y="5170209"/>
                <a:ext cx="156925" cy="285896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cxnSp>
            <p:nvCxnSpPr>
              <p:cNvPr id="321" name="Lige forbindelse 320">
                <a:extLst>
                  <a:ext uri="{FF2B5EF4-FFF2-40B4-BE49-F238E27FC236}">
                    <a16:creationId xmlns:a16="http://schemas.microsoft.com/office/drawing/2014/main" id="{9468B263-B658-4787-8FAA-70E631CE0754}"/>
                  </a:ext>
                </a:extLst>
              </p:cNvPr>
              <p:cNvCxnSpPr>
                <a:cxnSpLocks/>
                <a:stCxn id="320" idx="0"/>
                <a:endCxn id="320" idx="2"/>
              </p:cNvCxnSpPr>
              <p:nvPr/>
            </p:nvCxnSpPr>
            <p:spPr>
              <a:xfrm>
                <a:off x="1836970" y="5170209"/>
                <a:ext cx="0" cy="285896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2" name="Lige forbindelse 321">
                <a:extLst>
                  <a:ext uri="{FF2B5EF4-FFF2-40B4-BE49-F238E27FC236}">
                    <a16:creationId xmlns:a16="http://schemas.microsoft.com/office/drawing/2014/main" id="{A92248BA-9919-4E56-9E73-BCC0B453FC06}"/>
                  </a:ext>
                </a:extLst>
              </p:cNvPr>
              <p:cNvCxnSpPr>
                <a:cxnSpLocks/>
                <a:stCxn id="320" idx="1"/>
                <a:endCxn id="320" idx="3"/>
              </p:cNvCxnSpPr>
              <p:nvPr/>
            </p:nvCxnSpPr>
            <p:spPr>
              <a:xfrm>
                <a:off x="1758507" y="5313157"/>
                <a:ext cx="15692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9" name="Gruppe 38">
              <a:extLst>
                <a:ext uri="{FF2B5EF4-FFF2-40B4-BE49-F238E27FC236}">
                  <a16:creationId xmlns:a16="http://schemas.microsoft.com/office/drawing/2014/main" id="{5C0F4682-F7FE-4F28-997C-E9783815D53B}"/>
                </a:ext>
              </a:extLst>
            </p:cNvPr>
            <p:cNvGrpSpPr/>
            <p:nvPr/>
          </p:nvGrpSpPr>
          <p:grpSpPr>
            <a:xfrm>
              <a:off x="4881475" y="5182532"/>
              <a:ext cx="110215" cy="202903"/>
              <a:chOff x="1758507" y="5170209"/>
              <a:chExt cx="156925" cy="285896"/>
            </a:xfrm>
          </p:grpSpPr>
          <p:sp>
            <p:nvSpPr>
              <p:cNvPr id="317" name="Rektangel 316">
                <a:extLst>
                  <a:ext uri="{FF2B5EF4-FFF2-40B4-BE49-F238E27FC236}">
                    <a16:creationId xmlns:a16="http://schemas.microsoft.com/office/drawing/2014/main" id="{88696E79-2F53-4065-ADC1-877E79BD6167}"/>
                  </a:ext>
                </a:extLst>
              </p:cNvPr>
              <p:cNvSpPr/>
              <p:nvPr/>
            </p:nvSpPr>
            <p:spPr>
              <a:xfrm>
                <a:off x="1758507" y="5170209"/>
                <a:ext cx="156925" cy="285896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cxnSp>
            <p:nvCxnSpPr>
              <p:cNvPr id="318" name="Lige forbindelse 317">
                <a:extLst>
                  <a:ext uri="{FF2B5EF4-FFF2-40B4-BE49-F238E27FC236}">
                    <a16:creationId xmlns:a16="http://schemas.microsoft.com/office/drawing/2014/main" id="{E6BB927A-A1A1-4147-8525-09DB8EBC4B97}"/>
                  </a:ext>
                </a:extLst>
              </p:cNvPr>
              <p:cNvCxnSpPr>
                <a:cxnSpLocks/>
                <a:stCxn id="317" idx="0"/>
                <a:endCxn id="317" idx="2"/>
              </p:cNvCxnSpPr>
              <p:nvPr/>
            </p:nvCxnSpPr>
            <p:spPr>
              <a:xfrm>
                <a:off x="1836970" y="5170209"/>
                <a:ext cx="0" cy="285896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9" name="Lige forbindelse 318">
                <a:extLst>
                  <a:ext uri="{FF2B5EF4-FFF2-40B4-BE49-F238E27FC236}">
                    <a16:creationId xmlns:a16="http://schemas.microsoft.com/office/drawing/2014/main" id="{3040DB55-E8F1-4CC0-87F5-EB7D1DAFF372}"/>
                  </a:ext>
                </a:extLst>
              </p:cNvPr>
              <p:cNvCxnSpPr>
                <a:cxnSpLocks/>
                <a:stCxn id="317" idx="1"/>
                <a:endCxn id="317" idx="3"/>
              </p:cNvCxnSpPr>
              <p:nvPr/>
            </p:nvCxnSpPr>
            <p:spPr>
              <a:xfrm>
                <a:off x="1758507" y="5313157"/>
                <a:ext cx="15692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0" name="Gruppe 39">
              <a:extLst>
                <a:ext uri="{FF2B5EF4-FFF2-40B4-BE49-F238E27FC236}">
                  <a16:creationId xmlns:a16="http://schemas.microsoft.com/office/drawing/2014/main" id="{30C5856D-7EB1-44F1-875C-5259A4C0CF65}"/>
                </a:ext>
              </a:extLst>
            </p:cNvPr>
            <p:cNvGrpSpPr/>
            <p:nvPr/>
          </p:nvGrpSpPr>
          <p:grpSpPr>
            <a:xfrm>
              <a:off x="5072366" y="5182532"/>
              <a:ext cx="110215" cy="202903"/>
              <a:chOff x="1758507" y="5170209"/>
              <a:chExt cx="156925" cy="285896"/>
            </a:xfrm>
          </p:grpSpPr>
          <p:sp>
            <p:nvSpPr>
              <p:cNvPr id="314" name="Rektangel 313">
                <a:extLst>
                  <a:ext uri="{FF2B5EF4-FFF2-40B4-BE49-F238E27FC236}">
                    <a16:creationId xmlns:a16="http://schemas.microsoft.com/office/drawing/2014/main" id="{0B09BC26-5FB0-4A99-B996-1BB232A35CC5}"/>
                  </a:ext>
                </a:extLst>
              </p:cNvPr>
              <p:cNvSpPr/>
              <p:nvPr/>
            </p:nvSpPr>
            <p:spPr>
              <a:xfrm>
                <a:off x="1758507" y="5170209"/>
                <a:ext cx="156925" cy="285896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cxnSp>
            <p:nvCxnSpPr>
              <p:cNvPr id="315" name="Lige forbindelse 314">
                <a:extLst>
                  <a:ext uri="{FF2B5EF4-FFF2-40B4-BE49-F238E27FC236}">
                    <a16:creationId xmlns:a16="http://schemas.microsoft.com/office/drawing/2014/main" id="{DDC6ADE4-559F-4C50-8193-6CE446D4712C}"/>
                  </a:ext>
                </a:extLst>
              </p:cNvPr>
              <p:cNvCxnSpPr>
                <a:cxnSpLocks/>
                <a:stCxn id="314" idx="0"/>
                <a:endCxn id="314" idx="2"/>
              </p:cNvCxnSpPr>
              <p:nvPr/>
            </p:nvCxnSpPr>
            <p:spPr>
              <a:xfrm>
                <a:off x="1836970" y="5170209"/>
                <a:ext cx="0" cy="285896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6" name="Lige forbindelse 315">
                <a:extLst>
                  <a:ext uri="{FF2B5EF4-FFF2-40B4-BE49-F238E27FC236}">
                    <a16:creationId xmlns:a16="http://schemas.microsoft.com/office/drawing/2014/main" id="{5DA9B54D-A880-453D-83CF-54506191F589}"/>
                  </a:ext>
                </a:extLst>
              </p:cNvPr>
              <p:cNvCxnSpPr>
                <a:cxnSpLocks/>
                <a:stCxn id="314" idx="1"/>
                <a:endCxn id="314" idx="3"/>
              </p:cNvCxnSpPr>
              <p:nvPr/>
            </p:nvCxnSpPr>
            <p:spPr>
              <a:xfrm>
                <a:off x="1758507" y="5313157"/>
                <a:ext cx="15692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1" name="Gruppe 40">
              <a:extLst>
                <a:ext uri="{FF2B5EF4-FFF2-40B4-BE49-F238E27FC236}">
                  <a16:creationId xmlns:a16="http://schemas.microsoft.com/office/drawing/2014/main" id="{009C4A12-C9BB-451D-8BB0-13DB0991B5A4}"/>
                </a:ext>
              </a:extLst>
            </p:cNvPr>
            <p:cNvGrpSpPr/>
            <p:nvPr/>
          </p:nvGrpSpPr>
          <p:grpSpPr>
            <a:xfrm>
              <a:off x="5263257" y="5182532"/>
              <a:ext cx="110215" cy="202903"/>
              <a:chOff x="1758507" y="5170209"/>
              <a:chExt cx="156925" cy="285896"/>
            </a:xfrm>
          </p:grpSpPr>
          <p:sp>
            <p:nvSpPr>
              <p:cNvPr id="311" name="Rektangel 310">
                <a:extLst>
                  <a:ext uri="{FF2B5EF4-FFF2-40B4-BE49-F238E27FC236}">
                    <a16:creationId xmlns:a16="http://schemas.microsoft.com/office/drawing/2014/main" id="{75532B5E-3029-4B42-A066-2416AD8A3B91}"/>
                  </a:ext>
                </a:extLst>
              </p:cNvPr>
              <p:cNvSpPr/>
              <p:nvPr/>
            </p:nvSpPr>
            <p:spPr>
              <a:xfrm>
                <a:off x="1758507" y="5170209"/>
                <a:ext cx="156925" cy="285896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cxnSp>
            <p:nvCxnSpPr>
              <p:cNvPr id="312" name="Lige forbindelse 311">
                <a:extLst>
                  <a:ext uri="{FF2B5EF4-FFF2-40B4-BE49-F238E27FC236}">
                    <a16:creationId xmlns:a16="http://schemas.microsoft.com/office/drawing/2014/main" id="{9BCCDB01-1BFB-49CF-B51A-520C49BCB678}"/>
                  </a:ext>
                </a:extLst>
              </p:cNvPr>
              <p:cNvCxnSpPr>
                <a:cxnSpLocks/>
                <a:stCxn id="311" idx="0"/>
                <a:endCxn id="311" idx="2"/>
              </p:cNvCxnSpPr>
              <p:nvPr/>
            </p:nvCxnSpPr>
            <p:spPr>
              <a:xfrm>
                <a:off x="1836970" y="5170209"/>
                <a:ext cx="0" cy="285896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3" name="Lige forbindelse 312">
                <a:extLst>
                  <a:ext uri="{FF2B5EF4-FFF2-40B4-BE49-F238E27FC236}">
                    <a16:creationId xmlns:a16="http://schemas.microsoft.com/office/drawing/2014/main" id="{D9BCA93A-AADE-414E-9278-908103251C31}"/>
                  </a:ext>
                </a:extLst>
              </p:cNvPr>
              <p:cNvCxnSpPr>
                <a:cxnSpLocks/>
                <a:stCxn id="311" idx="1"/>
                <a:endCxn id="311" idx="3"/>
              </p:cNvCxnSpPr>
              <p:nvPr/>
            </p:nvCxnSpPr>
            <p:spPr>
              <a:xfrm>
                <a:off x="1758507" y="5313157"/>
                <a:ext cx="15692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2" name="Gruppe 41">
              <a:extLst>
                <a:ext uri="{FF2B5EF4-FFF2-40B4-BE49-F238E27FC236}">
                  <a16:creationId xmlns:a16="http://schemas.microsoft.com/office/drawing/2014/main" id="{17F423A1-9A9F-4B15-9ADF-BB8CFC32677F}"/>
                </a:ext>
              </a:extLst>
            </p:cNvPr>
            <p:cNvGrpSpPr/>
            <p:nvPr/>
          </p:nvGrpSpPr>
          <p:grpSpPr>
            <a:xfrm>
              <a:off x="5454147" y="5182532"/>
              <a:ext cx="110215" cy="202903"/>
              <a:chOff x="1758507" y="5170209"/>
              <a:chExt cx="156925" cy="285896"/>
            </a:xfrm>
          </p:grpSpPr>
          <p:sp>
            <p:nvSpPr>
              <p:cNvPr id="308" name="Rektangel 307">
                <a:extLst>
                  <a:ext uri="{FF2B5EF4-FFF2-40B4-BE49-F238E27FC236}">
                    <a16:creationId xmlns:a16="http://schemas.microsoft.com/office/drawing/2014/main" id="{455B303B-E81B-4F77-AA14-AB08E38F55BD}"/>
                  </a:ext>
                </a:extLst>
              </p:cNvPr>
              <p:cNvSpPr/>
              <p:nvPr/>
            </p:nvSpPr>
            <p:spPr>
              <a:xfrm>
                <a:off x="1758507" y="5170209"/>
                <a:ext cx="156925" cy="285896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cxnSp>
            <p:nvCxnSpPr>
              <p:cNvPr id="309" name="Lige forbindelse 308">
                <a:extLst>
                  <a:ext uri="{FF2B5EF4-FFF2-40B4-BE49-F238E27FC236}">
                    <a16:creationId xmlns:a16="http://schemas.microsoft.com/office/drawing/2014/main" id="{8FCF1153-9A04-479D-8FB1-41C7337FBC89}"/>
                  </a:ext>
                </a:extLst>
              </p:cNvPr>
              <p:cNvCxnSpPr>
                <a:cxnSpLocks/>
                <a:stCxn id="308" idx="0"/>
                <a:endCxn id="308" idx="2"/>
              </p:cNvCxnSpPr>
              <p:nvPr/>
            </p:nvCxnSpPr>
            <p:spPr>
              <a:xfrm>
                <a:off x="1836970" y="5170209"/>
                <a:ext cx="0" cy="285896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0" name="Lige forbindelse 309">
                <a:extLst>
                  <a:ext uri="{FF2B5EF4-FFF2-40B4-BE49-F238E27FC236}">
                    <a16:creationId xmlns:a16="http://schemas.microsoft.com/office/drawing/2014/main" id="{2177F88E-4E94-46A9-9600-ACB301F3AFCD}"/>
                  </a:ext>
                </a:extLst>
              </p:cNvPr>
              <p:cNvCxnSpPr>
                <a:cxnSpLocks/>
                <a:stCxn id="308" idx="1"/>
                <a:endCxn id="308" idx="3"/>
              </p:cNvCxnSpPr>
              <p:nvPr/>
            </p:nvCxnSpPr>
            <p:spPr>
              <a:xfrm>
                <a:off x="1758507" y="5313157"/>
                <a:ext cx="15692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3" name="Gruppe 42">
              <a:extLst>
                <a:ext uri="{FF2B5EF4-FFF2-40B4-BE49-F238E27FC236}">
                  <a16:creationId xmlns:a16="http://schemas.microsoft.com/office/drawing/2014/main" id="{E04E80EC-28D2-493F-8CEA-1434F2443A63}"/>
                </a:ext>
              </a:extLst>
            </p:cNvPr>
            <p:cNvGrpSpPr/>
            <p:nvPr/>
          </p:nvGrpSpPr>
          <p:grpSpPr>
            <a:xfrm>
              <a:off x="5645037" y="5182532"/>
              <a:ext cx="110215" cy="202903"/>
              <a:chOff x="1758507" y="5170209"/>
              <a:chExt cx="156925" cy="285896"/>
            </a:xfrm>
          </p:grpSpPr>
          <p:sp>
            <p:nvSpPr>
              <p:cNvPr id="305" name="Rektangel 304">
                <a:extLst>
                  <a:ext uri="{FF2B5EF4-FFF2-40B4-BE49-F238E27FC236}">
                    <a16:creationId xmlns:a16="http://schemas.microsoft.com/office/drawing/2014/main" id="{563AEF8B-181D-41EE-BEF9-CCE96B0D39A5}"/>
                  </a:ext>
                </a:extLst>
              </p:cNvPr>
              <p:cNvSpPr/>
              <p:nvPr/>
            </p:nvSpPr>
            <p:spPr>
              <a:xfrm>
                <a:off x="1758507" y="5170209"/>
                <a:ext cx="156925" cy="285896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cxnSp>
            <p:nvCxnSpPr>
              <p:cNvPr id="306" name="Lige forbindelse 305">
                <a:extLst>
                  <a:ext uri="{FF2B5EF4-FFF2-40B4-BE49-F238E27FC236}">
                    <a16:creationId xmlns:a16="http://schemas.microsoft.com/office/drawing/2014/main" id="{2EA82724-CCA6-4B9B-90D5-B3A86F27609F}"/>
                  </a:ext>
                </a:extLst>
              </p:cNvPr>
              <p:cNvCxnSpPr>
                <a:cxnSpLocks/>
                <a:stCxn id="305" idx="0"/>
                <a:endCxn id="305" idx="2"/>
              </p:cNvCxnSpPr>
              <p:nvPr/>
            </p:nvCxnSpPr>
            <p:spPr>
              <a:xfrm>
                <a:off x="1836970" y="5170209"/>
                <a:ext cx="0" cy="285896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7" name="Lige forbindelse 306">
                <a:extLst>
                  <a:ext uri="{FF2B5EF4-FFF2-40B4-BE49-F238E27FC236}">
                    <a16:creationId xmlns:a16="http://schemas.microsoft.com/office/drawing/2014/main" id="{10919813-B07B-4D1C-A15F-2257B94FB4D5}"/>
                  </a:ext>
                </a:extLst>
              </p:cNvPr>
              <p:cNvCxnSpPr>
                <a:cxnSpLocks/>
                <a:stCxn id="305" idx="1"/>
                <a:endCxn id="305" idx="3"/>
              </p:cNvCxnSpPr>
              <p:nvPr/>
            </p:nvCxnSpPr>
            <p:spPr>
              <a:xfrm>
                <a:off x="1758507" y="5313157"/>
                <a:ext cx="15692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4" name="Gruppe 43">
              <a:extLst>
                <a:ext uri="{FF2B5EF4-FFF2-40B4-BE49-F238E27FC236}">
                  <a16:creationId xmlns:a16="http://schemas.microsoft.com/office/drawing/2014/main" id="{59814042-E787-4600-9CEC-F5C5A4E7BA48}"/>
                </a:ext>
              </a:extLst>
            </p:cNvPr>
            <p:cNvGrpSpPr/>
            <p:nvPr/>
          </p:nvGrpSpPr>
          <p:grpSpPr>
            <a:xfrm>
              <a:off x="5835932" y="5182532"/>
              <a:ext cx="110215" cy="202903"/>
              <a:chOff x="1758507" y="5170209"/>
              <a:chExt cx="156925" cy="285896"/>
            </a:xfrm>
          </p:grpSpPr>
          <p:sp>
            <p:nvSpPr>
              <p:cNvPr id="302" name="Rektangel 301">
                <a:extLst>
                  <a:ext uri="{FF2B5EF4-FFF2-40B4-BE49-F238E27FC236}">
                    <a16:creationId xmlns:a16="http://schemas.microsoft.com/office/drawing/2014/main" id="{C0088F5E-A0FE-4136-973E-31058339267B}"/>
                  </a:ext>
                </a:extLst>
              </p:cNvPr>
              <p:cNvSpPr/>
              <p:nvPr/>
            </p:nvSpPr>
            <p:spPr>
              <a:xfrm>
                <a:off x="1758507" y="5170209"/>
                <a:ext cx="156925" cy="285896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cxnSp>
            <p:nvCxnSpPr>
              <p:cNvPr id="303" name="Lige forbindelse 302">
                <a:extLst>
                  <a:ext uri="{FF2B5EF4-FFF2-40B4-BE49-F238E27FC236}">
                    <a16:creationId xmlns:a16="http://schemas.microsoft.com/office/drawing/2014/main" id="{DA4DE5A9-D235-4751-8DE7-9C7976308B96}"/>
                  </a:ext>
                </a:extLst>
              </p:cNvPr>
              <p:cNvCxnSpPr>
                <a:cxnSpLocks/>
                <a:stCxn id="302" idx="0"/>
                <a:endCxn id="302" idx="2"/>
              </p:cNvCxnSpPr>
              <p:nvPr/>
            </p:nvCxnSpPr>
            <p:spPr>
              <a:xfrm>
                <a:off x="1836970" y="5170209"/>
                <a:ext cx="0" cy="285896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4" name="Lige forbindelse 303">
                <a:extLst>
                  <a:ext uri="{FF2B5EF4-FFF2-40B4-BE49-F238E27FC236}">
                    <a16:creationId xmlns:a16="http://schemas.microsoft.com/office/drawing/2014/main" id="{309316B6-D28F-460A-B24E-3CA508461FF2}"/>
                  </a:ext>
                </a:extLst>
              </p:cNvPr>
              <p:cNvCxnSpPr>
                <a:cxnSpLocks/>
                <a:stCxn id="302" idx="1"/>
                <a:endCxn id="302" idx="3"/>
              </p:cNvCxnSpPr>
              <p:nvPr/>
            </p:nvCxnSpPr>
            <p:spPr>
              <a:xfrm>
                <a:off x="1758507" y="5313157"/>
                <a:ext cx="15692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5" name="Gruppe 44">
              <a:extLst>
                <a:ext uri="{FF2B5EF4-FFF2-40B4-BE49-F238E27FC236}">
                  <a16:creationId xmlns:a16="http://schemas.microsoft.com/office/drawing/2014/main" id="{682E3209-52BB-4273-8C79-018343FB4BC3}"/>
                </a:ext>
              </a:extLst>
            </p:cNvPr>
            <p:cNvGrpSpPr/>
            <p:nvPr/>
          </p:nvGrpSpPr>
          <p:grpSpPr>
            <a:xfrm>
              <a:off x="1827227" y="5428729"/>
              <a:ext cx="110215" cy="202903"/>
              <a:chOff x="1758507" y="5170209"/>
              <a:chExt cx="156925" cy="285896"/>
            </a:xfrm>
          </p:grpSpPr>
          <p:sp>
            <p:nvSpPr>
              <p:cNvPr id="299" name="Rektangel 298">
                <a:extLst>
                  <a:ext uri="{FF2B5EF4-FFF2-40B4-BE49-F238E27FC236}">
                    <a16:creationId xmlns:a16="http://schemas.microsoft.com/office/drawing/2014/main" id="{A5032AAF-A0F0-42A1-946E-3DA60E802B69}"/>
                  </a:ext>
                </a:extLst>
              </p:cNvPr>
              <p:cNvSpPr/>
              <p:nvPr/>
            </p:nvSpPr>
            <p:spPr>
              <a:xfrm>
                <a:off x="1758507" y="5170209"/>
                <a:ext cx="156925" cy="285896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cxnSp>
            <p:nvCxnSpPr>
              <p:cNvPr id="300" name="Lige forbindelse 299">
                <a:extLst>
                  <a:ext uri="{FF2B5EF4-FFF2-40B4-BE49-F238E27FC236}">
                    <a16:creationId xmlns:a16="http://schemas.microsoft.com/office/drawing/2014/main" id="{EE8C95A7-0405-416B-BA71-648E9B791BCB}"/>
                  </a:ext>
                </a:extLst>
              </p:cNvPr>
              <p:cNvCxnSpPr>
                <a:cxnSpLocks/>
                <a:stCxn id="299" idx="0"/>
                <a:endCxn id="299" idx="2"/>
              </p:cNvCxnSpPr>
              <p:nvPr/>
            </p:nvCxnSpPr>
            <p:spPr>
              <a:xfrm>
                <a:off x="1836970" y="5170209"/>
                <a:ext cx="0" cy="285896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1" name="Lige forbindelse 300">
                <a:extLst>
                  <a:ext uri="{FF2B5EF4-FFF2-40B4-BE49-F238E27FC236}">
                    <a16:creationId xmlns:a16="http://schemas.microsoft.com/office/drawing/2014/main" id="{8A8B0756-4C4E-4AFA-88FB-51656B293E89}"/>
                  </a:ext>
                </a:extLst>
              </p:cNvPr>
              <p:cNvCxnSpPr>
                <a:cxnSpLocks/>
                <a:stCxn id="299" idx="1"/>
                <a:endCxn id="299" idx="3"/>
              </p:cNvCxnSpPr>
              <p:nvPr/>
            </p:nvCxnSpPr>
            <p:spPr>
              <a:xfrm>
                <a:off x="1758507" y="5313157"/>
                <a:ext cx="15692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6" name="Gruppe 45">
              <a:extLst>
                <a:ext uri="{FF2B5EF4-FFF2-40B4-BE49-F238E27FC236}">
                  <a16:creationId xmlns:a16="http://schemas.microsoft.com/office/drawing/2014/main" id="{9A6CE329-D4F0-4C5D-A55B-48321556BF21}"/>
                </a:ext>
              </a:extLst>
            </p:cNvPr>
            <p:cNvGrpSpPr/>
            <p:nvPr/>
          </p:nvGrpSpPr>
          <p:grpSpPr>
            <a:xfrm>
              <a:off x="2018117" y="5428729"/>
              <a:ext cx="110215" cy="202903"/>
              <a:chOff x="1758507" y="5170209"/>
              <a:chExt cx="156925" cy="285896"/>
            </a:xfrm>
          </p:grpSpPr>
          <p:sp>
            <p:nvSpPr>
              <p:cNvPr id="296" name="Rektangel 295">
                <a:extLst>
                  <a:ext uri="{FF2B5EF4-FFF2-40B4-BE49-F238E27FC236}">
                    <a16:creationId xmlns:a16="http://schemas.microsoft.com/office/drawing/2014/main" id="{8F15B4D8-4A38-471C-B3E4-6AAB47FD7BEA}"/>
                  </a:ext>
                </a:extLst>
              </p:cNvPr>
              <p:cNvSpPr/>
              <p:nvPr/>
            </p:nvSpPr>
            <p:spPr>
              <a:xfrm>
                <a:off x="1758507" y="5170209"/>
                <a:ext cx="156925" cy="285896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cxnSp>
            <p:nvCxnSpPr>
              <p:cNvPr id="297" name="Lige forbindelse 296">
                <a:extLst>
                  <a:ext uri="{FF2B5EF4-FFF2-40B4-BE49-F238E27FC236}">
                    <a16:creationId xmlns:a16="http://schemas.microsoft.com/office/drawing/2014/main" id="{E40D968A-A557-4486-9D71-C6C513DCE3DE}"/>
                  </a:ext>
                </a:extLst>
              </p:cNvPr>
              <p:cNvCxnSpPr>
                <a:cxnSpLocks/>
                <a:stCxn id="296" idx="0"/>
                <a:endCxn id="296" idx="2"/>
              </p:cNvCxnSpPr>
              <p:nvPr/>
            </p:nvCxnSpPr>
            <p:spPr>
              <a:xfrm>
                <a:off x="1836970" y="5170209"/>
                <a:ext cx="0" cy="285896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8" name="Lige forbindelse 297">
                <a:extLst>
                  <a:ext uri="{FF2B5EF4-FFF2-40B4-BE49-F238E27FC236}">
                    <a16:creationId xmlns:a16="http://schemas.microsoft.com/office/drawing/2014/main" id="{1E1DF57A-D8A9-42EA-BC33-953DCE4F40DF}"/>
                  </a:ext>
                </a:extLst>
              </p:cNvPr>
              <p:cNvCxnSpPr>
                <a:cxnSpLocks/>
                <a:stCxn id="296" idx="1"/>
                <a:endCxn id="296" idx="3"/>
              </p:cNvCxnSpPr>
              <p:nvPr/>
            </p:nvCxnSpPr>
            <p:spPr>
              <a:xfrm>
                <a:off x="1758507" y="5313157"/>
                <a:ext cx="15692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7" name="Gruppe 46">
              <a:extLst>
                <a:ext uri="{FF2B5EF4-FFF2-40B4-BE49-F238E27FC236}">
                  <a16:creationId xmlns:a16="http://schemas.microsoft.com/office/drawing/2014/main" id="{301B4DF0-2B8D-45A7-9F3B-CB7723345E38}"/>
                </a:ext>
              </a:extLst>
            </p:cNvPr>
            <p:cNvGrpSpPr/>
            <p:nvPr/>
          </p:nvGrpSpPr>
          <p:grpSpPr>
            <a:xfrm>
              <a:off x="2209008" y="5428729"/>
              <a:ext cx="110215" cy="202903"/>
              <a:chOff x="1758507" y="5170209"/>
              <a:chExt cx="156925" cy="285896"/>
            </a:xfrm>
          </p:grpSpPr>
          <p:sp>
            <p:nvSpPr>
              <p:cNvPr id="293" name="Rektangel 292">
                <a:extLst>
                  <a:ext uri="{FF2B5EF4-FFF2-40B4-BE49-F238E27FC236}">
                    <a16:creationId xmlns:a16="http://schemas.microsoft.com/office/drawing/2014/main" id="{2A7351DF-B6E9-4B4E-8206-EFF2CD840CF6}"/>
                  </a:ext>
                </a:extLst>
              </p:cNvPr>
              <p:cNvSpPr/>
              <p:nvPr/>
            </p:nvSpPr>
            <p:spPr>
              <a:xfrm>
                <a:off x="1758507" y="5170209"/>
                <a:ext cx="156925" cy="285896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cxnSp>
            <p:nvCxnSpPr>
              <p:cNvPr id="294" name="Lige forbindelse 293">
                <a:extLst>
                  <a:ext uri="{FF2B5EF4-FFF2-40B4-BE49-F238E27FC236}">
                    <a16:creationId xmlns:a16="http://schemas.microsoft.com/office/drawing/2014/main" id="{B001B7A0-E157-4E67-9D07-BE3DFFCCC42E}"/>
                  </a:ext>
                </a:extLst>
              </p:cNvPr>
              <p:cNvCxnSpPr>
                <a:cxnSpLocks/>
                <a:stCxn id="293" idx="0"/>
                <a:endCxn id="293" idx="2"/>
              </p:cNvCxnSpPr>
              <p:nvPr/>
            </p:nvCxnSpPr>
            <p:spPr>
              <a:xfrm>
                <a:off x="1836970" y="5170209"/>
                <a:ext cx="0" cy="285896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5" name="Lige forbindelse 294">
                <a:extLst>
                  <a:ext uri="{FF2B5EF4-FFF2-40B4-BE49-F238E27FC236}">
                    <a16:creationId xmlns:a16="http://schemas.microsoft.com/office/drawing/2014/main" id="{E56DEBD1-3754-4490-9EF1-8E4A4A5C4E3E}"/>
                  </a:ext>
                </a:extLst>
              </p:cNvPr>
              <p:cNvCxnSpPr>
                <a:cxnSpLocks/>
                <a:stCxn id="293" idx="1"/>
                <a:endCxn id="293" idx="3"/>
              </p:cNvCxnSpPr>
              <p:nvPr/>
            </p:nvCxnSpPr>
            <p:spPr>
              <a:xfrm>
                <a:off x="1758507" y="5313157"/>
                <a:ext cx="15692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8" name="Gruppe 47">
              <a:extLst>
                <a:ext uri="{FF2B5EF4-FFF2-40B4-BE49-F238E27FC236}">
                  <a16:creationId xmlns:a16="http://schemas.microsoft.com/office/drawing/2014/main" id="{CAFCB08F-E54A-4120-A0AC-79CB87D75CC5}"/>
                </a:ext>
              </a:extLst>
            </p:cNvPr>
            <p:cNvGrpSpPr/>
            <p:nvPr/>
          </p:nvGrpSpPr>
          <p:grpSpPr>
            <a:xfrm>
              <a:off x="2399898" y="5428729"/>
              <a:ext cx="110215" cy="202903"/>
              <a:chOff x="1758507" y="5170209"/>
              <a:chExt cx="156925" cy="285896"/>
            </a:xfrm>
          </p:grpSpPr>
          <p:sp>
            <p:nvSpPr>
              <p:cNvPr id="290" name="Rektangel 289">
                <a:extLst>
                  <a:ext uri="{FF2B5EF4-FFF2-40B4-BE49-F238E27FC236}">
                    <a16:creationId xmlns:a16="http://schemas.microsoft.com/office/drawing/2014/main" id="{BCE82CF6-8499-422F-864D-5528EB01BBE7}"/>
                  </a:ext>
                </a:extLst>
              </p:cNvPr>
              <p:cNvSpPr/>
              <p:nvPr/>
            </p:nvSpPr>
            <p:spPr>
              <a:xfrm>
                <a:off x="1758507" y="5170209"/>
                <a:ext cx="156925" cy="285896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cxnSp>
            <p:nvCxnSpPr>
              <p:cNvPr id="291" name="Lige forbindelse 290">
                <a:extLst>
                  <a:ext uri="{FF2B5EF4-FFF2-40B4-BE49-F238E27FC236}">
                    <a16:creationId xmlns:a16="http://schemas.microsoft.com/office/drawing/2014/main" id="{E7A51565-8A44-488F-A651-F41BCD822D52}"/>
                  </a:ext>
                </a:extLst>
              </p:cNvPr>
              <p:cNvCxnSpPr>
                <a:cxnSpLocks/>
                <a:stCxn id="290" idx="0"/>
                <a:endCxn id="290" idx="2"/>
              </p:cNvCxnSpPr>
              <p:nvPr/>
            </p:nvCxnSpPr>
            <p:spPr>
              <a:xfrm>
                <a:off x="1836970" y="5170209"/>
                <a:ext cx="0" cy="285896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2" name="Lige forbindelse 291">
                <a:extLst>
                  <a:ext uri="{FF2B5EF4-FFF2-40B4-BE49-F238E27FC236}">
                    <a16:creationId xmlns:a16="http://schemas.microsoft.com/office/drawing/2014/main" id="{DFDF75B5-C6F2-4D6D-BE09-56C880085694}"/>
                  </a:ext>
                </a:extLst>
              </p:cNvPr>
              <p:cNvCxnSpPr>
                <a:cxnSpLocks/>
                <a:stCxn id="290" idx="1"/>
                <a:endCxn id="290" idx="3"/>
              </p:cNvCxnSpPr>
              <p:nvPr/>
            </p:nvCxnSpPr>
            <p:spPr>
              <a:xfrm>
                <a:off x="1758507" y="5313157"/>
                <a:ext cx="15692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9" name="Gruppe 48">
              <a:extLst>
                <a:ext uri="{FF2B5EF4-FFF2-40B4-BE49-F238E27FC236}">
                  <a16:creationId xmlns:a16="http://schemas.microsoft.com/office/drawing/2014/main" id="{8616F704-C491-4EC1-A99C-C83FCEA135F5}"/>
                </a:ext>
              </a:extLst>
            </p:cNvPr>
            <p:cNvGrpSpPr/>
            <p:nvPr/>
          </p:nvGrpSpPr>
          <p:grpSpPr>
            <a:xfrm>
              <a:off x="2590789" y="5428729"/>
              <a:ext cx="110215" cy="202903"/>
              <a:chOff x="1758507" y="5170209"/>
              <a:chExt cx="156925" cy="285896"/>
            </a:xfrm>
          </p:grpSpPr>
          <p:sp>
            <p:nvSpPr>
              <p:cNvPr id="287" name="Rektangel 286">
                <a:extLst>
                  <a:ext uri="{FF2B5EF4-FFF2-40B4-BE49-F238E27FC236}">
                    <a16:creationId xmlns:a16="http://schemas.microsoft.com/office/drawing/2014/main" id="{B889F749-01E3-4C23-BC1F-19A2724AAFE6}"/>
                  </a:ext>
                </a:extLst>
              </p:cNvPr>
              <p:cNvSpPr/>
              <p:nvPr/>
            </p:nvSpPr>
            <p:spPr>
              <a:xfrm>
                <a:off x="1758507" y="5170209"/>
                <a:ext cx="156925" cy="285896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cxnSp>
            <p:nvCxnSpPr>
              <p:cNvPr id="288" name="Lige forbindelse 287">
                <a:extLst>
                  <a:ext uri="{FF2B5EF4-FFF2-40B4-BE49-F238E27FC236}">
                    <a16:creationId xmlns:a16="http://schemas.microsoft.com/office/drawing/2014/main" id="{0D724A3E-6F3F-40FD-93E1-9C827E054C0B}"/>
                  </a:ext>
                </a:extLst>
              </p:cNvPr>
              <p:cNvCxnSpPr>
                <a:cxnSpLocks/>
                <a:stCxn id="287" idx="0"/>
                <a:endCxn id="287" idx="2"/>
              </p:cNvCxnSpPr>
              <p:nvPr/>
            </p:nvCxnSpPr>
            <p:spPr>
              <a:xfrm>
                <a:off x="1836970" y="5170209"/>
                <a:ext cx="0" cy="285896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9" name="Lige forbindelse 288">
                <a:extLst>
                  <a:ext uri="{FF2B5EF4-FFF2-40B4-BE49-F238E27FC236}">
                    <a16:creationId xmlns:a16="http://schemas.microsoft.com/office/drawing/2014/main" id="{386ACCF6-0C2E-470C-93D5-F5593A91B2AE}"/>
                  </a:ext>
                </a:extLst>
              </p:cNvPr>
              <p:cNvCxnSpPr>
                <a:cxnSpLocks/>
                <a:stCxn id="287" idx="1"/>
                <a:endCxn id="287" idx="3"/>
              </p:cNvCxnSpPr>
              <p:nvPr/>
            </p:nvCxnSpPr>
            <p:spPr>
              <a:xfrm>
                <a:off x="1758507" y="5313157"/>
                <a:ext cx="15692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0" name="Gruppe 49">
              <a:extLst>
                <a:ext uri="{FF2B5EF4-FFF2-40B4-BE49-F238E27FC236}">
                  <a16:creationId xmlns:a16="http://schemas.microsoft.com/office/drawing/2014/main" id="{B6409CB9-7800-4DAE-A3D7-3E6CD68062B9}"/>
                </a:ext>
              </a:extLst>
            </p:cNvPr>
            <p:cNvGrpSpPr/>
            <p:nvPr/>
          </p:nvGrpSpPr>
          <p:grpSpPr>
            <a:xfrm>
              <a:off x="2781680" y="5428729"/>
              <a:ext cx="110215" cy="202903"/>
              <a:chOff x="1758507" y="5170209"/>
              <a:chExt cx="156925" cy="285896"/>
            </a:xfrm>
          </p:grpSpPr>
          <p:sp>
            <p:nvSpPr>
              <p:cNvPr id="284" name="Rektangel 283">
                <a:extLst>
                  <a:ext uri="{FF2B5EF4-FFF2-40B4-BE49-F238E27FC236}">
                    <a16:creationId xmlns:a16="http://schemas.microsoft.com/office/drawing/2014/main" id="{8801A58F-930B-4576-BBBA-0B2FC1D1AEBB}"/>
                  </a:ext>
                </a:extLst>
              </p:cNvPr>
              <p:cNvSpPr/>
              <p:nvPr/>
            </p:nvSpPr>
            <p:spPr>
              <a:xfrm>
                <a:off x="1758507" y="5170209"/>
                <a:ext cx="156925" cy="285896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cxnSp>
            <p:nvCxnSpPr>
              <p:cNvPr id="285" name="Lige forbindelse 284">
                <a:extLst>
                  <a:ext uri="{FF2B5EF4-FFF2-40B4-BE49-F238E27FC236}">
                    <a16:creationId xmlns:a16="http://schemas.microsoft.com/office/drawing/2014/main" id="{F2B4BA4E-323A-49BB-8CB5-0AE696B2E776}"/>
                  </a:ext>
                </a:extLst>
              </p:cNvPr>
              <p:cNvCxnSpPr>
                <a:cxnSpLocks/>
                <a:stCxn id="284" idx="0"/>
                <a:endCxn id="284" idx="2"/>
              </p:cNvCxnSpPr>
              <p:nvPr/>
            </p:nvCxnSpPr>
            <p:spPr>
              <a:xfrm>
                <a:off x="1836970" y="5170209"/>
                <a:ext cx="0" cy="285896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6" name="Lige forbindelse 285">
                <a:extLst>
                  <a:ext uri="{FF2B5EF4-FFF2-40B4-BE49-F238E27FC236}">
                    <a16:creationId xmlns:a16="http://schemas.microsoft.com/office/drawing/2014/main" id="{DC18E852-84FA-4E1E-844C-8CD6F32BF111}"/>
                  </a:ext>
                </a:extLst>
              </p:cNvPr>
              <p:cNvCxnSpPr>
                <a:cxnSpLocks/>
                <a:stCxn id="284" idx="1"/>
                <a:endCxn id="284" idx="3"/>
              </p:cNvCxnSpPr>
              <p:nvPr/>
            </p:nvCxnSpPr>
            <p:spPr>
              <a:xfrm>
                <a:off x="1758507" y="5313157"/>
                <a:ext cx="15692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1" name="Gruppe 50">
              <a:extLst>
                <a:ext uri="{FF2B5EF4-FFF2-40B4-BE49-F238E27FC236}">
                  <a16:creationId xmlns:a16="http://schemas.microsoft.com/office/drawing/2014/main" id="{90755FBE-7E3B-4A02-A07B-D2C535492C7A}"/>
                </a:ext>
              </a:extLst>
            </p:cNvPr>
            <p:cNvGrpSpPr/>
            <p:nvPr/>
          </p:nvGrpSpPr>
          <p:grpSpPr>
            <a:xfrm>
              <a:off x="2972570" y="5428729"/>
              <a:ext cx="110215" cy="202903"/>
              <a:chOff x="1758507" y="5170209"/>
              <a:chExt cx="156925" cy="285896"/>
            </a:xfrm>
          </p:grpSpPr>
          <p:sp>
            <p:nvSpPr>
              <p:cNvPr id="281" name="Rektangel 280">
                <a:extLst>
                  <a:ext uri="{FF2B5EF4-FFF2-40B4-BE49-F238E27FC236}">
                    <a16:creationId xmlns:a16="http://schemas.microsoft.com/office/drawing/2014/main" id="{8C42747F-239A-4D30-AEC6-9885894DA17F}"/>
                  </a:ext>
                </a:extLst>
              </p:cNvPr>
              <p:cNvSpPr/>
              <p:nvPr/>
            </p:nvSpPr>
            <p:spPr>
              <a:xfrm>
                <a:off x="1758507" y="5170209"/>
                <a:ext cx="156925" cy="285896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cxnSp>
            <p:nvCxnSpPr>
              <p:cNvPr id="282" name="Lige forbindelse 281">
                <a:extLst>
                  <a:ext uri="{FF2B5EF4-FFF2-40B4-BE49-F238E27FC236}">
                    <a16:creationId xmlns:a16="http://schemas.microsoft.com/office/drawing/2014/main" id="{88AB354A-477A-4962-BC2E-CEE1DEB34B4E}"/>
                  </a:ext>
                </a:extLst>
              </p:cNvPr>
              <p:cNvCxnSpPr>
                <a:cxnSpLocks/>
                <a:stCxn id="281" idx="0"/>
                <a:endCxn id="281" idx="2"/>
              </p:cNvCxnSpPr>
              <p:nvPr/>
            </p:nvCxnSpPr>
            <p:spPr>
              <a:xfrm>
                <a:off x="1836970" y="5170209"/>
                <a:ext cx="0" cy="285896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3" name="Lige forbindelse 282">
                <a:extLst>
                  <a:ext uri="{FF2B5EF4-FFF2-40B4-BE49-F238E27FC236}">
                    <a16:creationId xmlns:a16="http://schemas.microsoft.com/office/drawing/2014/main" id="{28A5562F-7502-4F68-8F1F-4AF8079B2136}"/>
                  </a:ext>
                </a:extLst>
              </p:cNvPr>
              <p:cNvCxnSpPr>
                <a:cxnSpLocks/>
                <a:stCxn id="281" idx="1"/>
                <a:endCxn id="281" idx="3"/>
              </p:cNvCxnSpPr>
              <p:nvPr/>
            </p:nvCxnSpPr>
            <p:spPr>
              <a:xfrm>
                <a:off x="1758507" y="5313157"/>
                <a:ext cx="15692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2" name="Gruppe 51">
              <a:extLst>
                <a:ext uri="{FF2B5EF4-FFF2-40B4-BE49-F238E27FC236}">
                  <a16:creationId xmlns:a16="http://schemas.microsoft.com/office/drawing/2014/main" id="{31B2478F-4A20-4A8E-B9D7-70D9CE848D87}"/>
                </a:ext>
              </a:extLst>
            </p:cNvPr>
            <p:cNvGrpSpPr/>
            <p:nvPr/>
          </p:nvGrpSpPr>
          <p:grpSpPr>
            <a:xfrm>
              <a:off x="3163460" y="5428729"/>
              <a:ext cx="110215" cy="202903"/>
              <a:chOff x="1758507" y="5170209"/>
              <a:chExt cx="156925" cy="285896"/>
            </a:xfrm>
          </p:grpSpPr>
          <p:sp>
            <p:nvSpPr>
              <p:cNvPr id="278" name="Rektangel 277">
                <a:extLst>
                  <a:ext uri="{FF2B5EF4-FFF2-40B4-BE49-F238E27FC236}">
                    <a16:creationId xmlns:a16="http://schemas.microsoft.com/office/drawing/2014/main" id="{9AA4FAF0-FFFB-4F19-9779-A57CF65C5838}"/>
                  </a:ext>
                </a:extLst>
              </p:cNvPr>
              <p:cNvSpPr/>
              <p:nvPr/>
            </p:nvSpPr>
            <p:spPr>
              <a:xfrm>
                <a:off x="1758507" y="5170209"/>
                <a:ext cx="156925" cy="285896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cxnSp>
            <p:nvCxnSpPr>
              <p:cNvPr id="279" name="Lige forbindelse 278">
                <a:extLst>
                  <a:ext uri="{FF2B5EF4-FFF2-40B4-BE49-F238E27FC236}">
                    <a16:creationId xmlns:a16="http://schemas.microsoft.com/office/drawing/2014/main" id="{E54953B6-73C9-419C-8151-305CE8C95EA3}"/>
                  </a:ext>
                </a:extLst>
              </p:cNvPr>
              <p:cNvCxnSpPr>
                <a:cxnSpLocks/>
                <a:stCxn id="278" idx="0"/>
                <a:endCxn id="278" idx="2"/>
              </p:cNvCxnSpPr>
              <p:nvPr/>
            </p:nvCxnSpPr>
            <p:spPr>
              <a:xfrm>
                <a:off x="1836970" y="5170209"/>
                <a:ext cx="0" cy="285896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0" name="Lige forbindelse 279">
                <a:extLst>
                  <a:ext uri="{FF2B5EF4-FFF2-40B4-BE49-F238E27FC236}">
                    <a16:creationId xmlns:a16="http://schemas.microsoft.com/office/drawing/2014/main" id="{6F739215-E3B9-4643-A932-9DC29A6E3B1A}"/>
                  </a:ext>
                </a:extLst>
              </p:cNvPr>
              <p:cNvCxnSpPr>
                <a:cxnSpLocks/>
                <a:stCxn id="278" idx="1"/>
                <a:endCxn id="278" idx="3"/>
              </p:cNvCxnSpPr>
              <p:nvPr/>
            </p:nvCxnSpPr>
            <p:spPr>
              <a:xfrm>
                <a:off x="1758507" y="5313157"/>
                <a:ext cx="15692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3" name="Gruppe 52">
              <a:extLst>
                <a:ext uri="{FF2B5EF4-FFF2-40B4-BE49-F238E27FC236}">
                  <a16:creationId xmlns:a16="http://schemas.microsoft.com/office/drawing/2014/main" id="{316E171A-7C8C-49FC-9785-8AF9C9FD8F9A}"/>
                </a:ext>
              </a:extLst>
            </p:cNvPr>
            <p:cNvGrpSpPr/>
            <p:nvPr/>
          </p:nvGrpSpPr>
          <p:grpSpPr>
            <a:xfrm>
              <a:off x="3354351" y="5428729"/>
              <a:ext cx="110215" cy="202903"/>
              <a:chOff x="1758507" y="5170209"/>
              <a:chExt cx="156925" cy="285896"/>
            </a:xfrm>
          </p:grpSpPr>
          <p:sp>
            <p:nvSpPr>
              <p:cNvPr id="275" name="Rektangel 274">
                <a:extLst>
                  <a:ext uri="{FF2B5EF4-FFF2-40B4-BE49-F238E27FC236}">
                    <a16:creationId xmlns:a16="http://schemas.microsoft.com/office/drawing/2014/main" id="{B89FAB74-DFDC-45DA-A449-D8F50D4214AF}"/>
                  </a:ext>
                </a:extLst>
              </p:cNvPr>
              <p:cNvSpPr/>
              <p:nvPr/>
            </p:nvSpPr>
            <p:spPr>
              <a:xfrm>
                <a:off x="1758507" y="5170209"/>
                <a:ext cx="156925" cy="285896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cxnSp>
            <p:nvCxnSpPr>
              <p:cNvPr id="276" name="Lige forbindelse 275">
                <a:extLst>
                  <a:ext uri="{FF2B5EF4-FFF2-40B4-BE49-F238E27FC236}">
                    <a16:creationId xmlns:a16="http://schemas.microsoft.com/office/drawing/2014/main" id="{85FA33B7-8A13-49A4-AA4B-A1B626CBF141}"/>
                  </a:ext>
                </a:extLst>
              </p:cNvPr>
              <p:cNvCxnSpPr>
                <a:cxnSpLocks/>
                <a:stCxn id="275" idx="0"/>
                <a:endCxn id="275" idx="2"/>
              </p:cNvCxnSpPr>
              <p:nvPr/>
            </p:nvCxnSpPr>
            <p:spPr>
              <a:xfrm>
                <a:off x="1836970" y="5170209"/>
                <a:ext cx="0" cy="285896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7" name="Lige forbindelse 276">
                <a:extLst>
                  <a:ext uri="{FF2B5EF4-FFF2-40B4-BE49-F238E27FC236}">
                    <a16:creationId xmlns:a16="http://schemas.microsoft.com/office/drawing/2014/main" id="{B7009856-B685-40B4-A590-90AF34778D91}"/>
                  </a:ext>
                </a:extLst>
              </p:cNvPr>
              <p:cNvCxnSpPr>
                <a:cxnSpLocks/>
                <a:stCxn id="275" idx="1"/>
                <a:endCxn id="275" idx="3"/>
              </p:cNvCxnSpPr>
              <p:nvPr/>
            </p:nvCxnSpPr>
            <p:spPr>
              <a:xfrm>
                <a:off x="1758507" y="5313157"/>
                <a:ext cx="15692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4" name="Gruppe 53">
              <a:extLst>
                <a:ext uri="{FF2B5EF4-FFF2-40B4-BE49-F238E27FC236}">
                  <a16:creationId xmlns:a16="http://schemas.microsoft.com/office/drawing/2014/main" id="{607483BC-E15A-4593-9805-647ACB7A0912}"/>
                </a:ext>
              </a:extLst>
            </p:cNvPr>
            <p:cNvGrpSpPr/>
            <p:nvPr/>
          </p:nvGrpSpPr>
          <p:grpSpPr>
            <a:xfrm>
              <a:off x="3545241" y="5428729"/>
              <a:ext cx="110215" cy="202903"/>
              <a:chOff x="1758507" y="5170209"/>
              <a:chExt cx="156925" cy="285896"/>
            </a:xfrm>
          </p:grpSpPr>
          <p:sp>
            <p:nvSpPr>
              <p:cNvPr id="272" name="Rektangel 271">
                <a:extLst>
                  <a:ext uri="{FF2B5EF4-FFF2-40B4-BE49-F238E27FC236}">
                    <a16:creationId xmlns:a16="http://schemas.microsoft.com/office/drawing/2014/main" id="{080041B2-E1E4-483A-ACF8-3D3CDA57BAC9}"/>
                  </a:ext>
                </a:extLst>
              </p:cNvPr>
              <p:cNvSpPr/>
              <p:nvPr/>
            </p:nvSpPr>
            <p:spPr>
              <a:xfrm>
                <a:off x="1758507" y="5170209"/>
                <a:ext cx="156925" cy="285896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cxnSp>
            <p:nvCxnSpPr>
              <p:cNvPr id="273" name="Lige forbindelse 272">
                <a:extLst>
                  <a:ext uri="{FF2B5EF4-FFF2-40B4-BE49-F238E27FC236}">
                    <a16:creationId xmlns:a16="http://schemas.microsoft.com/office/drawing/2014/main" id="{B52C2E6C-2D63-4629-8C37-FDFE28795681}"/>
                  </a:ext>
                </a:extLst>
              </p:cNvPr>
              <p:cNvCxnSpPr>
                <a:cxnSpLocks/>
                <a:stCxn id="272" idx="0"/>
                <a:endCxn id="272" idx="2"/>
              </p:cNvCxnSpPr>
              <p:nvPr/>
            </p:nvCxnSpPr>
            <p:spPr>
              <a:xfrm>
                <a:off x="1836970" y="5170209"/>
                <a:ext cx="0" cy="285896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4" name="Lige forbindelse 273">
                <a:extLst>
                  <a:ext uri="{FF2B5EF4-FFF2-40B4-BE49-F238E27FC236}">
                    <a16:creationId xmlns:a16="http://schemas.microsoft.com/office/drawing/2014/main" id="{00523520-3BFB-41E1-A2D0-D2AECA37BBE9}"/>
                  </a:ext>
                </a:extLst>
              </p:cNvPr>
              <p:cNvCxnSpPr>
                <a:cxnSpLocks/>
                <a:stCxn id="272" idx="1"/>
                <a:endCxn id="272" idx="3"/>
              </p:cNvCxnSpPr>
              <p:nvPr/>
            </p:nvCxnSpPr>
            <p:spPr>
              <a:xfrm>
                <a:off x="1758507" y="5313157"/>
                <a:ext cx="15692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5" name="Gruppe 54">
              <a:extLst>
                <a:ext uri="{FF2B5EF4-FFF2-40B4-BE49-F238E27FC236}">
                  <a16:creationId xmlns:a16="http://schemas.microsoft.com/office/drawing/2014/main" id="{37C04FA3-A8E6-4477-B3CE-BB2FFDA8229E}"/>
                </a:ext>
              </a:extLst>
            </p:cNvPr>
            <p:cNvGrpSpPr/>
            <p:nvPr/>
          </p:nvGrpSpPr>
          <p:grpSpPr>
            <a:xfrm>
              <a:off x="3736132" y="5428729"/>
              <a:ext cx="110215" cy="202903"/>
              <a:chOff x="1758507" y="5170209"/>
              <a:chExt cx="156925" cy="285896"/>
            </a:xfrm>
          </p:grpSpPr>
          <p:sp>
            <p:nvSpPr>
              <p:cNvPr id="269" name="Rektangel 268">
                <a:extLst>
                  <a:ext uri="{FF2B5EF4-FFF2-40B4-BE49-F238E27FC236}">
                    <a16:creationId xmlns:a16="http://schemas.microsoft.com/office/drawing/2014/main" id="{F4D79E62-BB38-419A-BED7-01262F7A1926}"/>
                  </a:ext>
                </a:extLst>
              </p:cNvPr>
              <p:cNvSpPr/>
              <p:nvPr/>
            </p:nvSpPr>
            <p:spPr>
              <a:xfrm>
                <a:off x="1758507" y="5170209"/>
                <a:ext cx="156925" cy="285896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cxnSp>
            <p:nvCxnSpPr>
              <p:cNvPr id="270" name="Lige forbindelse 269">
                <a:extLst>
                  <a:ext uri="{FF2B5EF4-FFF2-40B4-BE49-F238E27FC236}">
                    <a16:creationId xmlns:a16="http://schemas.microsoft.com/office/drawing/2014/main" id="{3C6168A2-4768-4B84-A69F-30EE32BE58BF}"/>
                  </a:ext>
                </a:extLst>
              </p:cNvPr>
              <p:cNvCxnSpPr>
                <a:cxnSpLocks/>
                <a:stCxn id="269" idx="0"/>
                <a:endCxn id="269" idx="2"/>
              </p:cNvCxnSpPr>
              <p:nvPr/>
            </p:nvCxnSpPr>
            <p:spPr>
              <a:xfrm>
                <a:off x="1836970" y="5170209"/>
                <a:ext cx="0" cy="285896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1" name="Lige forbindelse 270">
                <a:extLst>
                  <a:ext uri="{FF2B5EF4-FFF2-40B4-BE49-F238E27FC236}">
                    <a16:creationId xmlns:a16="http://schemas.microsoft.com/office/drawing/2014/main" id="{2455A280-CF7B-4AFD-9F6E-FB4F2E8E56C1}"/>
                  </a:ext>
                </a:extLst>
              </p:cNvPr>
              <p:cNvCxnSpPr>
                <a:cxnSpLocks/>
                <a:stCxn id="269" idx="1"/>
                <a:endCxn id="269" idx="3"/>
              </p:cNvCxnSpPr>
              <p:nvPr/>
            </p:nvCxnSpPr>
            <p:spPr>
              <a:xfrm>
                <a:off x="1758507" y="5313157"/>
                <a:ext cx="15692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6" name="Gruppe 55">
              <a:extLst>
                <a:ext uri="{FF2B5EF4-FFF2-40B4-BE49-F238E27FC236}">
                  <a16:creationId xmlns:a16="http://schemas.microsoft.com/office/drawing/2014/main" id="{4E9EBFB8-2D81-408A-B065-611161BC5D2E}"/>
                </a:ext>
              </a:extLst>
            </p:cNvPr>
            <p:cNvGrpSpPr/>
            <p:nvPr/>
          </p:nvGrpSpPr>
          <p:grpSpPr>
            <a:xfrm>
              <a:off x="3927023" y="5428729"/>
              <a:ext cx="110215" cy="202903"/>
              <a:chOff x="1758507" y="5170209"/>
              <a:chExt cx="156925" cy="285896"/>
            </a:xfrm>
          </p:grpSpPr>
          <p:sp>
            <p:nvSpPr>
              <p:cNvPr id="266" name="Rektangel 265">
                <a:extLst>
                  <a:ext uri="{FF2B5EF4-FFF2-40B4-BE49-F238E27FC236}">
                    <a16:creationId xmlns:a16="http://schemas.microsoft.com/office/drawing/2014/main" id="{68D7DA9E-4CDF-4DC0-B947-9735ABF1FBED}"/>
                  </a:ext>
                </a:extLst>
              </p:cNvPr>
              <p:cNvSpPr/>
              <p:nvPr/>
            </p:nvSpPr>
            <p:spPr>
              <a:xfrm>
                <a:off x="1758507" y="5170209"/>
                <a:ext cx="156925" cy="285896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cxnSp>
            <p:nvCxnSpPr>
              <p:cNvPr id="267" name="Lige forbindelse 266">
                <a:extLst>
                  <a:ext uri="{FF2B5EF4-FFF2-40B4-BE49-F238E27FC236}">
                    <a16:creationId xmlns:a16="http://schemas.microsoft.com/office/drawing/2014/main" id="{2FB22E4E-1E8A-47F4-959E-D1A1BC931720}"/>
                  </a:ext>
                </a:extLst>
              </p:cNvPr>
              <p:cNvCxnSpPr>
                <a:cxnSpLocks/>
                <a:stCxn id="266" idx="0"/>
                <a:endCxn id="266" idx="2"/>
              </p:cNvCxnSpPr>
              <p:nvPr/>
            </p:nvCxnSpPr>
            <p:spPr>
              <a:xfrm>
                <a:off x="1836970" y="5170209"/>
                <a:ext cx="0" cy="285896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8" name="Lige forbindelse 267">
                <a:extLst>
                  <a:ext uri="{FF2B5EF4-FFF2-40B4-BE49-F238E27FC236}">
                    <a16:creationId xmlns:a16="http://schemas.microsoft.com/office/drawing/2014/main" id="{AEE204B7-9A75-4FC4-A9AC-7159B5115EED}"/>
                  </a:ext>
                </a:extLst>
              </p:cNvPr>
              <p:cNvCxnSpPr>
                <a:cxnSpLocks/>
                <a:stCxn id="266" idx="1"/>
                <a:endCxn id="266" idx="3"/>
              </p:cNvCxnSpPr>
              <p:nvPr/>
            </p:nvCxnSpPr>
            <p:spPr>
              <a:xfrm>
                <a:off x="1758507" y="5313157"/>
                <a:ext cx="15692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7" name="Gruppe 56">
              <a:extLst>
                <a:ext uri="{FF2B5EF4-FFF2-40B4-BE49-F238E27FC236}">
                  <a16:creationId xmlns:a16="http://schemas.microsoft.com/office/drawing/2014/main" id="{009F6641-E049-4EDB-8D68-0148EDFBAFA9}"/>
                </a:ext>
              </a:extLst>
            </p:cNvPr>
            <p:cNvGrpSpPr/>
            <p:nvPr/>
          </p:nvGrpSpPr>
          <p:grpSpPr>
            <a:xfrm>
              <a:off x="4117913" y="5428729"/>
              <a:ext cx="110215" cy="202903"/>
              <a:chOff x="1758507" y="5170209"/>
              <a:chExt cx="156925" cy="285896"/>
            </a:xfrm>
          </p:grpSpPr>
          <p:sp>
            <p:nvSpPr>
              <p:cNvPr id="263" name="Rektangel 262">
                <a:extLst>
                  <a:ext uri="{FF2B5EF4-FFF2-40B4-BE49-F238E27FC236}">
                    <a16:creationId xmlns:a16="http://schemas.microsoft.com/office/drawing/2014/main" id="{44D94932-69CE-4E1A-88DD-1315638D93B7}"/>
                  </a:ext>
                </a:extLst>
              </p:cNvPr>
              <p:cNvSpPr/>
              <p:nvPr/>
            </p:nvSpPr>
            <p:spPr>
              <a:xfrm>
                <a:off x="1758507" y="5170209"/>
                <a:ext cx="156925" cy="285896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cxnSp>
            <p:nvCxnSpPr>
              <p:cNvPr id="264" name="Lige forbindelse 263">
                <a:extLst>
                  <a:ext uri="{FF2B5EF4-FFF2-40B4-BE49-F238E27FC236}">
                    <a16:creationId xmlns:a16="http://schemas.microsoft.com/office/drawing/2014/main" id="{41ECF9EE-DB08-4947-A27E-44743062AA67}"/>
                  </a:ext>
                </a:extLst>
              </p:cNvPr>
              <p:cNvCxnSpPr>
                <a:cxnSpLocks/>
                <a:stCxn id="263" idx="0"/>
                <a:endCxn id="263" idx="2"/>
              </p:cNvCxnSpPr>
              <p:nvPr/>
            </p:nvCxnSpPr>
            <p:spPr>
              <a:xfrm>
                <a:off x="1836970" y="5170209"/>
                <a:ext cx="0" cy="285896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5" name="Lige forbindelse 264">
                <a:extLst>
                  <a:ext uri="{FF2B5EF4-FFF2-40B4-BE49-F238E27FC236}">
                    <a16:creationId xmlns:a16="http://schemas.microsoft.com/office/drawing/2014/main" id="{1EDC328A-8E3E-46F3-8F1C-ECFD318A4293}"/>
                  </a:ext>
                </a:extLst>
              </p:cNvPr>
              <p:cNvCxnSpPr>
                <a:cxnSpLocks/>
                <a:stCxn id="263" idx="1"/>
                <a:endCxn id="263" idx="3"/>
              </p:cNvCxnSpPr>
              <p:nvPr/>
            </p:nvCxnSpPr>
            <p:spPr>
              <a:xfrm>
                <a:off x="1758507" y="5313157"/>
                <a:ext cx="15692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8" name="Gruppe 57">
              <a:extLst>
                <a:ext uri="{FF2B5EF4-FFF2-40B4-BE49-F238E27FC236}">
                  <a16:creationId xmlns:a16="http://schemas.microsoft.com/office/drawing/2014/main" id="{408147F0-B603-415D-AB0F-55EE5BF9175C}"/>
                </a:ext>
              </a:extLst>
            </p:cNvPr>
            <p:cNvGrpSpPr/>
            <p:nvPr/>
          </p:nvGrpSpPr>
          <p:grpSpPr>
            <a:xfrm>
              <a:off x="4308804" y="5428729"/>
              <a:ext cx="110215" cy="202903"/>
              <a:chOff x="1758507" y="5170209"/>
              <a:chExt cx="156925" cy="285896"/>
            </a:xfrm>
          </p:grpSpPr>
          <p:sp>
            <p:nvSpPr>
              <p:cNvPr id="260" name="Rektangel 259">
                <a:extLst>
                  <a:ext uri="{FF2B5EF4-FFF2-40B4-BE49-F238E27FC236}">
                    <a16:creationId xmlns:a16="http://schemas.microsoft.com/office/drawing/2014/main" id="{F702CC43-BBBC-44E7-B673-C538BAA7C6BB}"/>
                  </a:ext>
                </a:extLst>
              </p:cNvPr>
              <p:cNvSpPr/>
              <p:nvPr/>
            </p:nvSpPr>
            <p:spPr>
              <a:xfrm>
                <a:off x="1758507" y="5170209"/>
                <a:ext cx="156925" cy="285896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cxnSp>
            <p:nvCxnSpPr>
              <p:cNvPr id="261" name="Lige forbindelse 260">
                <a:extLst>
                  <a:ext uri="{FF2B5EF4-FFF2-40B4-BE49-F238E27FC236}">
                    <a16:creationId xmlns:a16="http://schemas.microsoft.com/office/drawing/2014/main" id="{0E124B89-4291-496A-986C-4DD61DA7BE31}"/>
                  </a:ext>
                </a:extLst>
              </p:cNvPr>
              <p:cNvCxnSpPr>
                <a:cxnSpLocks/>
                <a:stCxn id="260" idx="0"/>
                <a:endCxn id="260" idx="2"/>
              </p:cNvCxnSpPr>
              <p:nvPr/>
            </p:nvCxnSpPr>
            <p:spPr>
              <a:xfrm>
                <a:off x="1836970" y="5170209"/>
                <a:ext cx="0" cy="285896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2" name="Lige forbindelse 261">
                <a:extLst>
                  <a:ext uri="{FF2B5EF4-FFF2-40B4-BE49-F238E27FC236}">
                    <a16:creationId xmlns:a16="http://schemas.microsoft.com/office/drawing/2014/main" id="{C2AB6B66-1157-441E-BE54-4A1BBAAEB5E7}"/>
                  </a:ext>
                </a:extLst>
              </p:cNvPr>
              <p:cNvCxnSpPr>
                <a:cxnSpLocks/>
                <a:stCxn id="260" idx="1"/>
                <a:endCxn id="260" idx="3"/>
              </p:cNvCxnSpPr>
              <p:nvPr/>
            </p:nvCxnSpPr>
            <p:spPr>
              <a:xfrm>
                <a:off x="1758507" y="5313157"/>
                <a:ext cx="15692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9" name="Gruppe 58">
              <a:extLst>
                <a:ext uri="{FF2B5EF4-FFF2-40B4-BE49-F238E27FC236}">
                  <a16:creationId xmlns:a16="http://schemas.microsoft.com/office/drawing/2014/main" id="{A253DD68-0A97-4F52-A2D8-D2EF4D65DB9D}"/>
                </a:ext>
              </a:extLst>
            </p:cNvPr>
            <p:cNvGrpSpPr/>
            <p:nvPr/>
          </p:nvGrpSpPr>
          <p:grpSpPr>
            <a:xfrm>
              <a:off x="4499694" y="5428729"/>
              <a:ext cx="110215" cy="202903"/>
              <a:chOff x="1758507" y="5170209"/>
              <a:chExt cx="156925" cy="285896"/>
            </a:xfrm>
          </p:grpSpPr>
          <p:sp>
            <p:nvSpPr>
              <p:cNvPr id="257" name="Rektangel 256">
                <a:extLst>
                  <a:ext uri="{FF2B5EF4-FFF2-40B4-BE49-F238E27FC236}">
                    <a16:creationId xmlns:a16="http://schemas.microsoft.com/office/drawing/2014/main" id="{014FCC86-CA4B-4F6A-A89D-585FCC79371B}"/>
                  </a:ext>
                </a:extLst>
              </p:cNvPr>
              <p:cNvSpPr/>
              <p:nvPr/>
            </p:nvSpPr>
            <p:spPr>
              <a:xfrm>
                <a:off x="1758507" y="5170209"/>
                <a:ext cx="156925" cy="285896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cxnSp>
            <p:nvCxnSpPr>
              <p:cNvPr id="258" name="Lige forbindelse 257">
                <a:extLst>
                  <a:ext uri="{FF2B5EF4-FFF2-40B4-BE49-F238E27FC236}">
                    <a16:creationId xmlns:a16="http://schemas.microsoft.com/office/drawing/2014/main" id="{1BE36404-A093-4B87-AD47-32678D3EF3F1}"/>
                  </a:ext>
                </a:extLst>
              </p:cNvPr>
              <p:cNvCxnSpPr>
                <a:cxnSpLocks/>
                <a:stCxn id="257" idx="0"/>
                <a:endCxn id="257" idx="2"/>
              </p:cNvCxnSpPr>
              <p:nvPr/>
            </p:nvCxnSpPr>
            <p:spPr>
              <a:xfrm>
                <a:off x="1836970" y="5170209"/>
                <a:ext cx="0" cy="285896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9" name="Lige forbindelse 258">
                <a:extLst>
                  <a:ext uri="{FF2B5EF4-FFF2-40B4-BE49-F238E27FC236}">
                    <a16:creationId xmlns:a16="http://schemas.microsoft.com/office/drawing/2014/main" id="{01669C7B-38B7-4674-AE48-9AF5E5240BFA}"/>
                  </a:ext>
                </a:extLst>
              </p:cNvPr>
              <p:cNvCxnSpPr>
                <a:cxnSpLocks/>
                <a:stCxn id="257" idx="1"/>
                <a:endCxn id="257" idx="3"/>
              </p:cNvCxnSpPr>
              <p:nvPr/>
            </p:nvCxnSpPr>
            <p:spPr>
              <a:xfrm>
                <a:off x="1758507" y="5313157"/>
                <a:ext cx="15692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0" name="Gruppe 59">
              <a:extLst>
                <a:ext uri="{FF2B5EF4-FFF2-40B4-BE49-F238E27FC236}">
                  <a16:creationId xmlns:a16="http://schemas.microsoft.com/office/drawing/2014/main" id="{949EA370-43C0-47DC-93C2-DFFFB5C617D7}"/>
                </a:ext>
              </a:extLst>
            </p:cNvPr>
            <p:cNvGrpSpPr/>
            <p:nvPr/>
          </p:nvGrpSpPr>
          <p:grpSpPr>
            <a:xfrm>
              <a:off x="4690585" y="5428729"/>
              <a:ext cx="110215" cy="202903"/>
              <a:chOff x="1758507" y="5170209"/>
              <a:chExt cx="156925" cy="285896"/>
            </a:xfrm>
          </p:grpSpPr>
          <p:sp>
            <p:nvSpPr>
              <p:cNvPr id="254" name="Rektangel 253">
                <a:extLst>
                  <a:ext uri="{FF2B5EF4-FFF2-40B4-BE49-F238E27FC236}">
                    <a16:creationId xmlns:a16="http://schemas.microsoft.com/office/drawing/2014/main" id="{748C2C8A-A0FB-469C-A1D6-55F15F57391B}"/>
                  </a:ext>
                </a:extLst>
              </p:cNvPr>
              <p:cNvSpPr/>
              <p:nvPr/>
            </p:nvSpPr>
            <p:spPr>
              <a:xfrm>
                <a:off x="1758507" y="5170209"/>
                <a:ext cx="156925" cy="285896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cxnSp>
            <p:nvCxnSpPr>
              <p:cNvPr id="255" name="Lige forbindelse 254">
                <a:extLst>
                  <a:ext uri="{FF2B5EF4-FFF2-40B4-BE49-F238E27FC236}">
                    <a16:creationId xmlns:a16="http://schemas.microsoft.com/office/drawing/2014/main" id="{261D87D5-1FB0-4C9A-AEDB-04031D648D89}"/>
                  </a:ext>
                </a:extLst>
              </p:cNvPr>
              <p:cNvCxnSpPr>
                <a:cxnSpLocks/>
                <a:stCxn id="254" idx="0"/>
                <a:endCxn id="254" idx="2"/>
              </p:cNvCxnSpPr>
              <p:nvPr/>
            </p:nvCxnSpPr>
            <p:spPr>
              <a:xfrm>
                <a:off x="1836970" y="5170209"/>
                <a:ext cx="0" cy="285896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6" name="Lige forbindelse 255">
                <a:extLst>
                  <a:ext uri="{FF2B5EF4-FFF2-40B4-BE49-F238E27FC236}">
                    <a16:creationId xmlns:a16="http://schemas.microsoft.com/office/drawing/2014/main" id="{7E784230-A1C3-4F8A-9293-7382FED03F13}"/>
                  </a:ext>
                </a:extLst>
              </p:cNvPr>
              <p:cNvCxnSpPr>
                <a:cxnSpLocks/>
                <a:stCxn id="254" idx="1"/>
                <a:endCxn id="254" idx="3"/>
              </p:cNvCxnSpPr>
              <p:nvPr/>
            </p:nvCxnSpPr>
            <p:spPr>
              <a:xfrm>
                <a:off x="1758507" y="5313157"/>
                <a:ext cx="15692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1" name="Gruppe 60">
              <a:extLst>
                <a:ext uri="{FF2B5EF4-FFF2-40B4-BE49-F238E27FC236}">
                  <a16:creationId xmlns:a16="http://schemas.microsoft.com/office/drawing/2014/main" id="{8570B52D-BCB6-4D9E-9590-DF7379301175}"/>
                </a:ext>
              </a:extLst>
            </p:cNvPr>
            <p:cNvGrpSpPr/>
            <p:nvPr/>
          </p:nvGrpSpPr>
          <p:grpSpPr>
            <a:xfrm>
              <a:off x="4881475" y="5428729"/>
              <a:ext cx="110215" cy="202903"/>
              <a:chOff x="1758507" y="5170209"/>
              <a:chExt cx="156925" cy="285896"/>
            </a:xfrm>
          </p:grpSpPr>
          <p:sp>
            <p:nvSpPr>
              <p:cNvPr id="251" name="Rektangel 250">
                <a:extLst>
                  <a:ext uri="{FF2B5EF4-FFF2-40B4-BE49-F238E27FC236}">
                    <a16:creationId xmlns:a16="http://schemas.microsoft.com/office/drawing/2014/main" id="{7205E8A9-1570-4323-A7FA-211F7E5D3F42}"/>
                  </a:ext>
                </a:extLst>
              </p:cNvPr>
              <p:cNvSpPr/>
              <p:nvPr/>
            </p:nvSpPr>
            <p:spPr>
              <a:xfrm>
                <a:off x="1758507" y="5170209"/>
                <a:ext cx="156925" cy="285896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cxnSp>
            <p:nvCxnSpPr>
              <p:cNvPr id="252" name="Lige forbindelse 251">
                <a:extLst>
                  <a:ext uri="{FF2B5EF4-FFF2-40B4-BE49-F238E27FC236}">
                    <a16:creationId xmlns:a16="http://schemas.microsoft.com/office/drawing/2014/main" id="{39081F67-6FF9-40C8-9779-9CDA215C5AFF}"/>
                  </a:ext>
                </a:extLst>
              </p:cNvPr>
              <p:cNvCxnSpPr>
                <a:cxnSpLocks/>
                <a:stCxn id="251" idx="0"/>
                <a:endCxn id="251" idx="2"/>
              </p:cNvCxnSpPr>
              <p:nvPr/>
            </p:nvCxnSpPr>
            <p:spPr>
              <a:xfrm>
                <a:off x="1836970" y="5170209"/>
                <a:ext cx="0" cy="285896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3" name="Lige forbindelse 252">
                <a:extLst>
                  <a:ext uri="{FF2B5EF4-FFF2-40B4-BE49-F238E27FC236}">
                    <a16:creationId xmlns:a16="http://schemas.microsoft.com/office/drawing/2014/main" id="{E4037E75-5EE3-4B41-8A44-3561DA1F6C64}"/>
                  </a:ext>
                </a:extLst>
              </p:cNvPr>
              <p:cNvCxnSpPr>
                <a:cxnSpLocks/>
                <a:stCxn id="251" idx="1"/>
                <a:endCxn id="251" idx="3"/>
              </p:cNvCxnSpPr>
              <p:nvPr/>
            </p:nvCxnSpPr>
            <p:spPr>
              <a:xfrm>
                <a:off x="1758507" y="5313157"/>
                <a:ext cx="15692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2" name="Gruppe 61">
              <a:extLst>
                <a:ext uri="{FF2B5EF4-FFF2-40B4-BE49-F238E27FC236}">
                  <a16:creationId xmlns:a16="http://schemas.microsoft.com/office/drawing/2014/main" id="{BA45D308-1B4E-47C8-BABD-CF4C7E00A4EA}"/>
                </a:ext>
              </a:extLst>
            </p:cNvPr>
            <p:cNvGrpSpPr/>
            <p:nvPr/>
          </p:nvGrpSpPr>
          <p:grpSpPr>
            <a:xfrm>
              <a:off x="5072366" y="5428729"/>
              <a:ext cx="110215" cy="202903"/>
              <a:chOff x="1758507" y="5170209"/>
              <a:chExt cx="156925" cy="285896"/>
            </a:xfrm>
          </p:grpSpPr>
          <p:sp>
            <p:nvSpPr>
              <p:cNvPr id="248" name="Rektangel 247">
                <a:extLst>
                  <a:ext uri="{FF2B5EF4-FFF2-40B4-BE49-F238E27FC236}">
                    <a16:creationId xmlns:a16="http://schemas.microsoft.com/office/drawing/2014/main" id="{2CE4E9A1-D324-4C9E-AE3F-D757F88E518D}"/>
                  </a:ext>
                </a:extLst>
              </p:cNvPr>
              <p:cNvSpPr/>
              <p:nvPr/>
            </p:nvSpPr>
            <p:spPr>
              <a:xfrm>
                <a:off x="1758507" y="5170209"/>
                <a:ext cx="156925" cy="285896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cxnSp>
            <p:nvCxnSpPr>
              <p:cNvPr id="249" name="Lige forbindelse 248">
                <a:extLst>
                  <a:ext uri="{FF2B5EF4-FFF2-40B4-BE49-F238E27FC236}">
                    <a16:creationId xmlns:a16="http://schemas.microsoft.com/office/drawing/2014/main" id="{5EB45B06-87BC-470E-A072-92979FB90DC5}"/>
                  </a:ext>
                </a:extLst>
              </p:cNvPr>
              <p:cNvCxnSpPr>
                <a:cxnSpLocks/>
                <a:stCxn id="248" idx="0"/>
                <a:endCxn id="248" idx="2"/>
              </p:cNvCxnSpPr>
              <p:nvPr/>
            </p:nvCxnSpPr>
            <p:spPr>
              <a:xfrm>
                <a:off x="1836970" y="5170209"/>
                <a:ext cx="0" cy="285896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0" name="Lige forbindelse 249">
                <a:extLst>
                  <a:ext uri="{FF2B5EF4-FFF2-40B4-BE49-F238E27FC236}">
                    <a16:creationId xmlns:a16="http://schemas.microsoft.com/office/drawing/2014/main" id="{E4956A4D-40CE-4574-8DD2-2589B00AF601}"/>
                  </a:ext>
                </a:extLst>
              </p:cNvPr>
              <p:cNvCxnSpPr>
                <a:cxnSpLocks/>
                <a:stCxn id="248" idx="1"/>
                <a:endCxn id="248" idx="3"/>
              </p:cNvCxnSpPr>
              <p:nvPr/>
            </p:nvCxnSpPr>
            <p:spPr>
              <a:xfrm>
                <a:off x="1758507" y="5313157"/>
                <a:ext cx="15692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3" name="Gruppe 62">
              <a:extLst>
                <a:ext uri="{FF2B5EF4-FFF2-40B4-BE49-F238E27FC236}">
                  <a16:creationId xmlns:a16="http://schemas.microsoft.com/office/drawing/2014/main" id="{A4E68C0A-2F7A-4FDC-9586-218ED8BE1A98}"/>
                </a:ext>
              </a:extLst>
            </p:cNvPr>
            <p:cNvGrpSpPr/>
            <p:nvPr/>
          </p:nvGrpSpPr>
          <p:grpSpPr>
            <a:xfrm>
              <a:off x="5263257" y="5428729"/>
              <a:ext cx="110215" cy="202903"/>
              <a:chOff x="1758507" y="5170209"/>
              <a:chExt cx="156925" cy="285896"/>
            </a:xfrm>
          </p:grpSpPr>
          <p:sp>
            <p:nvSpPr>
              <p:cNvPr id="245" name="Rektangel 244">
                <a:extLst>
                  <a:ext uri="{FF2B5EF4-FFF2-40B4-BE49-F238E27FC236}">
                    <a16:creationId xmlns:a16="http://schemas.microsoft.com/office/drawing/2014/main" id="{345A319C-9333-4E36-9B23-E9DC6451C244}"/>
                  </a:ext>
                </a:extLst>
              </p:cNvPr>
              <p:cNvSpPr/>
              <p:nvPr/>
            </p:nvSpPr>
            <p:spPr>
              <a:xfrm>
                <a:off x="1758507" y="5170209"/>
                <a:ext cx="156925" cy="285896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cxnSp>
            <p:nvCxnSpPr>
              <p:cNvPr id="246" name="Lige forbindelse 245">
                <a:extLst>
                  <a:ext uri="{FF2B5EF4-FFF2-40B4-BE49-F238E27FC236}">
                    <a16:creationId xmlns:a16="http://schemas.microsoft.com/office/drawing/2014/main" id="{ADAFBD09-90DB-45BE-AAB7-25F98A63B874}"/>
                  </a:ext>
                </a:extLst>
              </p:cNvPr>
              <p:cNvCxnSpPr>
                <a:cxnSpLocks/>
                <a:stCxn id="245" idx="0"/>
                <a:endCxn id="245" idx="2"/>
              </p:cNvCxnSpPr>
              <p:nvPr/>
            </p:nvCxnSpPr>
            <p:spPr>
              <a:xfrm>
                <a:off x="1836970" y="5170209"/>
                <a:ext cx="0" cy="285896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7" name="Lige forbindelse 246">
                <a:extLst>
                  <a:ext uri="{FF2B5EF4-FFF2-40B4-BE49-F238E27FC236}">
                    <a16:creationId xmlns:a16="http://schemas.microsoft.com/office/drawing/2014/main" id="{41A7EBF9-92B9-4471-AEF6-3893341E30A7}"/>
                  </a:ext>
                </a:extLst>
              </p:cNvPr>
              <p:cNvCxnSpPr>
                <a:cxnSpLocks/>
                <a:stCxn id="245" idx="1"/>
                <a:endCxn id="245" idx="3"/>
              </p:cNvCxnSpPr>
              <p:nvPr/>
            </p:nvCxnSpPr>
            <p:spPr>
              <a:xfrm>
                <a:off x="1758507" y="5313157"/>
                <a:ext cx="15692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4" name="Gruppe 63">
              <a:extLst>
                <a:ext uri="{FF2B5EF4-FFF2-40B4-BE49-F238E27FC236}">
                  <a16:creationId xmlns:a16="http://schemas.microsoft.com/office/drawing/2014/main" id="{9AC142FE-9CFC-40FA-B9E7-01C1C42CD982}"/>
                </a:ext>
              </a:extLst>
            </p:cNvPr>
            <p:cNvGrpSpPr/>
            <p:nvPr/>
          </p:nvGrpSpPr>
          <p:grpSpPr>
            <a:xfrm>
              <a:off x="5454147" y="5428729"/>
              <a:ext cx="110215" cy="202903"/>
              <a:chOff x="1758507" y="5170209"/>
              <a:chExt cx="156925" cy="285896"/>
            </a:xfrm>
          </p:grpSpPr>
          <p:sp>
            <p:nvSpPr>
              <p:cNvPr id="242" name="Rektangel 241">
                <a:extLst>
                  <a:ext uri="{FF2B5EF4-FFF2-40B4-BE49-F238E27FC236}">
                    <a16:creationId xmlns:a16="http://schemas.microsoft.com/office/drawing/2014/main" id="{AD94D359-FD71-4423-88E3-2269115F0109}"/>
                  </a:ext>
                </a:extLst>
              </p:cNvPr>
              <p:cNvSpPr/>
              <p:nvPr/>
            </p:nvSpPr>
            <p:spPr>
              <a:xfrm>
                <a:off x="1758507" y="5170209"/>
                <a:ext cx="156925" cy="285896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cxnSp>
            <p:nvCxnSpPr>
              <p:cNvPr id="243" name="Lige forbindelse 242">
                <a:extLst>
                  <a:ext uri="{FF2B5EF4-FFF2-40B4-BE49-F238E27FC236}">
                    <a16:creationId xmlns:a16="http://schemas.microsoft.com/office/drawing/2014/main" id="{94206346-9F42-48C5-9279-598ACFC9471B}"/>
                  </a:ext>
                </a:extLst>
              </p:cNvPr>
              <p:cNvCxnSpPr>
                <a:cxnSpLocks/>
                <a:stCxn id="242" idx="0"/>
                <a:endCxn id="242" idx="2"/>
              </p:cNvCxnSpPr>
              <p:nvPr/>
            </p:nvCxnSpPr>
            <p:spPr>
              <a:xfrm>
                <a:off x="1836970" y="5170209"/>
                <a:ext cx="0" cy="285896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4" name="Lige forbindelse 243">
                <a:extLst>
                  <a:ext uri="{FF2B5EF4-FFF2-40B4-BE49-F238E27FC236}">
                    <a16:creationId xmlns:a16="http://schemas.microsoft.com/office/drawing/2014/main" id="{864EC479-7A69-4316-A19D-F4F30FB4D41B}"/>
                  </a:ext>
                </a:extLst>
              </p:cNvPr>
              <p:cNvCxnSpPr>
                <a:cxnSpLocks/>
                <a:stCxn id="242" idx="1"/>
                <a:endCxn id="242" idx="3"/>
              </p:cNvCxnSpPr>
              <p:nvPr/>
            </p:nvCxnSpPr>
            <p:spPr>
              <a:xfrm>
                <a:off x="1758507" y="5313157"/>
                <a:ext cx="15692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5" name="Gruppe 64">
              <a:extLst>
                <a:ext uri="{FF2B5EF4-FFF2-40B4-BE49-F238E27FC236}">
                  <a16:creationId xmlns:a16="http://schemas.microsoft.com/office/drawing/2014/main" id="{58003A3F-35A8-48B4-8343-08DE85D44F11}"/>
                </a:ext>
              </a:extLst>
            </p:cNvPr>
            <p:cNvGrpSpPr/>
            <p:nvPr/>
          </p:nvGrpSpPr>
          <p:grpSpPr>
            <a:xfrm>
              <a:off x="5645037" y="5428729"/>
              <a:ext cx="110215" cy="202903"/>
              <a:chOff x="1758507" y="5170209"/>
              <a:chExt cx="156925" cy="285896"/>
            </a:xfrm>
          </p:grpSpPr>
          <p:sp>
            <p:nvSpPr>
              <p:cNvPr id="239" name="Rektangel 238">
                <a:extLst>
                  <a:ext uri="{FF2B5EF4-FFF2-40B4-BE49-F238E27FC236}">
                    <a16:creationId xmlns:a16="http://schemas.microsoft.com/office/drawing/2014/main" id="{FFC01AD3-F909-4A0D-8433-CF201BD82990}"/>
                  </a:ext>
                </a:extLst>
              </p:cNvPr>
              <p:cNvSpPr/>
              <p:nvPr/>
            </p:nvSpPr>
            <p:spPr>
              <a:xfrm>
                <a:off x="1758507" y="5170209"/>
                <a:ext cx="156925" cy="285896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cxnSp>
            <p:nvCxnSpPr>
              <p:cNvPr id="240" name="Lige forbindelse 239">
                <a:extLst>
                  <a:ext uri="{FF2B5EF4-FFF2-40B4-BE49-F238E27FC236}">
                    <a16:creationId xmlns:a16="http://schemas.microsoft.com/office/drawing/2014/main" id="{5DDA54AE-8860-4F29-B866-ACC9A9D88A12}"/>
                  </a:ext>
                </a:extLst>
              </p:cNvPr>
              <p:cNvCxnSpPr>
                <a:cxnSpLocks/>
                <a:stCxn id="239" idx="0"/>
                <a:endCxn id="239" idx="2"/>
              </p:cNvCxnSpPr>
              <p:nvPr/>
            </p:nvCxnSpPr>
            <p:spPr>
              <a:xfrm>
                <a:off x="1836970" y="5170209"/>
                <a:ext cx="0" cy="285896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1" name="Lige forbindelse 240">
                <a:extLst>
                  <a:ext uri="{FF2B5EF4-FFF2-40B4-BE49-F238E27FC236}">
                    <a16:creationId xmlns:a16="http://schemas.microsoft.com/office/drawing/2014/main" id="{92FFC034-AAB3-4F48-A512-DD557891944F}"/>
                  </a:ext>
                </a:extLst>
              </p:cNvPr>
              <p:cNvCxnSpPr>
                <a:cxnSpLocks/>
                <a:stCxn id="239" idx="1"/>
                <a:endCxn id="239" idx="3"/>
              </p:cNvCxnSpPr>
              <p:nvPr/>
            </p:nvCxnSpPr>
            <p:spPr>
              <a:xfrm>
                <a:off x="1758507" y="5313157"/>
                <a:ext cx="15692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6" name="Gruppe 65">
              <a:extLst>
                <a:ext uri="{FF2B5EF4-FFF2-40B4-BE49-F238E27FC236}">
                  <a16:creationId xmlns:a16="http://schemas.microsoft.com/office/drawing/2014/main" id="{548D451D-47B8-4F4F-9321-85671EB81E99}"/>
                </a:ext>
              </a:extLst>
            </p:cNvPr>
            <p:cNvGrpSpPr/>
            <p:nvPr/>
          </p:nvGrpSpPr>
          <p:grpSpPr>
            <a:xfrm>
              <a:off x="5835932" y="5428729"/>
              <a:ext cx="110215" cy="202903"/>
              <a:chOff x="1758507" y="5170209"/>
              <a:chExt cx="156925" cy="285896"/>
            </a:xfrm>
          </p:grpSpPr>
          <p:sp>
            <p:nvSpPr>
              <p:cNvPr id="236" name="Rektangel 235">
                <a:extLst>
                  <a:ext uri="{FF2B5EF4-FFF2-40B4-BE49-F238E27FC236}">
                    <a16:creationId xmlns:a16="http://schemas.microsoft.com/office/drawing/2014/main" id="{848D2872-24CF-4B26-87D4-511FA38B48E0}"/>
                  </a:ext>
                </a:extLst>
              </p:cNvPr>
              <p:cNvSpPr/>
              <p:nvPr/>
            </p:nvSpPr>
            <p:spPr>
              <a:xfrm>
                <a:off x="1758507" y="5170209"/>
                <a:ext cx="156925" cy="285896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cxnSp>
            <p:nvCxnSpPr>
              <p:cNvPr id="237" name="Lige forbindelse 236">
                <a:extLst>
                  <a:ext uri="{FF2B5EF4-FFF2-40B4-BE49-F238E27FC236}">
                    <a16:creationId xmlns:a16="http://schemas.microsoft.com/office/drawing/2014/main" id="{AC52277D-A432-4CB7-99E9-F060D60E7D15}"/>
                  </a:ext>
                </a:extLst>
              </p:cNvPr>
              <p:cNvCxnSpPr>
                <a:cxnSpLocks/>
                <a:stCxn id="236" idx="0"/>
                <a:endCxn id="236" idx="2"/>
              </p:cNvCxnSpPr>
              <p:nvPr/>
            </p:nvCxnSpPr>
            <p:spPr>
              <a:xfrm>
                <a:off x="1836970" y="5170209"/>
                <a:ext cx="0" cy="285896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8" name="Lige forbindelse 237">
                <a:extLst>
                  <a:ext uri="{FF2B5EF4-FFF2-40B4-BE49-F238E27FC236}">
                    <a16:creationId xmlns:a16="http://schemas.microsoft.com/office/drawing/2014/main" id="{0B5F142C-CA63-412B-8F9A-151B278C3220}"/>
                  </a:ext>
                </a:extLst>
              </p:cNvPr>
              <p:cNvCxnSpPr>
                <a:cxnSpLocks/>
                <a:stCxn id="236" idx="1"/>
                <a:endCxn id="236" idx="3"/>
              </p:cNvCxnSpPr>
              <p:nvPr/>
            </p:nvCxnSpPr>
            <p:spPr>
              <a:xfrm>
                <a:off x="1758507" y="5313157"/>
                <a:ext cx="15692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7" name="Gruppe 66">
              <a:extLst>
                <a:ext uri="{FF2B5EF4-FFF2-40B4-BE49-F238E27FC236}">
                  <a16:creationId xmlns:a16="http://schemas.microsoft.com/office/drawing/2014/main" id="{6B7E7A60-CAA1-4A33-AC4E-F28B59E6B980}"/>
                </a:ext>
              </a:extLst>
            </p:cNvPr>
            <p:cNvGrpSpPr/>
            <p:nvPr/>
          </p:nvGrpSpPr>
          <p:grpSpPr>
            <a:xfrm>
              <a:off x="1827227" y="5698878"/>
              <a:ext cx="110215" cy="202903"/>
              <a:chOff x="1758507" y="5170209"/>
              <a:chExt cx="156925" cy="285896"/>
            </a:xfrm>
          </p:grpSpPr>
          <p:sp>
            <p:nvSpPr>
              <p:cNvPr id="233" name="Rektangel 232">
                <a:extLst>
                  <a:ext uri="{FF2B5EF4-FFF2-40B4-BE49-F238E27FC236}">
                    <a16:creationId xmlns:a16="http://schemas.microsoft.com/office/drawing/2014/main" id="{520885DB-8674-4EEC-987E-0CE1B4209855}"/>
                  </a:ext>
                </a:extLst>
              </p:cNvPr>
              <p:cNvSpPr/>
              <p:nvPr/>
            </p:nvSpPr>
            <p:spPr>
              <a:xfrm>
                <a:off x="1758507" y="5170209"/>
                <a:ext cx="156925" cy="285896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cxnSp>
            <p:nvCxnSpPr>
              <p:cNvPr id="234" name="Lige forbindelse 233">
                <a:extLst>
                  <a:ext uri="{FF2B5EF4-FFF2-40B4-BE49-F238E27FC236}">
                    <a16:creationId xmlns:a16="http://schemas.microsoft.com/office/drawing/2014/main" id="{A7F83B17-E4DB-4C57-9AEE-A76AEF37F1B6}"/>
                  </a:ext>
                </a:extLst>
              </p:cNvPr>
              <p:cNvCxnSpPr>
                <a:cxnSpLocks/>
                <a:stCxn id="233" idx="0"/>
                <a:endCxn id="233" idx="2"/>
              </p:cNvCxnSpPr>
              <p:nvPr/>
            </p:nvCxnSpPr>
            <p:spPr>
              <a:xfrm>
                <a:off x="1836970" y="5170209"/>
                <a:ext cx="0" cy="285896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5" name="Lige forbindelse 234">
                <a:extLst>
                  <a:ext uri="{FF2B5EF4-FFF2-40B4-BE49-F238E27FC236}">
                    <a16:creationId xmlns:a16="http://schemas.microsoft.com/office/drawing/2014/main" id="{949D4EC0-A1C5-4801-82A0-CBE44E561EB3}"/>
                  </a:ext>
                </a:extLst>
              </p:cNvPr>
              <p:cNvCxnSpPr>
                <a:cxnSpLocks/>
                <a:stCxn id="233" idx="1"/>
                <a:endCxn id="233" idx="3"/>
              </p:cNvCxnSpPr>
              <p:nvPr/>
            </p:nvCxnSpPr>
            <p:spPr>
              <a:xfrm>
                <a:off x="1758507" y="5313157"/>
                <a:ext cx="15692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8" name="Gruppe 67">
              <a:extLst>
                <a:ext uri="{FF2B5EF4-FFF2-40B4-BE49-F238E27FC236}">
                  <a16:creationId xmlns:a16="http://schemas.microsoft.com/office/drawing/2014/main" id="{25926869-98BA-431E-987C-20E545763F0F}"/>
                </a:ext>
              </a:extLst>
            </p:cNvPr>
            <p:cNvGrpSpPr/>
            <p:nvPr/>
          </p:nvGrpSpPr>
          <p:grpSpPr>
            <a:xfrm>
              <a:off x="2018117" y="5698878"/>
              <a:ext cx="110215" cy="202903"/>
              <a:chOff x="1758507" y="5170209"/>
              <a:chExt cx="156925" cy="285896"/>
            </a:xfrm>
          </p:grpSpPr>
          <p:sp>
            <p:nvSpPr>
              <p:cNvPr id="230" name="Rektangel 229">
                <a:extLst>
                  <a:ext uri="{FF2B5EF4-FFF2-40B4-BE49-F238E27FC236}">
                    <a16:creationId xmlns:a16="http://schemas.microsoft.com/office/drawing/2014/main" id="{F8F41CD7-7D2D-41C8-8479-4D93ED3C51B8}"/>
                  </a:ext>
                </a:extLst>
              </p:cNvPr>
              <p:cNvSpPr/>
              <p:nvPr/>
            </p:nvSpPr>
            <p:spPr>
              <a:xfrm>
                <a:off x="1758507" y="5170209"/>
                <a:ext cx="156925" cy="285896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cxnSp>
            <p:nvCxnSpPr>
              <p:cNvPr id="231" name="Lige forbindelse 230">
                <a:extLst>
                  <a:ext uri="{FF2B5EF4-FFF2-40B4-BE49-F238E27FC236}">
                    <a16:creationId xmlns:a16="http://schemas.microsoft.com/office/drawing/2014/main" id="{B2E49C0A-B36C-4C71-AEB4-B48F33E19F21}"/>
                  </a:ext>
                </a:extLst>
              </p:cNvPr>
              <p:cNvCxnSpPr>
                <a:cxnSpLocks/>
                <a:stCxn id="230" idx="0"/>
                <a:endCxn id="230" idx="2"/>
              </p:cNvCxnSpPr>
              <p:nvPr/>
            </p:nvCxnSpPr>
            <p:spPr>
              <a:xfrm>
                <a:off x="1836970" y="5170209"/>
                <a:ext cx="0" cy="285896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2" name="Lige forbindelse 231">
                <a:extLst>
                  <a:ext uri="{FF2B5EF4-FFF2-40B4-BE49-F238E27FC236}">
                    <a16:creationId xmlns:a16="http://schemas.microsoft.com/office/drawing/2014/main" id="{6F74CC4C-9BC7-486B-8232-BC4861E2338B}"/>
                  </a:ext>
                </a:extLst>
              </p:cNvPr>
              <p:cNvCxnSpPr>
                <a:cxnSpLocks/>
                <a:stCxn id="230" idx="1"/>
                <a:endCxn id="230" idx="3"/>
              </p:cNvCxnSpPr>
              <p:nvPr/>
            </p:nvCxnSpPr>
            <p:spPr>
              <a:xfrm>
                <a:off x="1758507" y="5313157"/>
                <a:ext cx="15692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9" name="Gruppe 68">
              <a:extLst>
                <a:ext uri="{FF2B5EF4-FFF2-40B4-BE49-F238E27FC236}">
                  <a16:creationId xmlns:a16="http://schemas.microsoft.com/office/drawing/2014/main" id="{5C558299-98CC-43BD-8A9C-9896693852C7}"/>
                </a:ext>
              </a:extLst>
            </p:cNvPr>
            <p:cNvGrpSpPr/>
            <p:nvPr/>
          </p:nvGrpSpPr>
          <p:grpSpPr>
            <a:xfrm>
              <a:off x="2209008" y="5698878"/>
              <a:ext cx="110215" cy="202903"/>
              <a:chOff x="1758507" y="5170209"/>
              <a:chExt cx="156925" cy="285896"/>
            </a:xfrm>
          </p:grpSpPr>
          <p:sp>
            <p:nvSpPr>
              <p:cNvPr id="227" name="Rektangel 226">
                <a:extLst>
                  <a:ext uri="{FF2B5EF4-FFF2-40B4-BE49-F238E27FC236}">
                    <a16:creationId xmlns:a16="http://schemas.microsoft.com/office/drawing/2014/main" id="{4DB948B8-A056-4DC4-A5FB-309634CC8B27}"/>
                  </a:ext>
                </a:extLst>
              </p:cNvPr>
              <p:cNvSpPr/>
              <p:nvPr/>
            </p:nvSpPr>
            <p:spPr>
              <a:xfrm>
                <a:off x="1758507" y="5170209"/>
                <a:ext cx="156925" cy="285896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cxnSp>
            <p:nvCxnSpPr>
              <p:cNvPr id="228" name="Lige forbindelse 227">
                <a:extLst>
                  <a:ext uri="{FF2B5EF4-FFF2-40B4-BE49-F238E27FC236}">
                    <a16:creationId xmlns:a16="http://schemas.microsoft.com/office/drawing/2014/main" id="{E72309AB-7D46-42E9-A172-B38199B43AA6}"/>
                  </a:ext>
                </a:extLst>
              </p:cNvPr>
              <p:cNvCxnSpPr>
                <a:cxnSpLocks/>
                <a:stCxn id="227" idx="0"/>
                <a:endCxn id="227" idx="2"/>
              </p:cNvCxnSpPr>
              <p:nvPr/>
            </p:nvCxnSpPr>
            <p:spPr>
              <a:xfrm>
                <a:off x="1836970" y="5170209"/>
                <a:ext cx="0" cy="285896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9" name="Lige forbindelse 228">
                <a:extLst>
                  <a:ext uri="{FF2B5EF4-FFF2-40B4-BE49-F238E27FC236}">
                    <a16:creationId xmlns:a16="http://schemas.microsoft.com/office/drawing/2014/main" id="{39CC01BB-A581-4135-B621-ECBDCFC005E2}"/>
                  </a:ext>
                </a:extLst>
              </p:cNvPr>
              <p:cNvCxnSpPr>
                <a:cxnSpLocks/>
                <a:stCxn id="227" idx="1"/>
                <a:endCxn id="227" idx="3"/>
              </p:cNvCxnSpPr>
              <p:nvPr/>
            </p:nvCxnSpPr>
            <p:spPr>
              <a:xfrm>
                <a:off x="1758507" y="5313157"/>
                <a:ext cx="15692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0" name="Gruppe 69">
              <a:extLst>
                <a:ext uri="{FF2B5EF4-FFF2-40B4-BE49-F238E27FC236}">
                  <a16:creationId xmlns:a16="http://schemas.microsoft.com/office/drawing/2014/main" id="{79412398-57CE-469D-B84A-188680BBE108}"/>
                </a:ext>
              </a:extLst>
            </p:cNvPr>
            <p:cNvGrpSpPr/>
            <p:nvPr/>
          </p:nvGrpSpPr>
          <p:grpSpPr>
            <a:xfrm>
              <a:off x="2399898" y="5698878"/>
              <a:ext cx="110215" cy="202903"/>
              <a:chOff x="1758507" y="5170209"/>
              <a:chExt cx="156925" cy="285896"/>
            </a:xfrm>
          </p:grpSpPr>
          <p:sp>
            <p:nvSpPr>
              <p:cNvPr id="224" name="Rektangel 223">
                <a:extLst>
                  <a:ext uri="{FF2B5EF4-FFF2-40B4-BE49-F238E27FC236}">
                    <a16:creationId xmlns:a16="http://schemas.microsoft.com/office/drawing/2014/main" id="{309443EA-C0B4-4123-9EEA-8B2ED976E92E}"/>
                  </a:ext>
                </a:extLst>
              </p:cNvPr>
              <p:cNvSpPr/>
              <p:nvPr/>
            </p:nvSpPr>
            <p:spPr>
              <a:xfrm>
                <a:off x="1758507" y="5170209"/>
                <a:ext cx="156925" cy="285896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cxnSp>
            <p:nvCxnSpPr>
              <p:cNvPr id="225" name="Lige forbindelse 224">
                <a:extLst>
                  <a:ext uri="{FF2B5EF4-FFF2-40B4-BE49-F238E27FC236}">
                    <a16:creationId xmlns:a16="http://schemas.microsoft.com/office/drawing/2014/main" id="{19890AEB-0739-4024-85CC-4A19D52E7D7F}"/>
                  </a:ext>
                </a:extLst>
              </p:cNvPr>
              <p:cNvCxnSpPr>
                <a:cxnSpLocks/>
                <a:stCxn id="224" idx="0"/>
                <a:endCxn id="224" idx="2"/>
              </p:cNvCxnSpPr>
              <p:nvPr/>
            </p:nvCxnSpPr>
            <p:spPr>
              <a:xfrm>
                <a:off x="1836970" y="5170209"/>
                <a:ext cx="0" cy="285896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6" name="Lige forbindelse 225">
                <a:extLst>
                  <a:ext uri="{FF2B5EF4-FFF2-40B4-BE49-F238E27FC236}">
                    <a16:creationId xmlns:a16="http://schemas.microsoft.com/office/drawing/2014/main" id="{8D3B93F0-732B-4222-A3C3-294891B6FCCD}"/>
                  </a:ext>
                </a:extLst>
              </p:cNvPr>
              <p:cNvCxnSpPr>
                <a:cxnSpLocks/>
                <a:stCxn id="224" idx="1"/>
                <a:endCxn id="224" idx="3"/>
              </p:cNvCxnSpPr>
              <p:nvPr/>
            </p:nvCxnSpPr>
            <p:spPr>
              <a:xfrm>
                <a:off x="1758507" y="5313157"/>
                <a:ext cx="15692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1" name="Gruppe 70">
              <a:extLst>
                <a:ext uri="{FF2B5EF4-FFF2-40B4-BE49-F238E27FC236}">
                  <a16:creationId xmlns:a16="http://schemas.microsoft.com/office/drawing/2014/main" id="{DE7AF65A-3BC3-4EC6-931C-B0266189F3FF}"/>
                </a:ext>
              </a:extLst>
            </p:cNvPr>
            <p:cNvGrpSpPr/>
            <p:nvPr/>
          </p:nvGrpSpPr>
          <p:grpSpPr>
            <a:xfrm>
              <a:off x="2590789" y="5698878"/>
              <a:ext cx="110215" cy="202903"/>
              <a:chOff x="1758507" y="5170209"/>
              <a:chExt cx="156925" cy="285896"/>
            </a:xfrm>
          </p:grpSpPr>
          <p:sp>
            <p:nvSpPr>
              <p:cNvPr id="221" name="Rektangel 220">
                <a:extLst>
                  <a:ext uri="{FF2B5EF4-FFF2-40B4-BE49-F238E27FC236}">
                    <a16:creationId xmlns:a16="http://schemas.microsoft.com/office/drawing/2014/main" id="{10580FAA-4526-479F-988C-204E105A95DE}"/>
                  </a:ext>
                </a:extLst>
              </p:cNvPr>
              <p:cNvSpPr/>
              <p:nvPr/>
            </p:nvSpPr>
            <p:spPr>
              <a:xfrm>
                <a:off x="1758507" y="5170209"/>
                <a:ext cx="156925" cy="285896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cxnSp>
            <p:nvCxnSpPr>
              <p:cNvPr id="222" name="Lige forbindelse 221">
                <a:extLst>
                  <a:ext uri="{FF2B5EF4-FFF2-40B4-BE49-F238E27FC236}">
                    <a16:creationId xmlns:a16="http://schemas.microsoft.com/office/drawing/2014/main" id="{6AE6BE58-F489-4036-B675-3D263E45B0D9}"/>
                  </a:ext>
                </a:extLst>
              </p:cNvPr>
              <p:cNvCxnSpPr>
                <a:cxnSpLocks/>
                <a:stCxn id="221" idx="0"/>
                <a:endCxn id="221" idx="2"/>
              </p:cNvCxnSpPr>
              <p:nvPr/>
            </p:nvCxnSpPr>
            <p:spPr>
              <a:xfrm>
                <a:off x="1836970" y="5170209"/>
                <a:ext cx="0" cy="285896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3" name="Lige forbindelse 222">
                <a:extLst>
                  <a:ext uri="{FF2B5EF4-FFF2-40B4-BE49-F238E27FC236}">
                    <a16:creationId xmlns:a16="http://schemas.microsoft.com/office/drawing/2014/main" id="{9A6C6B0D-4262-4F06-AD5B-22CAE485CBAC}"/>
                  </a:ext>
                </a:extLst>
              </p:cNvPr>
              <p:cNvCxnSpPr>
                <a:cxnSpLocks/>
                <a:stCxn id="221" idx="1"/>
                <a:endCxn id="221" idx="3"/>
              </p:cNvCxnSpPr>
              <p:nvPr/>
            </p:nvCxnSpPr>
            <p:spPr>
              <a:xfrm>
                <a:off x="1758507" y="5313157"/>
                <a:ext cx="15692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2" name="Gruppe 71">
              <a:extLst>
                <a:ext uri="{FF2B5EF4-FFF2-40B4-BE49-F238E27FC236}">
                  <a16:creationId xmlns:a16="http://schemas.microsoft.com/office/drawing/2014/main" id="{CEDA5E5E-9182-451C-BCBE-3D8B4E967AA5}"/>
                </a:ext>
              </a:extLst>
            </p:cNvPr>
            <p:cNvGrpSpPr/>
            <p:nvPr/>
          </p:nvGrpSpPr>
          <p:grpSpPr>
            <a:xfrm>
              <a:off x="2781680" y="5698878"/>
              <a:ext cx="110215" cy="202903"/>
              <a:chOff x="1758507" y="5170209"/>
              <a:chExt cx="156925" cy="285896"/>
            </a:xfrm>
          </p:grpSpPr>
          <p:sp>
            <p:nvSpPr>
              <p:cNvPr id="218" name="Rektangel 217">
                <a:extLst>
                  <a:ext uri="{FF2B5EF4-FFF2-40B4-BE49-F238E27FC236}">
                    <a16:creationId xmlns:a16="http://schemas.microsoft.com/office/drawing/2014/main" id="{9739ACA7-4F05-4978-A2A0-9850F7E6766A}"/>
                  </a:ext>
                </a:extLst>
              </p:cNvPr>
              <p:cNvSpPr/>
              <p:nvPr/>
            </p:nvSpPr>
            <p:spPr>
              <a:xfrm>
                <a:off x="1758507" y="5170209"/>
                <a:ext cx="156925" cy="285896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cxnSp>
            <p:nvCxnSpPr>
              <p:cNvPr id="219" name="Lige forbindelse 218">
                <a:extLst>
                  <a:ext uri="{FF2B5EF4-FFF2-40B4-BE49-F238E27FC236}">
                    <a16:creationId xmlns:a16="http://schemas.microsoft.com/office/drawing/2014/main" id="{B550D343-8C90-4E41-8929-7B8C925EC9E7}"/>
                  </a:ext>
                </a:extLst>
              </p:cNvPr>
              <p:cNvCxnSpPr>
                <a:cxnSpLocks/>
                <a:stCxn id="218" idx="0"/>
                <a:endCxn id="218" idx="2"/>
              </p:cNvCxnSpPr>
              <p:nvPr/>
            </p:nvCxnSpPr>
            <p:spPr>
              <a:xfrm>
                <a:off x="1836970" y="5170209"/>
                <a:ext cx="0" cy="285896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0" name="Lige forbindelse 219">
                <a:extLst>
                  <a:ext uri="{FF2B5EF4-FFF2-40B4-BE49-F238E27FC236}">
                    <a16:creationId xmlns:a16="http://schemas.microsoft.com/office/drawing/2014/main" id="{64E25249-4F1D-4E96-9E7D-69E11836C448}"/>
                  </a:ext>
                </a:extLst>
              </p:cNvPr>
              <p:cNvCxnSpPr>
                <a:cxnSpLocks/>
                <a:stCxn id="218" idx="1"/>
                <a:endCxn id="218" idx="3"/>
              </p:cNvCxnSpPr>
              <p:nvPr/>
            </p:nvCxnSpPr>
            <p:spPr>
              <a:xfrm>
                <a:off x="1758507" y="5313157"/>
                <a:ext cx="15692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3" name="Rektangel 72">
              <a:extLst>
                <a:ext uri="{FF2B5EF4-FFF2-40B4-BE49-F238E27FC236}">
                  <a16:creationId xmlns:a16="http://schemas.microsoft.com/office/drawing/2014/main" id="{0B2E2B22-17B5-481D-9BF8-3F6422144569}"/>
                </a:ext>
              </a:extLst>
            </p:cNvPr>
            <p:cNvSpPr/>
            <p:nvPr/>
          </p:nvSpPr>
          <p:spPr>
            <a:xfrm>
              <a:off x="2972570" y="5698878"/>
              <a:ext cx="110215" cy="202903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5000"/>
                    <a:lumOff val="95000"/>
                  </a:schemeClr>
                </a:gs>
                <a:gs pos="48000">
                  <a:srgbClr val="9CBCC0"/>
                </a:gs>
                <a:gs pos="83000">
                  <a:srgbClr val="7E9BA2"/>
                </a:gs>
                <a:gs pos="100000">
                  <a:srgbClr val="94B3BE"/>
                </a:gs>
              </a:gsLst>
              <a:lin ang="16200000" scaled="1"/>
              <a:tileRect/>
            </a:gra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cxnSp>
          <p:nvCxnSpPr>
            <p:cNvPr id="74" name="Lige forbindelse 73">
              <a:extLst>
                <a:ext uri="{FF2B5EF4-FFF2-40B4-BE49-F238E27FC236}">
                  <a16:creationId xmlns:a16="http://schemas.microsoft.com/office/drawing/2014/main" id="{CBF87E4A-ABFE-42F3-BE41-6FEA17704D6E}"/>
                </a:ext>
              </a:extLst>
            </p:cNvPr>
            <p:cNvCxnSpPr>
              <a:cxnSpLocks/>
              <a:stCxn id="73" idx="0"/>
              <a:endCxn id="73" idx="2"/>
            </p:cNvCxnSpPr>
            <p:nvPr/>
          </p:nvCxnSpPr>
          <p:spPr>
            <a:xfrm>
              <a:off x="3027679" y="5698878"/>
              <a:ext cx="0" cy="202903"/>
            </a:xfrm>
            <a:prstGeom prst="line">
              <a:avLst/>
            </a:prstGeom>
            <a:ln>
              <a:solidFill>
                <a:srgbClr val="945E5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Lige forbindelse 74">
              <a:extLst>
                <a:ext uri="{FF2B5EF4-FFF2-40B4-BE49-F238E27FC236}">
                  <a16:creationId xmlns:a16="http://schemas.microsoft.com/office/drawing/2014/main" id="{C903F28F-2203-438E-A996-0358E1DD5B06}"/>
                </a:ext>
              </a:extLst>
            </p:cNvPr>
            <p:cNvCxnSpPr>
              <a:cxnSpLocks/>
              <a:stCxn id="73" idx="1"/>
              <a:endCxn id="73" idx="3"/>
            </p:cNvCxnSpPr>
            <p:nvPr/>
          </p:nvCxnSpPr>
          <p:spPr>
            <a:xfrm>
              <a:off x="2972570" y="5800330"/>
              <a:ext cx="110215" cy="0"/>
            </a:xfrm>
            <a:prstGeom prst="line">
              <a:avLst/>
            </a:prstGeom>
            <a:ln>
              <a:solidFill>
                <a:srgbClr val="945E5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6" name="Gruppe 75">
              <a:extLst>
                <a:ext uri="{FF2B5EF4-FFF2-40B4-BE49-F238E27FC236}">
                  <a16:creationId xmlns:a16="http://schemas.microsoft.com/office/drawing/2014/main" id="{9E6BA7C0-626D-48F3-A8B1-64DF0D6C52E5}"/>
                </a:ext>
              </a:extLst>
            </p:cNvPr>
            <p:cNvGrpSpPr/>
            <p:nvPr/>
          </p:nvGrpSpPr>
          <p:grpSpPr>
            <a:xfrm>
              <a:off x="4690585" y="5698878"/>
              <a:ext cx="110215" cy="202903"/>
              <a:chOff x="1758507" y="5170209"/>
              <a:chExt cx="156925" cy="285896"/>
            </a:xfrm>
          </p:grpSpPr>
          <p:sp>
            <p:nvSpPr>
              <p:cNvPr id="215" name="Rektangel 214">
                <a:extLst>
                  <a:ext uri="{FF2B5EF4-FFF2-40B4-BE49-F238E27FC236}">
                    <a16:creationId xmlns:a16="http://schemas.microsoft.com/office/drawing/2014/main" id="{20C6301B-7336-436C-B033-7D10BAE60C2A}"/>
                  </a:ext>
                </a:extLst>
              </p:cNvPr>
              <p:cNvSpPr/>
              <p:nvPr/>
            </p:nvSpPr>
            <p:spPr>
              <a:xfrm>
                <a:off x="1758507" y="5170209"/>
                <a:ext cx="156925" cy="285896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cxnSp>
            <p:nvCxnSpPr>
              <p:cNvPr id="216" name="Lige forbindelse 215">
                <a:extLst>
                  <a:ext uri="{FF2B5EF4-FFF2-40B4-BE49-F238E27FC236}">
                    <a16:creationId xmlns:a16="http://schemas.microsoft.com/office/drawing/2014/main" id="{F1266211-A620-4E99-B957-EF4133756C75}"/>
                  </a:ext>
                </a:extLst>
              </p:cNvPr>
              <p:cNvCxnSpPr>
                <a:cxnSpLocks/>
                <a:stCxn id="215" idx="0"/>
                <a:endCxn id="215" idx="2"/>
              </p:cNvCxnSpPr>
              <p:nvPr/>
            </p:nvCxnSpPr>
            <p:spPr>
              <a:xfrm>
                <a:off x="1836970" y="5170209"/>
                <a:ext cx="0" cy="285896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7" name="Lige forbindelse 216">
                <a:extLst>
                  <a:ext uri="{FF2B5EF4-FFF2-40B4-BE49-F238E27FC236}">
                    <a16:creationId xmlns:a16="http://schemas.microsoft.com/office/drawing/2014/main" id="{956AFA8F-6FB6-4A4D-8842-A075D68611D1}"/>
                  </a:ext>
                </a:extLst>
              </p:cNvPr>
              <p:cNvCxnSpPr>
                <a:cxnSpLocks/>
                <a:stCxn id="215" idx="1"/>
                <a:endCxn id="215" idx="3"/>
              </p:cNvCxnSpPr>
              <p:nvPr/>
            </p:nvCxnSpPr>
            <p:spPr>
              <a:xfrm>
                <a:off x="1758507" y="5313157"/>
                <a:ext cx="15692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7" name="Gruppe 76">
              <a:extLst>
                <a:ext uri="{FF2B5EF4-FFF2-40B4-BE49-F238E27FC236}">
                  <a16:creationId xmlns:a16="http://schemas.microsoft.com/office/drawing/2014/main" id="{E7D7446E-7491-4E23-B13E-FB13EDBB74C5}"/>
                </a:ext>
              </a:extLst>
            </p:cNvPr>
            <p:cNvGrpSpPr/>
            <p:nvPr/>
          </p:nvGrpSpPr>
          <p:grpSpPr>
            <a:xfrm>
              <a:off x="4881475" y="5698878"/>
              <a:ext cx="110215" cy="202903"/>
              <a:chOff x="1758507" y="5170209"/>
              <a:chExt cx="156925" cy="285896"/>
            </a:xfrm>
          </p:grpSpPr>
          <p:sp>
            <p:nvSpPr>
              <p:cNvPr id="212" name="Rektangel 211">
                <a:extLst>
                  <a:ext uri="{FF2B5EF4-FFF2-40B4-BE49-F238E27FC236}">
                    <a16:creationId xmlns:a16="http://schemas.microsoft.com/office/drawing/2014/main" id="{D149B102-273A-46CB-9147-BD5EEDD23572}"/>
                  </a:ext>
                </a:extLst>
              </p:cNvPr>
              <p:cNvSpPr/>
              <p:nvPr/>
            </p:nvSpPr>
            <p:spPr>
              <a:xfrm>
                <a:off x="1758507" y="5170209"/>
                <a:ext cx="156925" cy="285896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cxnSp>
            <p:nvCxnSpPr>
              <p:cNvPr id="213" name="Lige forbindelse 212">
                <a:extLst>
                  <a:ext uri="{FF2B5EF4-FFF2-40B4-BE49-F238E27FC236}">
                    <a16:creationId xmlns:a16="http://schemas.microsoft.com/office/drawing/2014/main" id="{22A1D108-5D15-4493-9624-123DDC202308}"/>
                  </a:ext>
                </a:extLst>
              </p:cNvPr>
              <p:cNvCxnSpPr>
                <a:cxnSpLocks/>
                <a:stCxn id="212" idx="0"/>
                <a:endCxn id="212" idx="2"/>
              </p:cNvCxnSpPr>
              <p:nvPr/>
            </p:nvCxnSpPr>
            <p:spPr>
              <a:xfrm>
                <a:off x="1836970" y="5170209"/>
                <a:ext cx="0" cy="285896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4" name="Lige forbindelse 213">
                <a:extLst>
                  <a:ext uri="{FF2B5EF4-FFF2-40B4-BE49-F238E27FC236}">
                    <a16:creationId xmlns:a16="http://schemas.microsoft.com/office/drawing/2014/main" id="{C5B04482-50EE-4C41-B745-588760FD8799}"/>
                  </a:ext>
                </a:extLst>
              </p:cNvPr>
              <p:cNvCxnSpPr>
                <a:cxnSpLocks/>
                <a:stCxn id="212" idx="1"/>
                <a:endCxn id="212" idx="3"/>
              </p:cNvCxnSpPr>
              <p:nvPr/>
            </p:nvCxnSpPr>
            <p:spPr>
              <a:xfrm>
                <a:off x="1758507" y="5313157"/>
                <a:ext cx="15692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0" name="Rektangel 79">
              <a:extLst>
                <a:ext uri="{FF2B5EF4-FFF2-40B4-BE49-F238E27FC236}">
                  <a16:creationId xmlns:a16="http://schemas.microsoft.com/office/drawing/2014/main" id="{3872869B-0B1E-49AB-A660-2D58E2A7CF12}"/>
                </a:ext>
              </a:extLst>
            </p:cNvPr>
            <p:cNvSpPr/>
            <p:nvPr/>
          </p:nvSpPr>
          <p:spPr>
            <a:xfrm>
              <a:off x="5835932" y="5824302"/>
              <a:ext cx="110215" cy="202903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5000"/>
                    <a:lumOff val="95000"/>
                  </a:schemeClr>
                </a:gs>
                <a:gs pos="48000">
                  <a:srgbClr val="9CBCC0"/>
                </a:gs>
                <a:gs pos="83000">
                  <a:srgbClr val="7E9BA2"/>
                </a:gs>
                <a:gs pos="100000">
                  <a:srgbClr val="94B3BE"/>
                </a:gs>
              </a:gsLst>
              <a:lin ang="16200000" scaled="1"/>
              <a:tileRect/>
            </a:gra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grpSp>
          <p:nvGrpSpPr>
            <p:cNvPr id="81" name="Gruppe 80">
              <a:extLst>
                <a:ext uri="{FF2B5EF4-FFF2-40B4-BE49-F238E27FC236}">
                  <a16:creationId xmlns:a16="http://schemas.microsoft.com/office/drawing/2014/main" id="{DA0B7959-AE0E-4464-98D8-5FA5A0CD5628}"/>
                </a:ext>
              </a:extLst>
            </p:cNvPr>
            <p:cNvGrpSpPr/>
            <p:nvPr/>
          </p:nvGrpSpPr>
          <p:grpSpPr>
            <a:xfrm>
              <a:off x="2895359" y="5971178"/>
              <a:ext cx="1982809" cy="63914"/>
              <a:chOff x="1209635" y="3152432"/>
              <a:chExt cx="9240230" cy="585788"/>
            </a:xfrm>
            <a:solidFill>
              <a:srgbClr val="D5D2C5"/>
            </a:solidFill>
          </p:grpSpPr>
          <p:sp>
            <p:nvSpPr>
              <p:cNvPr id="209" name="Retvinklet trekant 208">
                <a:extLst>
                  <a:ext uri="{FF2B5EF4-FFF2-40B4-BE49-F238E27FC236}">
                    <a16:creationId xmlns:a16="http://schemas.microsoft.com/office/drawing/2014/main" id="{036034FC-F371-4901-BD28-232A3E488629}"/>
                  </a:ext>
                </a:extLst>
              </p:cNvPr>
              <p:cNvSpPr/>
              <p:nvPr/>
            </p:nvSpPr>
            <p:spPr>
              <a:xfrm>
                <a:off x="9572041" y="3152432"/>
                <a:ext cx="877824" cy="585216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210" name="Rektangel 209">
                <a:extLst>
                  <a:ext uri="{FF2B5EF4-FFF2-40B4-BE49-F238E27FC236}">
                    <a16:creationId xmlns:a16="http://schemas.microsoft.com/office/drawing/2014/main" id="{89FB11F0-4F75-44A2-A591-332D159696D0}"/>
                  </a:ext>
                </a:extLst>
              </p:cNvPr>
              <p:cNvSpPr/>
              <p:nvPr/>
            </p:nvSpPr>
            <p:spPr>
              <a:xfrm>
                <a:off x="2087459" y="3152432"/>
                <a:ext cx="7484582" cy="58578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211" name="Retvinklet trekant 210">
                <a:extLst>
                  <a:ext uri="{FF2B5EF4-FFF2-40B4-BE49-F238E27FC236}">
                    <a16:creationId xmlns:a16="http://schemas.microsoft.com/office/drawing/2014/main" id="{D878E3E8-2F51-4692-B422-9ED26B8CD758}"/>
                  </a:ext>
                </a:extLst>
              </p:cNvPr>
              <p:cNvSpPr/>
              <p:nvPr/>
            </p:nvSpPr>
            <p:spPr>
              <a:xfrm flipH="1">
                <a:off x="1209635" y="3152432"/>
                <a:ext cx="877824" cy="585216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</p:grpSp>
        <p:sp>
          <p:nvSpPr>
            <p:cNvPr id="82" name="Rektangel 81">
              <a:extLst>
                <a:ext uri="{FF2B5EF4-FFF2-40B4-BE49-F238E27FC236}">
                  <a16:creationId xmlns:a16="http://schemas.microsoft.com/office/drawing/2014/main" id="{00237A9A-19A6-47A1-9BAF-7704BF86A794}"/>
                </a:ext>
              </a:extLst>
            </p:cNvPr>
            <p:cNvSpPr/>
            <p:nvPr/>
          </p:nvSpPr>
          <p:spPr>
            <a:xfrm>
              <a:off x="3354348" y="5698878"/>
              <a:ext cx="110215" cy="191741"/>
            </a:xfrm>
            <a:prstGeom prst="rect">
              <a:avLst/>
            </a:prstGeom>
            <a:gradFill>
              <a:gsLst>
                <a:gs pos="0">
                  <a:srgbClr val="477D6B"/>
                </a:gs>
                <a:gs pos="48000">
                  <a:srgbClr val="3F5F54"/>
                </a:gs>
                <a:gs pos="83000">
                  <a:srgbClr val="3F5F54"/>
                </a:gs>
                <a:gs pos="100000">
                  <a:srgbClr val="3F5F54"/>
                </a:gs>
              </a:gsLst>
              <a:lin ang="16200000" scaled="1"/>
            </a:gra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83" name="Rektangel 82">
              <a:extLst>
                <a:ext uri="{FF2B5EF4-FFF2-40B4-BE49-F238E27FC236}">
                  <a16:creationId xmlns:a16="http://schemas.microsoft.com/office/drawing/2014/main" id="{B1F3A220-CFF5-4780-AD1A-EA0ABEA414E6}"/>
                </a:ext>
              </a:extLst>
            </p:cNvPr>
            <p:cNvSpPr/>
            <p:nvPr/>
          </p:nvSpPr>
          <p:spPr>
            <a:xfrm>
              <a:off x="3545236" y="5698878"/>
              <a:ext cx="110215" cy="191741"/>
            </a:xfrm>
            <a:prstGeom prst="rect">
              <a:avLst/>
            </a:prstGeom>
            <a:gradFill>
              <a:gsLst>
                <a:gs pos="0">
                  <a:srgbClr val="477D6B"/>
                </a:gs>
                <a:gs pos="48000">
                  <a:srgbClr val="3F5F54"/>
                </a:gs>
                <a:gs pos="83000">
                  <a:srgbClr val="3F5F54"/>
                </a:gs>
                <a:gs pos="100000">
                  <a:srgbClr val="3F5F54"/>
                </a:gs>
              </a:gsLst>
              <a:lin ang="16200000" scaled="1"/>
            </a:gra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84" name="Rektangel 83">
              <a:extLst>
                <a:ext uri="{FF2B5EF4-FFF2-40B4-BE49-F238E27FC236}">
                  <a16:creationId xmlns:a16="http://schemas.microsoft.com/office/drawing/2014/main" id="{BB1BEC76-ADA3-4A0E-AD14-3240524C8E73}"/>
                </a:ext>
              </a:extLst>
            </p:cNvPr>
            <p:cNvSpPr/>
            <p:nvPr/>
          </p:nvSpPr>
          <p:spPr>
            <a:xfrm>
              <a:off x="3736124" y="5698878"/>
              <a:ext cx="110215" cy="191741"/>
            </a:xfrm>
            <a:prstGeom prst="rect">
              <a:avLst/>
            </a:prstGeom>
            <a:gradFill>
              <a:gsLst>
                <a:gs pos="0">
                  <a:srgbClr val="477D6B"/>
                </a:gs>
                <a:gs pos="48000">
                  <a:srgbClr val="3F5F54"/>
                </a:gs>
                <a:gs pos="83000">
                  <a:srgbClr val="3F5F54"/>
                </a:gs>
                <a:gs pos="100000">
                  <a:srgbClr val="3F5F54"/>
                </a:gs>
              </a:gsLst>
              <a:lin ang="16200000" scaled="1"/>
            </a:gra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85" name="Rektangel 84">
              <a:extLst>
                <a:ext uri="{FF2B5EF4-FFF2-40B4-BE49-F238E27FC236}">
                  <a16:creationId xmlns:a16="http://schemas.microsoft.com/office/drawing/2014/main" id="{F7D454BA-DA6A-4A91-B37D-E8E5E8AD030B}"/>
                </a:ext>
              </a:extLst>
            </p:cNvPr>
            <p:cNvSpPr/>
            <p:nvPr/>
          </p:nvSpPr>
          <p:spPr>
            <a:xfrm>
              <a:off x="3927012" y="5698878"/>
              <a:ext cx="110215" cy="191741"/>
            </a:xfrm>
            <a:prstGeom prst="rect">
              <a:avLst/>
            </a:prstGeom>
            <a:gradFill>
              <a:gsLst>
                <a:gs pos="0">
                  <a:srgbClr val="477D6B"/>
                </a:gs>
                <a:gs pos="48000">
                  <a:srgbClr val="3F5F54"/>
                </a:gs>
                <a:gs pos="83000">
                  <a:srgbClr val="3F5F54"/>
                </a:gs>
                <a:gs pos="100000">
                  <a:srgbClr val="3F5F54"/>
                </a:gs>
              </a:gsLst>
              <a:lin ang="16200000" scaled="1"/>
            </a:gra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86" name="Rektangel 85">
              <a:extLst>
                <a:ext uri="{FF2B5EF4-FFF2-40B4-BE49-F238E27FC236}">
                  <a16:creationId xmlns:a16="http://schemas.microsoft.com/office/drawing/2014/main" id="{3902FF6F-B417-4D9A-8121-FBC7EDF2D97C}"/>
                </a:ext>
              </a:extLst>
            </p:cNvPr>
            <p:cNvSpPr/>
            <p:nvPr/>
          </p:nvSpPr>
          <p:spPr>
            <a:xfrm>
              <a:off x="4117900" y="5698878"/>
              <a:ext cx="110215" cy="191741"/>
            </a:xfrm>
            <a:prstGeom prst="rect">
              <a:avLst/>
            </a:prstGeom>
            <a:gradFill>
              <a:gsLst>
                <a:gs pos="0">
                  <a:srgbClr val="477D6B"/>
                </a:gs>
                <a:gs pos="48000">
                  <a:srgbClr val="3F5F54"/>
                </a:gs>
                <a:gs pos="83000">
                  <a:srgbClr val="3F5F54"/>
                </a:gs>
                <a:gs pos="100000">
                  <a:srgbClr val="3F5F54"/>
                </a:gs>
              </a:gsLst>
              <a:lin ang="16200000" scaled="1"/>
            </a:gra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87" name="Rektangel 86">
              <a:extLst>
                <a:ext uri="{FF2B5EF4-FFF2-40B4-BE49-F238E27FC236}">
                  <a16:creationId xmlns:a16="http://schemas.microsoft.com/office/drawing/2014/main" id="{75E7B848-F53F-4B95-A260-BA58FF3D76F2}"/>
                </a:ext>
              </a:extLst>
            </p:cNvPr>
            <p:cNvSpPr/>
            <p:nvPr/>
          </p:nvSpPr>
          <p:spPr>
            <a:xfrm>
              <a:off x="4308585" y="5698878"/>
              <a:ext cx="110215" cy="191741"/>
            </a:xfrm>
            <a:prstGeom prst="rect">
              <a:avLst/>
            </a:prstGeom>
            <a:gradFill>
              <a:gsLst>
                <a:gs pos="0">
                  <a:srgbClr val="477D6B"/>
                </a:gs>
                <a:gs pos="48000">
                  <a:srgbClr val="3F5F54"/>
                </a:gs>
                <a:gs pos="83000">
                  <a:srgbClr val="3F5F54"/>
                </a:gs>
                <a:gs pos="100000">
                  <a:srgbClr val="3F5F54"/>
                </a:gs>
              </a:gsLst>
              <a:lin ang="16200000" scaled="1"/>
            </a:gra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cxnSp>
          <p:nvCxnSpPr>
            <p:cNvPr id="88" name="Lige forbindelse 87">
              <a:extLst>
                <a:ext uri="{FF2B5EF4-FFF2-40B4-BE49-F238E27FC236}">
                  <a16:creationId xmlns:a16="http://schemas.microsoft.com/office/drawing/2014/main" id="{3E484C43-02F7-40DE-B331-2D1050608A0F}"/>
                </a:ext>
              </a:extLst>
            </p:cNvPr>
            <p:cNvCxnSpPr>
              <a:cxnSpLocks/>
            </p:cNvCxnSpPr>
            <p:nvPr/>
          </p:nvCxnSpPr>
          <p:spPr>
            <a:xfrm>
              <a:off x="3354348" y="5800330"/>
              <a:ext cx="110215" cy="0"/>
            </a:xfrm>
            <a:prstGeom prst="line">
              <a:avLst/>
            </a:prstGeom>
            <a:ln>
              <a:solidFill>
                <a:srgbClr val="945E5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Lige forbindelse 88">
              <a:extLst>
                <a:ext uri="{FF2B5EF4-FFF2-40B4-BE49-F238E27FC236}">
                  <a16:creationId xmlns:a16="http://schemas.microsoft.com/office/drawing/2014/main" id="{A5C62528-B7B2-4C08-B0B6-65DDC4159FF8}"/>
                </a:ext>
              </a:extLst>
            </p:cNvPr>
            <p:cNvCxnSpPr>
              <a:cxnSpLocks/>
            </p:cNvCxnSpPr>
            <p:nvPr/>
          </p:nvCxnSpPr>
          <p:spPr>
            <a:xfrm>
              <a:off x="3545236" y="5800330"/>
              <a:ext cx="110215" cy="0"/>
            </a:xfrm>
            <a:prstGeom prst="line">
              <a:avLst/>
            </a:prstGeom>
            <a:ln>
              <a:solidFill>
                <a:srgbClr val="945E5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Lige forbindelse 89">
              <a:extLst>
                <a:ext uri="{FF2B5EF4-FFF2-40B4-BE49-F238E27FC236}">
                  <a16:creationId xmlns:a16="http://schemas.microsoft.com/office/drawing/2014/main" id="{A2864983-1F34-4086-AE99-1625555D2FC4}"/>
                </a:ext>
              </a:extLst>
            </p:cNvPr>
            <p:cNvCxnSpPr>
              <a:cxnSpLocks/>
            </p:cNvCxnSpPr>
            <p:nvPr/>
          </p:nvCxnSpPr>
          <p:spPr>
            <a:xfrm>
              <a:off x="3736124" y="5800330"/>
              <a:ext cx="110215" cy="0"/>
            </a:xfrm>
            <a:prstGeom prst="line">
              <a:avLst/>
            </a:prstGeom>
            <a:ln>
              <a:solidFill>
                <a:srgbClr val="945E5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Lige forbindelse 90">
              <a:extLst>
                <a:ext uri="{FF2B5EF4-FFF2-40B4-BE49-F238E27FC236}">
                  <a16:creationId xmlns:a16="http://schemas.microsoft.com/office/drawing/2014/main" id="{67123DCF-EB9F-47AE-BC69-0C3040B82562}"/>
                </a:ext>
              </a:extLst>
            </p:cNvPr>
            <p:cNvCxnSpPr>
              <a:cxnSpLocks/>
            </p:cNvCxnSpPr>
            <p:nvPr/>
          </p:nvCxnSpPr>
          <p:spPr>
            <a:xfrm>
              <a:off x="3927011" y="5800330"/>
              <a:ext cx="110215" cy="0"/>
            </a:xfrm>
            <a:prstGeom prst="line">
              <a:avLst/>
            </a:prstGeom>
            <a:ln>
              <a:solidFill>
                <a:srgbClr val="945E5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Lige forbindelse 91">
              <a:extLst>
                <a:ext uri="{FF2B5EF4-FFF2-40B4-BE49-F238E27FC236}">
                  <a16:creationId xmlns:a16="http://schemas.microsoft.com/office/drawing/2014/main" id="{068379CF-7907-4333-AC74-C742365759D3}"/>
                </a:ext>
              </a:extLst>
            </p:cNvPr>
            <p:cNvCxnSpPr>
              <a:cxnSpLocks/>
            </p:cNvCxnSpPr>
            <p:nvPr/>
          </p:nvCxnSpPr>
          <p:spPr>
            <a:xfrm>
              <a:off x="4121233" y="5800330"/>
              <a:ext cx="110215" cy="0"/>
            </a:xfrm>
            <a:prstGeom prst="line">
              <a:avLst/>
            </a:prstGeom>
            <a:ln>
              <a:solidFill>
                <a:srgbClr val="945E5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Lige forbindelse 92">
              <a:extLst>
                <a:ext uri="{FF2B5EF4-FFF2-40B4-BE49-F238E27FC236}">
                  <a16:creationId xmlns:a16="http://schemas.microsoft.com/office/drawing/2014/main" id="{5545A3DB-8F82-4680-AC64-CEBC2A118E88}"/>
                </a:ext>
              </a:extLst>
            </p:cNvPr>
            <p:cNvCxnSpPr>
              <a:cxnSpLocks/>
            </p:cNvCxnSpPr>
            <p:nvPr/>
          </p:nvCxnSpPr>
          <p:spPr>
            <a:xfrm>
              <a:off x="4308584" y="5800330"/>
              <a:ext cx="110215" cy="0"/>
            </a:xfrm>
            <a:prstGeom prst="line">
              <a:avLst/>
            </a:prstGeom>
            <a:ln>
              <a:solidFill>
                <a:srgbClr val="945E5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Rektangel 93">
              <a:extLst>
                <a:ext uri="{FF2B5EF4-FFF2-40B4-BE49-F238E27FC236}">
                  <a16:creationId xmlns:a16="http://schemas.microsoft.com/office/drawing/2014/main" id="{8E317866-F936-48F8-A960-85514C5D63C9}"/>
                </a:ext>
              </a:extLst>
            </p:cNvPr>
            <p:cNvSpPr/>
            <p:nvPr/>
          </p:nvSpPr>
          <p:spPr>
            <a:xfrm>
              <a:off x="3124094" y="5400701"/>
              <a:ext cx="1525339" cy="31957"/>
            </a:xfrm>
            <a:prstGeom prst="rect">
              <a:avLst/>
            </a:prstGeom>
            <a:gradFill>
              <a:gsLst>
                <a:gs pos="72000">
                  <a:srgbClr val="CCC9B4"/>
                </a:gs>
                <a:gs pos="30000">
                  <a:schemeClr val="bg2">
                    <a:lumMod val="90000"/>
                  </a:schemeClr>
                </a:gs>
                <a:gs pos="0">
                  <a:schemeClr val="bg2">
                    <a:lumMod val="90000"/>
                  </a:schemeClr>
                </a:gs>
                <a:gs pos="100000">
                  <a:schemeClr val="bg2">
                    <a:lumMod val="90000"/>
                  </a:scheme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95" name="Rektangel 94">
              <a:extLst>
                <a:ext uri="{FF2B5EF4-FFF2-40B4-BE49-F238E27FC236}">
                  <a16:creationId xmlns:a16="http://schemas.microsoft.com/office/drawing/2014/main" id="{7F750902-5C86-429A-8D4D-89879B7F46D3}"/>
                </a:ext>
              </a:extLst>
            </p:cNvPr>
            <p:cNvSpPr/>
            <p:nvPr/>
          </p:nvSpPr>
          <p:spPr>
            <a:xfrm>
              <a:off x="3124094" y="5624481"/>
              <a:ext cx="1525339" cy="31957"/>
            </a:xfrm>
            <a:prstGeom prst="rect">
              <a:avLst/>
            </a:prstGeom>
            <a:gradFill>
              <a:gsLst>
                <a:gs pos="72000">
                  <a:srgbClr val="CCC9B4"/>
                </a:gs>
                <a:gs pos="30000">
                  <a:schemeClr val="bg2">
                    <a:lumMod val="90000"/>
                  </a:schemeClr>
                </a:gs>
                <a:gs pos="0">
                  <a:schemeClr val="bg2">
                    <a:lumMod val="90000"/>
                  </a:schemeClr>
                </a:gs>
                <a:gs pos="100000">
                  <a:schemeClr val="bg2">
                    <a:lumMod val="90000"/>
                  </a:scheme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96" name="Rektangel 95">
              <a:extLst>
                <a:ext uri="{FF2B5EF4-FFF2-40B4-BE49-F238E27FC236}">
                  <a16:creationId xmlns:a16="http://schemas.microsoft.com/office/drawing/2014/main" id="{68515BE6-412F-4A5F-87D3-727BED81E359}"/>
                </a:ext>
              </a:extLst>
            </p:cNvPr>
            <p:cNvSpPr/>
            <p:nvPr/>
          </p:nvSpPr>
          <p:spPr>
            <a:xfrm rot="5400000">
              <a:off x="3054542" y="5515465"/>
              <a:ext cx="223697" cy="31778"/>
            </a:xfrm>
            <a:prstGeom prst="rect">
              <a:avLst/>
            </a:prstGeom>
            <a:gradFill>
              <a:gsLst>
                <a:gs pos="72000">
                  <a:srgbClr val="CCC9B4"/>
                </a:gs>
                <a:gs pos="30000">
                  <a:schemeClr val="bg2">
                    <a:lumMod val="90000"/>
                  </a:schemeClr>
                </a:gs>
                <a:gs pos="0">
                  <a:schemeClr val="bg2">
                    <a:lumMod val="90000"/>
                  </a:schemeClr>
                </a:gs>
                <a:gs pos="100000">
                  <a:schemeClr val="bg2">
                    <a:lumMod val="90000"/>
                  </a:scheme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97" name="Rektangel 96">
              <a:extLst>
                <a:ext uri="{FF2B5EF4-FFF2-40B4-BE49-F238E27FC236}">
                  <a16:creationId xmlns:a16="http://schemas.microsoft.com/office/drawing/2014/main" id="{F88C5883-19F4-4B3A-9497-D1A3BA2723FE}"/>
                </a:ext>
              </a:extLst>
            </p:cNvPr>
            <p:cNvSpPr/>
            <p:nvPr/>
          </p:nvSpPr>
          <p:spPr>
            <a:xfrm rot="5400000">
              <a:off x="4492056" y="5515465"/>
              <a:ext cx="223697" cy="31778"/>
            </a:xfrm>
            <a:prstGeom prst="rect">
              <a:avLst/>
            </a:prstGeom>
            <a:gradFill>
              <a:gsLst>
                <a:gs pos="72000">
                  <a:srgbClr val="CCC9B4"/>
                </a:gs>
                <a:gs pos="30000">
                  <a:schemeClr val="bg2">
                    <a:lumMod val="90000"/>
                  </a:schemeClr>
                </a:gs>
                <a:gs pos="0">
                  <a:schemeClr val="bg2">
                    <a:lumMod val="90000"/>
                  </a:schemeClr>
                </a:gs>
                <a:gs pos="100000">
                  <a:schemeClr val="bg2">
                    <a:lumMod val="90000"/>
                  </a:scheme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98" name="Rektangel 97">
              <a:extLst>
                <a:ext uri="{FF2B5EF4-FFF2-40B4-BE49-F238E27FC236}">
                  <a16:creationId xmlns:a16="http://schemas.microsoft.com/office/drawing/2014/main" id="{F42E0502-98DB-4729-B3E4-3F0CFE41554E}"/>
                </a:ext>
              </a:extLst>
            </p:cNvPr>
            <p:cNvSpPr/>
            <p:nvPr/>
          </p:nvSpPr>
          <p:spPr>
            <a:xfrm rot="5400000">
              <a:off x="3201773" y="5515465"/>
              <a:ext cx="223697" cy="31778"/>
            </a:xfrm>
            <a:prstGeom prst="rect">
              <a:avLst/>
            </a:prstGeom>
            <a:gradFill>
              <a:gsLst>
                <a:gs pos="72000">
                  <a:srgbClr val="CCC9B4"/>
                </a:gs>
                <a:gs pos="30000">
                  <a:schemeClr val="bg2">
                    <a:lumMod val="90000"/>
                  </a:schemeClr>
                </a:gs>
                <a:gs pos="0">
                  <a:schemeClr val="bg2">
                    <a:lumMod val="90000"/>
                  </a:schemeClr>
                </a:gs>
                <a:gs pos="100000">
                  <a:schemeClr val="bg2">
                    <a:lumMod val="90000"/>
                  </a:scheme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99" name="Rektangel 98">
              <a:extLst>
                <a:ext uri="{FF2B5EF4-FFF2-40B4-BE49-F238E27FC236}">
                  <a16:creationId xmlns:a16="http://schemas.microsoft.com/office/drawing/2014/main" id="{B6269E00-F7E5-4A54-B224-1FE4DC6AFA99}"/>
                </a:ext>
              </a:extLst>
            </p:cNvPr>
            <p:cNvSpPr/>
            <p:nvPr/>
          </p:nvSpPr>
          <p:spPr>
            <a:xfrm rot="5400000">
              <a:off x="4348653" y="5515465"/>
              <a:ext cx="223697" cy="31778"/>
            </a:xfrm>
            <a:prstGeom prst="rect">
              <a:avLst/>
            </a:prstGeom>
            <a:gradFill>
              <a:gsLst>
                <a:gs pos="72000">
                  <a:srgbClr val="CCC9B4"/>
                </a:gs>
                <a:gs pos="30000">
                  <a:schemeClr val="bg2">
                    <a:lumMod val="90000"/>
                  </a:schemeClr>
                </a:gs>
                <a:gs pos="0">
                  <a:schemeClr val="bg2">
                    <a:lumMod val="90000"/>
                  </a:schemeClr>
                </a:gs>
                <a:gs pos="100000">
                  <a:schemeClr val="bg2">
                    <a:lumMod val="90000"/>
                  </a:scheme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00" name="Rektangel 99">
              <a:extLst>
                <a:ext uri="{FF2B5EF4-FFF2-40B4-BE49-F238E27FC236}">
                  <a16:creationId xmlns:a16="http://schemas.microsoft.com/office/drawing/2014/main" id="{E1D22BC0-5624-45A6-99E5-D2C7A347507B}"/>
                </a:ext>
              </a:extLst>
            </p:cNvPr>
            <p:cNvSpPr/>
            <p:nvPr/>
          </p:nvSpPr>
          <p:spPr>
            <a:xfrm rot="5400000">
              <a:off x="4155802" y="5515465"/>
              <a:ext cx="223697" cy="31778"/>
            </a:xfrm>
            <a:prstGeom prst="rect">
              <a:avLst/>
            </a:prstGeom>
            <a:gradFill>
              <a:gsLst>
                <a:gs pos="72000">
                  <a:srgbClr val="CCC9B4"/>
                </a:gs>
                <a:gs pos="30000">
                  <a:schemeClr val="bg2">
                    <a:lumMod val="90000"/>
                  </a:schemeClr>
                </a:gs>
                <a:gs pos="0">
                  <a:schemeClr val="bg2">
                    <a:lumMod val="90000"/>
                  </a:schemeClr>
                </a:gs>
                <a:gs pos="100000">
                  <a:schemeClr val="bg2">
                    <a:lumMod val="90000"/>
                  </a:scheme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01" name="Rektangel 100">
              <a:extLst>
                <a:ext uri="{FF2B5EF4-FFF2-40B4-BE49-F238E27FC236}">
                  <a16:creationId xmlns:a16="http://schemas.microsoft.com/office/drawing/2014/main" id="{CC9A17F8-3C2F-4675-ACC3-2C6EC842BBDA}"/>
                </a:ext>
              </a:extLst>
            </p:cNvPr>
            <p:cNvSpPr/>
            <p:nvPr/>
          </p:nvSpPr>
          <p:spPr>
            <a:xfrm rot="5400000">
              <a:off x="3966541" y="5515465"/>
              <a:ext cx="223697" cy="31778"/>
            </a:xfrm>
            <a:prstGeom prst="rect">
              <a:avLst/>
            </a:prstGeom>
            <a:gradFill>
              <a:gsLst>
                <a:gs pos="72000">
                  <a:srgbClr val="CCC9B4"/>
                </a:gs>
                <a:gs pos="30000">
                  <a:schemeClr val="bg2">
                    <a:lumMod val="90000"/>
                  </a:schemeClr>
                </a:gs>
                <a:gs pos="0">
                  <a:schemeClr val="bg2">
                    <a:lumMod val="90000"/>
                  </a:schemeClr>
                </a:gs>
                <a:gs pos="100000">
                  <a:schemeClr val="bg2">
                    <a:lumMod val="90000"/>
                  </a:scheme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02" name="Rektangel 101">
              <a:extLst>
                <a:ext uri="{FF2B5EF4-FFF2-40B4-BE49-F238E27FC236}">
                  <a16:creationId xmlns:a16="http://schemas.microsoft.com/office/drawing/2014/main" id="{BE903F92-0FBC-477C-880C-BE799DB34C0B}"/>
                </a:ext>
              </a:extLst>
            </p:cNvPr>
            <p:cNvSpPr/>
            <p:nvPr/>
          </p:nvSpPr>
          <p:spPr>
            <a:xfrm rot="5400000">
              <a:off x="3773637" y="5515465"/>
              <a:ext cx="223697" cy="31778"/>
            </a:xfrm>
            <a:prstGeom prst="rect">
              <a:avLst/>
            </a:prstGeom>
            <a:gradFill>
              <a:gsLst>
                <a:gs pos="72000">
                  <a:srgbClr val="CCC9B4"/>
                </a:gs>
                <a:gs pos="30000">
                  <a:schemeClr val="bg2">
                    <a:lumMod val="90000"/>
                  </a:schemeClr>
                </a:gs>
                <a:gs pos="0">
                  <a:schemeClr val="bg2">
                    <a:lumMod val="90000"/>
                  </a:schemeClr>
                </a:gs>
                <a:gs pos="100000">
                  <a:schemeClr val="bg2">
                    <a:lumMod val="90000"/>
                  </a:scheme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03" name="Rektangel 102">
              <a:extLst>
                <a:ext uri="{FF2B5EF4-FFF2-40B4-BE49-F238E27FC236}">
                  <a16:creationId xmlns:a16="http://schemas.microsoft.com/office/drawing/2014/main" id="{098B225E-2147-4561-9455-F07A5DCAD454}"/>
                </a:ext>
              </a:extLst>
            </p:cNvPr>
            <p:cNvSpPr/>
            <p:nvPr/>
          </p:nvSpPr>
          <p:spPr>
            <a:xfrm rot="5400000">
              <a:off x="3588634" y="5515465"/>
              <a:ext cx="223697" cy="31778"/>
            </a:xfrm>
            <a:prstGeom prst="rect">
              <a:avLst/>
            </a:prstGeom>
            <a:gradFill>
              <a:gsLst>
                <a:gs pos="72000">
                  <a:srgbClr val="CCC9B4"/>
                </a:gs>
                <a:gs pos="30000">
                  <a:schemeClr val="bg2">
                    <a:lumMod val="90000"/>
                  </a:schemeClr>
                </a:gs>
                <a:gs pos="0">
                  <a:schemeClr val="bg2">
                    <a:lumMod val="90000"/>
                  </a:schemeClr>
                </a:gs>
                <a:gs pos="100000">
                  <a:schemeClr val="bg2">
                    <a:lumMod val="90000"/>
                  </a:scheme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04" name="Rektangel 103">
              <a:extLst>
                <a:ext uri="{FF2B5EF4-FFF2-40B4-BE49-F238E27FC236}">
                  <a16:creationId xmlns:a16="http://schemas.microsoft.com/office/drawing/2014/main" id="{0408BD35-2591-4100-8D5F-5146CFEFC0B5}"/>
                </a:ext>
              </a:extLst>
            </p:cNvPr>
            <p:cNvSpPr/>
            <p:nvPr/>
          </p:nvSpPr>
          <p:spPr>
            <a:xfrm rot="5400000">
              <a:off x="3395365" y="5515465"/>
              <a:ext cx="223697" cy="31778"/>
            </a:xfrm>
            <a:prstGeom prst="rect">
              <a:avLst/>
            </a:prstGeom>
            <a:gradFill>
              <a:gsLst>
                <a:gs pos="72000">
                  <a:srgbClr val="CCC9B4"/>
                </a:gs>
                <a:gs pos="30000">
                  <a:schemeClr val="bg2">
                    <a:lumMod val="90000"/>
                  </a:schemeClr>
                </a:gs>
                <a:gs pos="0">
                  <a:schemeClr val="bg2">
                    <a:lumMod val="90000"/>
                  </a:schemeClr>
                </a:gs>
                <a:gs pos="100000">
                  <a:schemeClr val="bg2">
                    <a:lumMod val="90000"/>
                  </a:scheme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05" name="Rektangel 104">
              <a:extLst>
                <a:ext uri="{FF2B5EF4-FFF2-40B4-BE49-F238E27FC236}">
                  <a16:creationId xmlns:a16="http://schemas.microsoft.com/office/drawing/2014/main" id="{1C276A9F-09C1-46F3-BF17-A64489A2B6C6}"/>
                </a:ext>
              </a:extLst>
            </p:cNvPr>
            <p:cNvSpPr/>
            <p:nvPr/>
          </p:nvSpPr>
          <p:spPr>
            <a:xfrm rot="5400000">
              <a:off x="3185795" y="5761136"/>
              <a:ext cx="255654" cy="31778"/>
            </a:xfrm>
            <a:prstGeom prst="rect">
              <a:avLst/>
            </a:prstGeom>
            <a:gradFill>
              <a:gsLst>
                <a:gs pos="72000">
                  <a:srgbClr val="CCC9B4"/>
                </a:gs>
                <a:gs pos="30000">
                  <a:schemeClr val="bg2">
                    <a:lumMod val="90000"/>
                  </a:schemeClr>
                </a:gs>
                <a:gs pos="0">
                  <a:schemeClr val="bg2">
                    <a:lumMod val="90000"/>
                  </a:schemeClr>
                </a:gs>
                <a:gs pos="100000">
                  <a:schemeClr val="bg2">
                    <a:lumMod val="90000"/>
                  </a:scheme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06" name="Rektangel 105">
              <a:extLst>
                <a:ext uri="{FF2B5EF4-FFF2-40B4-BE49-F238E27FC236}">
                  <a16:creationId xmlns:a16="http://schemas.microsoft.com/office/drawing/2014/main" id="{C107F72B-CB0B-432C-89BD-564CB58D8B10}"/>
                </a:ext>
              </a:extLst>
            </p:cNvPr>
            <p:cNvSpPr/>
            <p:nvPr/>
          </p:nvSpPr>
          <p:spPr>
            <a:xfrm rot="5400000">
              <a:off x="4316697" y="5769865"/>
              <a:ext cx="287611" cy="31778"/>
            </a:xfrm>
            <a:prstGeom prst="rect">
              <a:avLst/>
            </a:prstGeom>
            <a:gradFill>
              <a:gsLst>
                <a:gs pos="72000">
                  <a:srgbClr val="CCC9B4"/>
                </a:gs>
                <a:gs pos="30000">
                  <a:schemeClr val="bg2">
                    <a:lumMod val="90000"/>
                  </a:schemeClr>
                </a:gs>
                <a:gs pos="0">
                  <a:schemeClr val="bg2">
                    <a:lumMod val="90000"/>
                  </a:schemeClr>
                </a:gs>
                <a:gs pos="100000">
                  <a:schemeClr val="bg2">
                    <a:lumMod val="90000"/>
                  </a:scheme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grpSp>
          <p:nvGrpSpPr>
            <p:cNvPr id="107" name="Gruppe 106">
              <a:extLst>
                <a:ext uri="{FF2B5EF4-FFF2-40B4-BE49-F238E27FC236}">
                  <a16:creationId xmlns:a16="http://schemas.microsoft.com/office/drawing/2014/main" id="{E68D58C2-5BDF-4A2E-B028-AF3000FA2E9B}"/>
                </a:ext>
              </a:extLst>
            </p:cNvPr>
            <p:cNvGrpSpPr/>
            <p:nvPr/>
          </p:nvGrpSpPr>
          <p:grpSpPr>
            <a:xfrm>
              <a:off x="3076887" y="5908189"/>
              <a:ext cx="1620672" cy="63914"/>
              <a:chOff x="1209635" y="3152432"/>
              <a:chExt cx="9240230" cy="585788"/>
            </a:xfrm>
            <a:solidFill>
              <a:srgbClr val="C3C0B1"/>
            </a:solidFill>
          </p:grpSpPr>
          <p:sp>
            <p:nvSpPr>
              <p:cNvPr id="206" name="Retvinklet trekant 205">
                <a:extLst>
                  <a:ext uri="{FF2B5EF4-FFF2-40B4-BE49-F238E27FC236}">
                    <a16:creationId xmlns:a16="http://schemas.microsoft.com/office/drawing/2014/main" id="{36896126-6DB5-4D1D-8CB7-498615DD05AF}"/>
                  </a:ext>
                </a:extLst>
              </p:cNvPr>
              <p:cNvSpPr/>
              <p:nvPr/>
            </p:nvSpPr>
            <p:spPr>
              <a:xfrm>
                <a:off x="9572041" y="3152432"/>
                <a:ext cx="877824" cy="585216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207" name="Rektangel 206">
                <a:extLst>
                  <a:ext uri="{FF2B5EF4-FFF2-40B4-BE49-F238E27FC236}">
                    <a16:creationId xmlns:a16="http://schemas.microsoft.com/office/drawing/2014/main" id="{C7EF0B0D-6615-4F98-B3C2-6F789A79D76C}"/>
                  </a:ext>
                </a:extLst>
              </p:cNvPr>
              <p:cNvSpPr/>
              <p:nvPr/>
            </p:nvSpPr>
            <p:spPr>
              <a:xfrm>
                <a:off x="2087459" y="3152432"/>
                <a:ext cx="7484582" cy="58578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208" name="Retvinklet trekant 207">
                <a:extLst>
                  <a:ext uri="{FF2B5EF4-FFF2-40B4-BE49-F238E27FC236}">
                    <a16:creationId xmlns:a16="http://schemas.microsoft.com/office/drawing/2014/main" id="{3F53A30D-9ED1-4CC5-AACB-1FC22C54FEA8}"/>
                  </a:ext>
                </a:extLst>
              </p:cNvPr>
              <p:cNvSpPr/>
              <p:nvPr/>
            </p:nvSpPr>
            <p:spPr>
              <a:xfrm flipH="1">
                <a:off x="1209635" y="3152432"/>
                <a:ext cx="877824" cy="585216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</p:grpSp>
        <p:sp>
          <p:nvSpPr>
            <p:cNvPr id="108" name="Rektangel 107">
              <a:extLst>
                <a:ext uri="{FF2B5EF4-FFF2-40B4-BE49-F238E27FC236}">
                  <a16:creationId xmlns:a16="http://schemas.microsoft.com/office/drawing/2014/main" id="{4CDB21AE-4CB9-4521-9D1B-28EE8F3BEAF8}"/>
                </a:ext>
              </a:extLst>
            </p:cNvPr>
            <p:cNvSpPr/>
            <p:nvPr/>
          </p:nvSpPr>
          <p:spPr>
            <a:xfrm>
              <a:off x="5349022" y="3143525"/>
              <a:ext cx="676596" cy="105654"/>
            </a:xfrm>
            <a:prstGeom prst="rect">
              <a:avLst/>
            </a:prstGeom>
            <a:solidFill>
              <a:srgbClr val="3F5F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09" name="Parallelogram 108">
              <a:extLst>
                <a:ext uri="{FF2B5EF4-FFF2-40B4-BE49-F238E27FC236}">
                  <a16:creationId xmlns:a16="http://schemas.microsoft.com/office/drawing/2014/main" id="{71E9FA46-B5AD-49C0-B724-6BFBE2B343A4}"/>
                </a:ext>
              </a:extLst>
            </p:cNvPr>
            <p:cNvSpPr/>
            <p:nvPr/>
          </p:nvSpPr>
          <p:spPr>
            <a:xfrm rot="5400000">
              <a:off x="5252746" y="3256941"/>
              <a:ext cx="445214" cy="252661"/>
            </a:xfrm>
            <a:prstGeom prst="parallelogram">
              <a:avLst/>
            </a:prstGeom>
            <a:solidFill>
              <a:srgbClr val="3F5F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10" name="Parallelogram 109">
              <a:extLst>
                <a:ext uri="{FF2B5EF4-FFF2-40B4-BE49-F238E27FC236}">
                  <a16:creationId xmlns:a16="http://schemas.microsoft.com/office/drawing/2014/main" id="{CD40062A-7623-45B0-83C0-0E4C27D5E39D}"/>
                </a:ext>
              </a:extLst>
            </p:cNvPr>
            <p:cNvSpPr/>
            <p:nvPr/>
          </p:nvSpPr>
          <p:spPr>
            <a:xfrm rot="16200000" flipH="1">
              <a:off x="5676681" y="3256941"/>
              <a:ext cx="445214" cy="252661"/>
            </a:xfrm>
            <a:prstGeom prst="parallelogram">
              <a:avLst/>
            </a:prstGeom>
            <a:solidFill>
              <a:srgbClr val="3F5F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11" name="Rektangel 110">
              <a:extLst>
                <a:ext uri="{FF2B5EF4-FFF2-40B4-BE49-F238E27FC236}">
                  <a16:creationId xmlns:a16="http://schemas.microsoft.com/office/drawing/2014/main" id="{23C7CFBF-12CE-42CB-B458-597DB13A9751}"/>
                </a:ext>
              </a:extLst>
            </p:cNvPr>
            <p:cNvSpPr/>
            <p:nvPr/>
          </p:nvSpPr>
          <p:spPr>
            <a:xfrm>
              <a:off x="5592472" y="3221062"/>
              <a:ext cx="252662" cy="338815"/>
            </a:xfrm>
            <a:prstGeom prst="rect">
              <a:avLst/>
            </a:prstGeom>
            <a:solidFill>
              <a:srgbClr val="3F5F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12" name="Parallelogram 111">
              <a:extLst>
                <a:ext uri="{FF2B5EF4-FFF2-40B4-BE49-F238E27FC236}">
                  <a16:creationId xmlns:a16="http://schemas.microsoft.com/office/drawing/2014/main" id="{F891D6B5-7D9D-409F-9D3E-6006B0AF1B39}"/>
                </a:ext>
              </a:extLst>
            </p:cNvPr>
            <p:cNvSpPr/>
            <p:nvPr/>
          </p:nvSpPr>
          <p:spPr>
            <a:xfrm rot="5400000">
              <a:off x="5352519" y="3192216"/>
              <a:ext cx="98123" cy="79154"/>
            </a:xfrm>
            <a:prstGeom prst="parallelogram">
              <a:avLst/>
            </a:prstGeom>
            <a:solidFill>
              <a:srgbClr val="D8E4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13" name="Parallelogram 112">
              <a:extLst>
                <a:ext uri="{FF2B5EF4-FFF2-40B4-BE49-F238E27FC236}">
                  <a16:creationId xmlns:a16="http://schemas.microsoft.com/office/drawing/2014/main" id="{EC5E423A-03D0-4337-B049-C406D5235482}"/>
                </a:ext>
              </a:extLst>
            </p:cNvPr>
            <p:cNvSpPr/>
            <p:nvPr/>
          </p:nvSpPr>
          <p:spPr>
            <a:xfrm rot="5400000">
              <a:off x="5352519" y="3280505"/>
              <a:ext cx="98123" cy="79154"/>
            </a:xfrm>
            <a:prstGeom prst="parallelogram">
              <a:avLst/>
            </a:prstGeom>
            <a:solidFill>
              <a:srgbClr val="D8E4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14" name="Parallelogram 113">
              <a:extLst>
                <a:ext uri="{FF2B5EF4-FFF2-40B4-BE49-F238E27FC236}">
                  <a16:creationId xmlns:a16="http://schemas.microsoft.com/office/drawing/2014/main" id="{8288655E-616E-49E4-88AA-5A3F97B10CC2}"/>
                </a:ext>
              </a:extLst>
            </p:cNvPr>
            <p:cNvSpPr/>
            <p:nvPr/>
          </p:nvSpPr>
          <p:spPr>
            <a:xfrm rot="5400000">
              <a:off x="5446638" y="3214764"/>
              <a:ext cx="98123" cy="79154"/>
            </a:xfrm>
            <a:prstGeom prst="parallelogram">
              <a:avLst/>
            </a:prstGeom>
            <a:solidFill>
              <a:srgbClr val="D8E4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15" name="Parallelogram 114">
              <a:extLst>
                <a:ext uri="{FF2B5EF4-FFF2-40B4-BE49-F238E27FC236}">
                  <a16:creationId xmlns:a16="http://schemas.microsoft.com/office/drawing/2014/main" id="{647B616A-25C7-4749-B1F4-236C537E8C47}"/>
                </a:ext>
              </a:extLst>
            </p:cNvPr>
            <p:cNvSpPr/>
            <p:nvPr/>
          </p:nvSpPr>
          <p:spPr>
            <a:xfrm rot="5400000">
              <a:off x="5447271" y="3302734"/>
              <a:ext cx="98123" cy="79154"/>
            </a:xfrm>
            <a:prstGeom prst="parallelogram">
              <a:avLst/>
            </a:prstGeom>
            <a:solidFill>
              <a:srgbClr val="D8E4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16" name="Parallelogram 115">
              <a:extLst>
                <a:ext uri="{FF2B5EF4-FFF2-40B4-BE49-F238E27FC236}">
                  <a16:creationId xmlns:a16="http://schemas.microsoft.com/office/drawing/2014/main" id="{A7CDF52C-3938-4B47-AA52-6F52425EC318}"/>
                </a:ext>
              </a:extLst>
            </p:cNvPr>
            <p:cNvSpPr/>
            <p:nvPr/>
          </p:nvSpPr>
          <p:spPr>
            <a:xfrm rot="5400000">
              <a:off x="5352519" y="3367573"/>
              <a:ext cx="98123" cy="79154"/>
            </a:xfrm>
            <a:prstGeom prst="parallelogram">
              <a:avLst/>
            </a:prstGeom>
            <a:solidFill>
              <a:srgbClr val="D8E4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17" name="Parallelogram 116">
              <a:extLst>
                <a:ext uri="{FF2B5EF4-FFF2-40B4-BE49-F238E27FC236}">
                  <a16:creationId xmlns:a16="http://schemas.microsoft.com/office/drawing/2014/main" id="{AD459CB2-52C2-40D7-B43E-57485E584690}"/>
                </a:ext>
              </a:extLst>
            </p:cNvPr>
            <p:cNvSpPr/>
            <p:nvPr/>
          </p:nvSpPr>
          <p:spPr>
            <a:xfrm rot="5400000">
              <a:off x="5447271" y="3389802"/>
              <a:ext cx="98123" cy="79154"/>
            </a:xfrm>
            <a:prstGeom prst="parallelogram">
              <a:avLst/>
            </a:prstGeom>
            <a:solidFill>
              <a:srgbClr val="D8E4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grpSp>
          <p:nvGrpSpPr>
            <p:cNvPr id="118" name="Gruppe 117">
              <a:extLst>
                <a:ext uri="{FF2B5EF4-FFF2-40B4-BE49-F238E27FC236}">
                  <a16:creationId xmlns:a16="http://schemas.microsoft.com/office/drawing/2014/main" id="{7BB5A623-3AA3-4E63-97FC-EEF2C9EDC8EC}"/>
                </a:ext>
              </a:extLst>
            </p:cNvPr>
            <p:cNvGrpSpPr/>
            <p:nvPr/>
          </p:nvGrpSpPr>
          <p:grpSpPr>
            <a:xfrm flipH="1">
              <a:off x="5838296" y="3182733"/>
              <a:ext cx="173906" cy="295709"/>
              <a:chOff x="7286243" y="2703579"/>
              <a:chExt cx="197012" cy="333123"/>
            </a:xfrm>
          </p:grpSpPr>
          <p:sp>
            <p:nvSpPr>
              <p:cNvPr id="200" name="Parallelogram 199">
                <a:extLst>
                  <a:ext uri="{FF2B5EF4-FFF2-40B4-BE49-F238E27FC236}">
                    <a16:creationId xmlns:a16="http://schemas.microsoft.com/office/drawing/2014/main" id="{868AF180-79A2-4810-A252-C38983C5229A}"/>
                  </a:ext>
                </a:extLst>
              </p:cNvPr>
              <p:cNvSpPr/>
              <p:nvPr/>
            </p:nvSpPr>
            <p:spPr>
              <a:xfrm rot="5400000">
                <a:off x="7275810" y="2714012"/>
                <a:ext cx="110538" cy="89671"/>
              </a:xfrm>
              <a:prstGeom prst="parallelogram">
                <a:avLst/>
              </a:prstGeom>
              <a:solidFill>
                <a:srgbClr val="D8E4D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201" name="Parallelogram 200">
                <a:extLst>
                  <a:ext uri="{FF2B5EF4-FFF2-40B4-BE49-F238E27FC236}">
                    <a16:creationId xmlns:a16="http://schemas.microsoft.com/office/drawing/2014/main" id="{4E4925F7-BD74-42DF-B2ED-F38CC549B8B7}"/>
                  </a:ext>
                </a:extLst>
              </p:cNvPr>
              <p:cNvSpPr/>
              <p:nvPr/>
            </p:nvSpPr>
            <p:spPr>
              <a:xfrm rot="5400000">
                <a:off x="7275810" y="2813472"/>
                <a:ext cx="110538" cy="89671"/>
              </a:xfrm>
              <a:prstGeom prst="parallelogram">
                <a:avLst/>
              </a:prstGeom>
              <a:solidFill>
                <a:srgbClr val="D8E4D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202" name="Parallelogram 201">
                <a:extLst>
                  <a:ext uri="{FF2B5EF4-FFF2-40B4-BE49-F238E27FC236}">
                    <a16:creationId xmlns:a16="http://schemas.microsoft.com/office/drawing/2014/main" id="{FCBB5664-023A-44F1-BDE2-CA5A0FBA5ECC}"/>
                  </a:ext>
                </a:extLst>
              </p:cNvPr>
              <p:cNvSpPr/>
              <p:nvPr/>
            </p:nvSpPr>
            <p:spPr>
              <a:xfrm rot="5400000">
                <a:off x="7382434" y="2739413"/>
                <a:ext cx="110538" cy="89671"/>
              </a:xfrm>
              <a:prstGeom prst="parallelogram">
                <a:avLst/>
              </a:prstGeom>
              <a:solidFill>
                <a:srgbClr val="D8E4D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203" name="Parallelogram 202">
                <a:extLst>
                  <a:ext uri="{FF2B5EF4-FFF2-40B4-BE49-F238E27FC236}">
                    <a16:creationId xmlns:a16="http://schemas.microsoft.com/office/drawing/2014/main" id="{C8C083B6-629E-40FA-B6DA-22B8172F9F1C}"/>
                  </a:ext>
                </a:extLst>
              </p:cNvPr>
              <p:cNvSpPr/>
              <p:nvPr/>
            </p:nvSpPr>
            <p:spPr>
              <a:xfrm rot="5400000">
                <a:off x="7383151" y="2838513"/>
                <a:ext cx="110538" cy="89671"/>
              </a:xfrm>
              <a:prstGeom prst="parallelogram">
                <a:avLst/>
              </a:prstGeom>
              <a:solidFill>
                <a:srgbClr val="D8E4D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204" name="Parallelogram 203">
                <a:extLst>
                  <a:ext uri="{FF2B5EF4-FFF2-40B4-BE49-F238E27FC236}">
                    <a16:creationId xmlns:a16="http://schemas.microsoft.com/office/drawing/2014/main" id="{4B2E6C51-D874-4D0B-86AC-8A5B8D2168E8}"/>
                  </a:ext>
                </a:extLst>
              </p:cNvPr>
              <p:cNvSpPr/>
              <p:nvPr/>
            </p:nvSpPr>
            <p:spPr>
              <a:xfrm rot="5400000">
                <a:off x="7275810" y="2911556"/>
                <a:ext cx="110538" cy="89671"/>
              </a:xfrm>
              <a:prstGeom prst="parallelogram">
                <a:avLst/>
              </a:prstGeom>
              <a:solidFill>
                <a:srgbClr val="D8E4D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205" name="Parallelogram 204">
                <a:extLst>
                  <a:ext uri="{FF2B5EF4-FFF2-40B4-BE49-F238E27FC236}">
                    <a16:creationId xmlns:a16="http://schemas.microsoft.com/office/drawing/2014/main" id="{D0EF0891-F367-43C0-8890-065B50CF453B}"/>
                  </a:ext>
                </a:extLst>
              </p:cNvPr>
              <p:cNvSpPr/>
              <p:nvPr/>
            </p:nvSpPr>
            <p:spPr>
              <a:xfrm rot="5400000">
                <a:off x="7383151" y="2936597"/>
                <a:ext cx="110538" cy="89671"/>
              </a:xfrm>
              <a:prstGeom prst="parallelogram">
                <a:avLst/>
              </a:prstGeom>
              <a:solidFill>
                <a:srgbClr val="D8E4D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</p:grpSp>
        <p:sp>
          <p:nvSpPr>
            <p:cNvPr id="119" name="Rektangel 118">
              <a:extLst>
                <a:ext uri="{FF2B5EF4-FFF2-40B4-BE49-F238E27FC236}">
                  <a16:creationId xmlns:a16="http://schemas.microsoft.com/office/drawing/2014/main" id="{602D5AD5-6B86-4DD4-A959-CF393697E92D}"/>
                </a:ext>
              </a:extLst>
            </p:cNvPr>
            <p:cNvSpPr/>
            <p:nvPr/>
          </p:nvSpPr>
          <p:spPr>
            <a:xfrm>
              <a:off x="5591255" y="3231648"/>
              <a:ext cx="89856" cy="73446"/>
            </a:xfrm>
            <a:prstGeom prst="rect">
              <a:avLst/>
            </a:prstGeom>
            <a:solidFill>
              <a:srgbClr val="D8E4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a-DK"/>
            </a:p>
          </p:txBody>
        </p:sp>
        <p:sp>
          <p:nvSpPr>
            <p:cNvPr id="120" name="Rektangel 119">
              <a:extLst>
                <a:ext uri="{FF2B5EF4-FFF2-40B4-BE49-F238E27FC236}">
                  <a16:creationId xmlns:a16="http://schemas.microsoft.com/office/drawing/2014/main" id="{86324B1A-7F81-481B-833B-29CBE5092DB9}"/>
                </a:ext>
              </a:extLst>
            </p:cNvPr>
            <p:cNvSpPr/>
            <p:nvPr/>
          </p:nvSpPr>
          <p:spPr>
            <a:xfrm>
              <a:off x="5706179" y="3231648"/>
              <a:ext cx="89856" cy="73446"/>
            </a:xfrm>
            <a:prstGeom prst="rect">
              <a:avLst/>
            </a:prstGeom>
            <a:solidFill>
              <a:srgbClr val="D8E4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a-DK"/>
            </a:p>
          </p:txBody>
        </p:sp>
        <p:sp>
          <p:nvSpPr>
            <p:cNvPr id="121" name="Rektangel 120">
              <a:extLst>
                <a:ext uri="{FF2B5EF4-FFF2-40B4-BE49-F238E27FC236}">
                  <a16:creationId xmlns:a16="http://schemas.microsoft.com/office/drawing/2014/main" id="{113AA0AC-7786-49D9-9F63-C90A92C18ADB}"/>
                </a:ext>
              </a:extLst>
            </p:cNvPr>
            <p:cNvSpPr/>
            <p:nvPr/>
          </p:nvSpPr>
          <p:spPr>
            <a:xfrm>
              <a:off x="5591255" y="3317938"/>
              <a:ext cx="89856" cy="73446"/>
            </a:xfrm>
            <a:prstGeom prst="rect">
              <a:avLst/>
            </a:prstGeom>
            <a:solidFill>
              <a:srgbClr val="D8E4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a-DK"/>
            </a:p>
          </p:txBody>
        </p:sp>
        <p:sp>
          <p:nvSpPr>
            <p:cNvPr id="122" name="Rektangel 121">
              <a:extLst>
                <a:ext uri="{FF2B5EF4-FFF2-40B4-BE49-F238E27FC236}">
                  <a16:creationId xmlns:a16="http://schemas.microsoft.com/office/drawing/2014/main" id="{FF60CAE8-C253-4790-B2A3-493171A00BF8}"/>
                </a:ext>
              </a:extLst>
            </p:cNvPr>
            <p:cNvSpPr/>
            <p:nvPr/>
          </p:nvSpPr>
          <p:spPr>
            <a:xfrm>
              <a:off x="5706179" y="3317938"/>
              <a:ext cx="89856" cy="73446"/>
            </a:xfrm>
            <a:prstGeom prst="rect">
              <a:avLst/>
            </a:prstGeom>
            <a:solidFill>
              <a:srgbClr val="D8E4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a-DK"/>
            </a:p>
          </p:txBody>
        </p:sp>
        <p:sp>
          <p:nvSpPr>
            <p:cNvPr id="123" name="Rektangel 122">
              <a:extLst>
                <a:ext uri="{FF2B5EF4-FFF2-40B4-BE49-F238E27FC236}">
                  <a16:creationId xmlns:a16="http://schemas.microsoft.com/office/drawing/2014/main" id="{45961BAC-03FB-4A94-960C-C118112631FB}"/>
                </a:ext>
              </a:extLst>
            </p:cNvPr>
            <p:cNvSpPr/>
            <p:nvPr/>
          </p:nvSpPr>
          <p:spPr>
            <a:xfrm rot="16200000">
              <a:off x="5255951" y="3471593"/>
              <a:ext cx="127827" cy="31778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124" name="Rektangel 123">
              <a:extLst>
                <a:ext uri="{FF2B5EF4-FFF2-40B4-BE49-F238E27FC236}">
                  <a16:creationId xmlns:a16="http://schemas.microsoft.com/office/drawing/2014/main" id="{32E98A2F-AA69-41F0-A329-A4DF6167ADAC}"/>
                </a:ext>
              </a:extLst>
            </p:cNvPr>
            <p:cNvSpPr/>
            <p:nvPr/>
          </p:nvSpPr>
          <p:spPr>
            <a:xfrm rot="16200000">
              <a:off x="5990341" y="3471593"/>
              <a:ext cx="127827" cy="31778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125" name="Rektangel 124">
              <a:extLst>
                <a:ext uri="{FF2B5EF4-FFF2-40B4-BE49-F238E27FC236}">
                  <a16:creationId xmlns:a16="http://schemas.microsoft.com/office/drawing/2014/main" id="{3DD70109-EACD-4319-8CC5-BA631E2034B8}"/>
                </a:ext>
              </a:extLst>
            </p:cNvPr>
            <p:cNvSpPr/>
            <p:nvPr/>
          </p:nvSpPr>
          <p:spPr>
            <a:xfrm rot="16200000">
              <a:off x="5908001" y="3471593"/>
              <a:ext cx="127827" cy="31778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126" name="Rektangel 125">
              <a:extLst>
                <a:ext uri="{FF2B5EF4-FFF2-40B4-BE49-F238E27FC236}">
                  <a16:creationId xmlns:a16="http://schemas.microsoft.com/office/drawing/2014/main" id="{6E681FB1-5E1A-4368-A90D-9A321E5A3DC9}"/>
                </a:ext>
              </a:extLst>
            </p:cNvPr>
            <p:cNvSpPr/>
            <p:nvPr/>
          </p:nvSpPr>
          <p:spPr>
            <a:xfrm rot="16200000">
              <a:off x="5813049" y="3471593"/>
              <a:ext cx="127827" cy="31778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127" name="Rektangel 126">
              <a:extLst>
                <a:ext uri="{FF2B5EF4-FFF2-40B4-BE49-F238E27FC236}">
                  <a16:creationId xmlns:a16="http://schemas.microsoft.com/office/drawing/2014/main" id="{E8151C4F-998E-4660-A638-4E6FFF33E8BC}"/>
                </a:ext>
              </a:extLst>
            </p:cNvPr>
            <p:cNvSpPr/>
            <p:nvPr/>
          </p:nvSpPr>
          <p:spPr>
            <a:xfrm rot="16200000">
              <a:off x="5433243" y="3471593"/>
              <a:ext cx="127827" cy="31778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128" name="Rektangel 127">
              <a:extLst>
                <a:ext uri="{FF2B5EF4-FFF2-40B4-BE49-F238E27FC236}">
                  <a16:creationId xmlns:a16="http://schemas.microsoft.com/office/drawing/2014/main" id="{0929167E-B96F-4FF3-A79B-201D102AD18E}"/>
                </a:ext>
              </a:extLst>
            </p:cNvPr>
            <p:cNvSpPr/>
            <p:nvPr/>
          </p:nvSpPr>
          <p:spPr>
            <a:xfrm rot="16200000">
              <a:off x="5338292" y="3471593"/>
              <a:ext cx="127827" cy="31778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129" name="Rektangel 128">
              <a:extLst>
                <a:ext uri="{FF2B5EF4-FFF2-40B4-BE49-F238E27FC236}">
                  <a16:creationId xmlns:a16="http://schemas.microsoft.com/office/drawing/2014/main" id="{8AB8683A-3E4B-4D0C-8B24-27662454E06F}"/>
                </a:ext>
              </a:extLst>
            </p:cNvPr>
            <p:cNvSpPr/>
            <p:nvPr/>
          </p:nvSpPr>
          <p:spPr>
            <a:xfrm>
              <a:off x="5591255" y="3404801"/>
              <a:ext cx="89856" cy="73446"/>
            </a:xfrm>
            <a:prstGeom prst="rect">
              <a:avLst/>
            </a:prstGeom>
            <a:solidFill>
              <a:srgbClr val="D8E4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a-DK"/>
            </a:p>
          </p:txBody>
        </p:sp>
        <p:sp>
          <p:nvSpPr>
            <p:cNvPr id="130" name="Rektangel 129">
              <a:extLst>
                <a:ext uri="{FF2B5EF4-FFF2-40B4-BE49-F238E27FC236}">
                  <a16:creationId xmlns:a16="http://schemas.microsoft.com/office/drawing/2014/main" id="{09596001-3CA5-4973-8D31-4E0331169763}"/>
                </a:ext>
              </a:extLst>
            </p:cNvPr>
            <p:cNvSpPr/>
            <p:nvPr/>
          </p:nvSpPr>
          <p:spPr>
            <a:xfrm>
              <a:off x="5706179" y="3404801"/>
              <a:ext cx="89856" cy="73446"/>
            </a:xfrm>
            <a:prstGeom prst="rect">
              <a:avLst/>
            </a:prstGeom>
            <a:solidFill>
              <a:srgbClr val="D8E4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a-DK"/>
            </a:p>
          </p:txBody>
        </p:sp>
        <p:sp>
          <p:nvSpPr>
            <p:cNvPr id="131" name="Rektangel 130">
              <a:extLst>
                <a:ext uri="{FF2B5EF4-FFF2-40B4-BE49-F238E27FC236}">
                  <a16:creationId xmlns:a16="http://schemas.microsoft.com/office/drawing/2014/main" id="{422B8AA9-E809-47AE-8372-DAA3B422B5A0}"/>
                </a:ext>
              </a:extLst>
            </p:cNvPr>
            <p:cNvSpPr/>
            <p:nvPr/>
          </p:nvSpPr>
          <p:spPr>
            <a:xfrm>
              <a:off x="5291365" y="3402415"/>
              <a:ext cx="791744" cy="31957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132" name="Rektangel 131">
              <a:extLst>
                <a:ext uri="{FF2B5EF4-FFF2-40B4-BE49-F238E27FC236}">
                  <a16:creationId xmlns:a16="http://schemas.microsoft.com/office/drawing/2014/main" id="{4D8162BA-37CB-410D-A0D7-3F3B0E6B31C9}"/>
                </a:ext>
              </a:extLst>
            </p:cNvPr>
            <p:cNvSpPr/>
            <p:nvPr/>
          </p:nvSpPr>
          <p:spPr>
            <a:xfrm rot="16200000">
              <a:off x="5718098" y="3471593"/>
              <a:ext cx="127827" cy="31778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133" name="Rektangel 132">
              <a:extLst>
                <a:ext uri="{FF2B5EF4-FFF2-40B4-BE49-F238E27FC236}">
                  <a16:creationId xmlns:a16="http://schemas.microsoft.com/office/drawing/2014/main" id="{52B32E93-051B-4D7F-AFDC-F26584717848}"/>
                </a:ext>
              </a:extLst>
            </p:cNvPr>
            <p:cNvSpPr/>
            <p:nvPr/>
          </p:nvSpPr>
          <p:spPr>
            <a:xfrm rot="16200000">
              <a:off x="5623146" y="3471593"/>
              <a:ext cx="127827" cy="31778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134" name="Rektangel 133">
              <a:extLst>
                <a:ext uri="{FF2B5EF4-FFF2-40B4-BE49-F238E27FC236}">
                  <a16:creationId xmlns:a16="http://schemas.microsoft.com/office/drawing/2014/main" id="{29E675B3-D4F4-4A6E-B2A1-4D3A46354E05}"/>
                </a:ext>
              </a:extLst>
            </p:cNvPr>
            <p:cNvSpPr/>
            <p:nvPr/>
          </p:nvSpPr>
          <p:spPr>
            <a:xfrm rot="16200000">
              <a:off x="5528195" y="3471593"/>
              <a:ext cx="127827" cy="31778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135" name="Rektangel 134">
              <a:extLst>
                <a:ext uri="{FF2B5EF4-FFF2-40B4-BE49-F238E27FC236}">
                  <a16:creationId xmlns:a16="http://schemas.microsoft.com/office/drawing/2014/main" id="{74B50A29-2D75-42ED-8248-22F40C748C39}"/>
                </a:ext>
              </a:extLst>
            </p:cNvPr>
            <p:cNvSpPr/>
            <p:nvPr/>
          </p:nvSpPr>
          <p:spPr>
            <a:xfrm>
              <a:off x="5291365" y="3541684"/>
              <a:ext cx="791744" cy="68960"/>
            </a:xfrm>
            <a:prstGeom prst="rect">
              <a:avLst/>
            </a:prstGeom>
            <a:solidFill>
              <a:srgbClr val="3F5F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36" name="Rektangel 135">
              <a:extLst>
                <a:ext uri="{FF2B5EF4-FFF2-40B4-BE49-F238E27FC236}">
                  <a16:creationId xmlns:a16="http://schemas.microsoft.com/office/drawing/2014/main" id="{CDA77F4E-BFE4-47A0-95F7-F57CA848D98C}"/>
                </a:ext>
              </a:extLst>
            </p:cNvPr>
            <p:cNvSpPr/>
            <p:nvPr/>
          </p:nvSpPr>
          <p:spPr>
            <a:xfrm>
              <a:off x="5715741" y="5824302"/>
              <a:ext cx="110215" cy="202903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5000"/>
                    <a:lumOff val="95000"/>
                  </a:schemeClr>
                </a:gs>
                <a:gs pos="48000">
                  <a:srgbClr val="9CBCC0"/>
                </a:gs>
                <a:gs pos="83000">
                  <a:srgbClr val="7E9BA2"/>
                </a:gs>
                <a:gs pos="100000">
                  <a:srgbClr val="94B3BE"/>
                </a:gs>
              </a:gsLst>
              <a:lin ang="16200000" scaled="1"/>
              <a:tileRect/>
            </a:gra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37" name="Rektangel 136">
              <a:extLst>
                <a:ext uri="{FF2B5EF4-FFF2-40B4-BE49-F238E27FC236}">
                  <a16:creationId xmlns:a16="http://schemas.microsoft.com/office/drawing/2014/main" id="{42EB7114-E2FD-4BEF-A56C-9F069AE590C2}"/>
                </a:ext>
              </a:extLst>
            </p:cNvPr>
            <p:cNvSpPr/>
            <p:nvPr/>
          </p:nvSpPr>
          <p:spPr>
            <a:xfrm>
              <a:off x="5594613" y="5824302"/>
              <a:ext cx="110215" cy="202903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5000"/>
                    <a:lumOff val="95000"/>
                  </a:schemeClr>
                </a:gs>
                <a:gs pos="48000">
                  <a:srgbClr val="9CBCC0"/>
                </a:gs>
                <a:gs pos="83000">
                  <a:srgbClr val="7E9BA2"/>
                </a:gs>
                <a:gs pos="100000">
                  <a:srgbClr val="94B3BE"/>
                </a:gs>
              </a:gsLst>
              <a:lin ang="16200000" scaled="1"/>
              <a:tileRect/>
            </a:gra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38" name="Rektangel 137">
              <a:extLst>
                <a:ext uri="{FF2B5EF4-FFF2-40B4-BE49-F238E27FC236}">
                  <a16:creationId xmlns:a16="http://schemas.microsoft.com/office/drawing/2014/main" id="{485E27FA-874D-4920-9427-5E7980873D2F}"/>
                </a:ext>
              </a:extLst>
            </p:cNvPr>
            <p:cNvSpPr/>
            <p:nvPr/>
          </p:nvSpPr>
          <p:spPr>
            <a:xfrm>
              <a:off x="5473212" y="5824302"/>
              <a:ext cx="110215" cy="202903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5000"/>
                    <a:lumOff val="95000"/>
                  </a:schemeClr>
                </a:gs>
                <a:gs pos="48000">
                  <a:srgbClr val="9CBCC0"/>
                </a:gs>
                <a:gs pos="83000">
                  <a:srgbClr val="7E9BA2"/>
                </a:gs>
                <a:gs pos="100000">
                  <a:srgbClr val="94B3BE"/>
                </a:gs>
              </a:gsLst>
              <a:lin ang="16200000" scaled="1"/>
              <a:tileRect/>
            </a:gra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39" name="Rektangel 138">
              <a:extLst>
                <a:ext uri="{FF2B5EF4-FFF2-40B4-BE49-F238E27FC236}">
                  <a16:creationId xmlns:a16="http://schemas.microsoft.com/office/drawing/2014/main" id="{A50BE175-1980-4A00-98C2-F3D2C2551986}"/>
                </a:ext>
              </a:extLst>
            </p:cNvPr>
            <p:cNvSpPr/>
            <p:nvPr/>
          </p:nvSpPr>
          <p:spPr>
            <a:xfrm>
              <a:off x="5353623" y="5824302"/>
              <a:ext cx="110215" cy="202903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5000"/>
                    <a:lumOff val="95000"/>
                  </a:schemeClr>
                </a:gs>
                <a:gs pos="48000">
                  <a:srgbClr val="9CBCC0"/>
                </a:gs>
                <a:gs pos="83000">
                  <a:srgbClr val="7E9BA2"/>
                </a:gs>
                <a:gs pos="100000">
                  <a:srgbClr val="94B3BE"/>
                </a:gs>
              </a:gsLst>
              <a:lin ang="16200000" scaled="1"/>
              <a:tileRect/>
            </a:gra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40" name="Rektangel 139">
              <a:extLst>
                <a:ext uri="{FF2B5EF4-FFF2-40B4-BE49-F238E27FC236}">
                  <a16:creationId xmlns:a16="http://schemas.microsoft.com/office/drawing/2014/main" id="{57F1DEE3-7C18-4461-8071-33EAD7BE6ED6}"/>
                </a:ext>
              </a:extLst>
            </p:cNvPr>
            <p:cNvSpPr/>
            <p:nvPr/>
          </p:nvSpPr>
          <p:spPr>
            <a:xfrm>
              <a:off x="5234306" y="5824302"/>
              <a:ext cx="110215" cy="202903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5000"/>
                    <a:lumOff val="95000"/>
                  </a:schemeClr>
                </a:gs>
                <a:gs pos="48000">
                  <a:srgbClr val="9CBCC0"/>
                </a:gs>
                <a:gs pos="83000">
                  <a:srgbClr val="7E9BA2"/>
                </a:gs>
                <a:gs pos="100000">
                  <a:srgbClr val="94B3BE"/>
                </a:gs>
              </a:gsLst>
              <a:lin ang="16200000" scaled="1"/>
              <a:tileRect/>
            </a:gra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grpSp>
          <p:nvGrpSpPr>
            <p:cNvPr id="141" name="Gruppe 140">
              <a:extLst>
                <a:ext uri="{FF2B5EF4-FFF2-40B4-BE49-F238E27FC236}">
                  <a16:creationId xmlns:a16="http://schemas.microsoft.com/office/drawing/2014/main" id="{8D2E5048-FCC3-41BB-8250-66A802451D77}"/>
                </a:ext>
              </a:extLst>
            </p:cNvPr>
            <p:cNvGrpSpPr/>
            <p:nvPr/>
          </p:nvGrpSpPr>
          <p:grpSpPr>
            <a:xfrm>
              <a:off x="5186504" y="5766771"/>
              <a:ext cx="801793" cy="53671"/>
              <a:chOff x="1209635" y="3152432"/>
              <a:chExt cx="9240230" cy="585788"/>
            </a:xfrm>
          </p:grpSpPr>
          <p:sp>
            <p:nvSpPr>
              <p:cNvPr id="197" name="Retvinklet trekant 196">
                <a:extLst>
                  <a:ext uri="{FF2B5EF4-FFF2-40B4-BE49-F238E27FC236}">
                    <a16:creationId xmlns:a16="http://schemas.microsoft.com/office/drawing/2014/main" id="{BE271E4E-4827-42F8-B2BC-6889C32CB07A}"/>
                  </a:ext>
                </a:extLst>
              </p:cNvPr>
              <p:cNvSpPr/>
              <p:nvPr/>
            </p:nvSpPr>
            <p:spPr>
              <a:xfrm>
                <a:off x="9572041" y="3152432"/>
                <a:ext cx="877824" cy="585216"/>
              </a:xfrm>
              <a:prstGeom prst="rtTriangle">
                <a:avLst/>
              </a:prstGeom>
              <a:solidFill>
                <a:srgbClr val="93B2B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98" name="Rektangel 197">
                <a:extLst>
                  <a:ext uri="{FF2B5EF4-FFF2-40B4-BE49-F238E27FC236}">
                    <a16:creationId xmlns:a16="http://schemas.microsoft.com/office/drawing/2014/main" id="{EB6872E7-D894-4A77-BCAB-A033D0134E26}"/>
                  </a:ext>
                </a:extLst>
              </p:cNvPr>
              <p:cNvSpPr/>
              <p:nvPr/>
            </p:nvSpPr>
            <p:spPr>
              <a:xfrm>
                <a:off x="2087459" y="3152432"/>
                <a:ext cx="7484582" cy="585788"/>
              </a:xfrm>
              <a:prstGeom prst="rect">
                <a:avLst/>
              </a:prstGeom>
              <a:gradFill flip="none" rotWithShape="1">
                <a:gsLst>
                  <a:gs pos="35000">
                    <a:schemeClr val="accent4">
                      <a:lumMod val="5000"/>
                      <a:lumOff val="95000"/>
                    </a:schemeClr>
                  </a:gs>
                  <a:gs pos="0">
                    <a:srgbClr val="9CBCC0"/>
                  </a:gs>
                  <a:gs pos="55000">
                    <a:srgbClr val="7E9BA2"/>
                  </a:gs>
                  <a:gs pos="100000">
                    <a:srgbClr val="94B3BE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199" name="Retvinklet trekant 198">
                <a:extLst>
                  <a:ext uri="{FF2B5EF4-FFF2-40B4-BE49-F238E27FC236}">
                    <a16:creationId xmlns:a16="http://schemas.microsoft.com/office/drawing/2014/main" id="{BC0DBBC1-A76F-499C-8632-AE51F57A8589}"/>
                  </a:ext>
                </a:extLst>
              </p:cNvPr>
              <p:cNvSpPr/>
              <p:nvPr/>
            </p:nvSpPr>
            <p:spPr>
              <a:xfrm flipH="1">
                <a:off x="1209635" y="3152432"/>
                <a:ext cx="877824" cy="585216"/>
              </a:xfrm>
              <a:prstGeom prst="rtTriangle">
                <a:avLst/>
              </a:prstGeom>
              <a:solidFill>
                <a:srgbClr val="9EBEC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</p:grpSp>
        <p:grpSp>
          <p:nvGrpSpPr>
            <p:cNvPr id="142" name="Gruppe 141">
              <a:extLst>
                <a:ext uri="{FF2B5EF4-FFF2-40B4-BE49-F238E27FC236}">
                  <a16:creationId xmlns:a16="http://schemas.microsoft.com/office/drawing/2014/main" id="{596376F0-2D38-4EA3-ACC9-97D0FFEACC07}"/>
                </a:ext>
              </a:extLst>
            </p:cNvPr>
            <p:cNvGrpSpPr/>
            <p:nvPr/>
          </p:nvGrpSpPr>
          <p:grpSpPr>
            <a:xfrm>
              <a:off x="5835932" y="4454540"/>
              <a:ext cx="110215" cy="202903"/>
              <a:chOff x="1758507" y="5170209"/>
              <a:chExt cx="156925" cy="285896"/>
            </a:xfrm>
          </p:grpSpPr>
          <p:sp>
            <p:nvSpPr>
              <p:cNvPr id="194" name="Rektangel 193">
                <a:extLst>
                  <a:ext uri="{FF2B5EF4-FFF2-40B4-BE49-F238E27FC236}">
                    <a16:creationId xmlns:a16="http://schemas.microsoft.com/office/drawing/2014/main" id="{04EBB067-FD5A-4CE8-BAFD-6E5EDDC7B1BD}"/>
                  </a:ext>
                </a:extLst>
              </p:cNvPr>
              <p:cNvSpPr/>
              <p:nvPr/>
            </p:nvSpPr>
            <p:spPr>
              <a:xfrm>
                <a:off x="1758507" y="5170209"/>
                <a:ext cx="156925" cy="285896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cxnSp>
            <p:nvCxnSpPr>
              <p:cNvPr id="195" name="Lige forbindelse 194">
                <a:extLst>
                  <a:ext uri="{FF2B5EF4-FFF2-40B4-BE49-F238E27FC236}">
                    <a16:creationId xmlns:a16="http://schemas.microsoft.com/office/drawing/2014/main" id="{5858AE48-A497-4572-83FE-FDA99DE6E2C5}"/>
                  </a:ext>
                </a:extLst>
              </p:cNvPr>
              <p:cNvCxnSpPr>
                <a:cxnSpLocks/>
                <a:stCxn id="194" idx="0"/>
                <a:endCxn id="194" idx="2"/>
              </p:cNvCxnSpPr>
              <p:nvPr/>
            </p:nvCxnSpPr>
            <p:spPr>
              <a:xfrm>
                <a:off x="1836970" y="5170209"/>
                <a:ext cx="0" cy="285896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6" name="Lige forbindelse 195">
                <a:extLst>
                  <a:ext uri="{FF2B5EF4-FFF2-40B4-BE49-F238E27FC236}">
                    <a16:creationId xmlns:a16="http://schemas.microsoft.com/office/drawing/2014/main" id="{14F3C45F-70D1-4B43-B989-445928981992}"/>
                  </a:ext>
                </a:extLst>
              </p:cNvPr>
              <p:cNvCxnSpPr>
                <a:cxnSpLocks/>
                <a:stCxn id="194" idx="1"/>
                <a:endCxn id="194" idx="3"/>
              </p:cNvCxnSpPr>
              <p:nvPr/>
            </p:nvCxnSpPr>
            <p:spPr>
              <a:xfrm>
                <a:off x="1758507" y="5313157"/>
                <a:ext cx="15692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3" name="Gruppe 142">
              <a:extLst>
                <a:ext uri="{FF2B5EF4-FFF2-40B4-BE49-F238E27FC236}">
                  <a16:creationId xmlns:a16="http://schemas.microsoft.com/office/drawing/2014/main" id="{A3448145-FF0F-4320-8956-C6D10984C338}"/>
                </a:ext>
              </a:extLst>
            </p:cNvPr>
            <p:cNvGrpSpPr/>
            <p:nvPr/>
          </p:nvGrpSpPr>
          <p:grpSpPr>
            <a:xfrm>
              <a:off x="5454147" y="3745047"/>
              <a:ext cx="110215" cy="202903"/>
              <a:chOff x="1758507" y="5170209"/>
              <a:chExt cx="156925" cy="285896"/>
            </a:xfrm>
          </p:grpSpPr>
          <p:sp>
            <p:nvSpPr>
              <p:cNvPr id="191" name="Rektangel 190">
                <a:extLst>
                  <a:ext uri="{FF2B5EF4-FFF2-40B4-BE49-F238E27FC236}">
                    <a16:creationId xmlns:a16="http://schemas.microsoft.com/office/drawing/2014/main" id="{50A65369-7247-421D-B24A-DDC3621BA94B}"/>
                  </a:ext>
                </a:extLst>
              </p:cNvPr>
              <p:cNvSpPr/>
              <p:nvPr/>
            </p:nvSpPr>
            <p:spPr>
              <a:xfrm>
                <a:off x="1758507" y="5170209"/>
                <a:ext cx="156925" cy="285896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cxnSp>
            <p:nvCxnSpPr>
              <p:cNvPr id="192" name="Lige forbindelse 191">
                <a:extLst>
                  <a:ext uri="{FF2B5EF4-FFF2-40B4-BE49-F238E27FC236}">
                    <a16:creationId xmlns:a16="http://schemas.microsoft.com/office/drawing/2014/main" id="{6B49FA1A-6A2B-4DBB-8A1E-FCDB758709F6}"/>
                  </a:ext>
                </a:extLst>
              </p:cNvPr>
              <p:cNvCxnSpPr>
                <a:cxnSpLocks/>
                <a:stCxn id="191" idx="0"/>
                <a:endCxn id="191" idx="2"/>
              </p:cNvCxnSpPr>
              <p:nvPr/>
            </p:nvCxnSpPr>
            <p:spPr>
              <a:xfrm>
                <a:off x="1836970" y="5170209"/>
                <a:ext cx="0" cy="285896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3" name="Lige forbindelse 192">
                <a:extLst>
                  <a:ext uri="{FF2B5EF4-FFF2-40B4-BE49-F238E27FC236}">
                    <a16:creationId xmlns:a16="http://schemas.microsoft.com/office/drawing/2014/main" id="{480BD208-0EEB-4431-AF48-471A3EB42021}"/>
                  </a:ext>
                </a:extLst>
              </p:cNvPr>
              <p:cNvCxnSpPr>
                <a:cxnSpLocks/>
                <a:stCxn id="191" idx="1"/>
                <a:endCxn id="191" idx="3"/>
              </p:cNvCxnSpPr>
              <p:nvPr/>
            </p:nvCxnSpPr>
            <p:spPr>
              <a:xfrm>
                <a:off x="1758507" y="5313157"/>
                <a:ext cx="15692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4" name="Gruppe 143">
              <a:extLst>
                <a:ext uri="{FF2B5EF4-FFF2-40B4-BE49-F238E27FC236}">
                  <a16:creationId xmlns:a16="http://schemas.microsoft.com/office/drawing/2014/main" id="{85177B18-5E6C-4D6F-8DA0-DBF5BB0CC26D}"/>
                </a:ext>
              </a:extLst>
            </p:cNvPr>
            <p:cNvGrpSpPr/>
            <p:nvPr/>
          </p:nvGrpSpPr>
          <p:grpSpPr>
            <a:xfrm>
              <a:off x="5369458" y="3940570"/>
              <a:ext cx="635558" cy="437035"/>
              <a:chOff x="6776638" y="3675567"/>
              <a:chExt cx="720000" cy="492329"/>
            </a:xfrm>
          </p:grpSpPr>
          <p:grpSp>
            <p:nvGrpSpPr>
              <p:cNvPr id="180" name="Gruppe 179">
                <a:extLst>
                  <a:ext uri="{FF2B5EF4-FFF2-40B4-BE49-F238E27FC236}">
                    <a16:creationId xmlns:a16="http://schemas.microsoft.com/office/drawing/2014/main" id="{C6CB4D29-5512-45AB-8AE7-54A2B24FFDAB}"/>
                  </a:ext>
                </a:extLst>
              </p:cNvPr>
              <p:cNvGrpSpPr/>
              <p:nvPr/>
            </p:nvGrpSpPr>
            <p:grpSpPr>
              <a:xfrm>
                <a:off x="7053110" y="3917891"/>
                <a:ext cx="168029" cy="213816"/>
                <a:chOff x="4852454" y="2916519"/>
                <a:chExt cx="278597" cy="366599"/>
              </a:xfrm>
            </p:grpSpPr>
            <p:sp>
              <p:nvSpPr>
                <p:cNvPr id="189" name="Rektangel 188">
                  <a:extLst>
                    <a:ext uri="{FF2B5EF4-FFF2-40B4-BE49-F238E27FC236}">
                      <a16:creationId xmlns:a16="http://schemas.microsoft.com/office/drawing/2014/main" id="{690EF926-8E4E-4C94-81BA-B39126A21538}"/>
                    </a:ext>
                  </a:extLst>
                </p:cNvPr>
                <p:cNvSpPr/>
                <p:nvPr/>
              </p:nvSpPr>
              <p:spPr>
                <a:xfrm>
                  <a:off x="4852454" y="3036482"/>
                  <a:ext cx="278597" cy="246636"/>
                </a:xfrm>
                <a:prstGeom prst="rect">
                  <a:avLst/>
                </a:prstGeom>
                <a:solidFill>
                  <a:srgbClr val="604A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190" name="Rektangel: afrundede hjørner 189">
                  <a:extLst>
                    <a:ext uri="{FF2B5EF4-FFF2-40B4-BE49-F238E27FC236}">
                      <a16:creationId xmlns:a16="http://schemas.microsoft.com/office/drawing/2014/main" id="{1C76BCB5-DD3C-48FD-81DC-501F4BA3F9AA}"/>
                    </a:ext>
                  </a:extLst>
                </p:cNvPr>
                <p:cNvSpPr/>
                <p:nvPr/>
              </p:nvSpPr>
              <p:spPr>
                <a:xfrm>
                  <a:off x="4852454" y="2916519"/>
                  <a:ext cx="278597" cy="152783"/>
                </a:xfrm>
                <a:prstGeom prst="roundRect">
                  <a:avLst/>
                </a:prstGeom>
                <a:solidFill>
                  <a:srgbClr val="604A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</p:grpSp>
          <p:sp>
            <p:nvSpPr>
              <p:cNvPr id="181" name="Rektangel 180">
                <a:extLst>
                  <a:ext uri="{FF2B5EF4-FFF2-40B4-BE49-F238E27FC236}">
                    <a16:creationId xmlns:a16="http://schemas.microsoft.com/office/drawing/2014/main" id="{0483E261-BDD8-44FB-939D-BDD77A12A50C}"/>
                  </a:ext>
                </a:extLst>
              </p:cNvPr>
              <p:cNvSpPr/>
              <p:nvPr/>
            </p:nvSpPr>
            <p:spPr>
              <a:xfrm>
                <a:off x="6776638" y="4131896"/>
                <a:ext cx="720000" cy="36000"/>
              </a:xfrm>
              <a:prstGeom prst="rect">
                <a:avLst/>
              </a:prstGeom>
              <a:gradFill>
                <a:gsLst>
                  <a:gs pos="72000">
                    <a:srgbClr val="CCC9B4"/>
                  </a:gs>
                  <a:gs pos="30000">
                    <a:schemeClr val="bg2">
                      <a:lumMod val="90000"/>
                    </a:schemeClr>
                  </a:gs>
                  <a:gs pos="0">
                    <a:schemeClr val="bg2">
                      <a:lumMod val="90000"/>
                    </a:schemeClr>
                  </a:gs>
                  <a:gs pos="100000">
                    <a:schemeClr val="bg2">
                      <a:lumMod val="90000"/>
                    </a:schemeClr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82" name="Rektangel 181">
                <a:extLst>
                  <a:ext uri="{FF2B5EF4-FFF2-40B4-BE49-F238E27FC236}">
                    <a16:creationId xmlns:a16="http://schemas.microsoft.com/office/drawing/2014/main" id="{B7AB85DD-0B94-4719-B8E1-FF84C9725650}"/>
                  </a:ext>
                </a:extLst>
              </p:cNvPr>
              <p:cNvSpPr/>
              <p:nvPr/>
            </p:nvSpPr>
            <p:spPr>
              <a:xfrm>
                <a:off x="6848638" y="3983458"/>
                <a:ext cx="576000" cy="36000"/>
              </a:xfrm>
              <a:prstGeom prst="rect">
                <a:avLst/>
              </a:prstGeom>
              <a:gradFill>
                <a:gsLst>
                  <a:gs pos="72000">
                    <a:srgbClr val="CCC9B4"/>
                  </a:gs>
                  <a:gs pos="30000">
                    <a:schemeClr val="bg2">
                      <a:lumMod val="90000"/>
                    </a:schemeClr>
                  </a:gs>
                  <a:gs pos="0">
                    <a:schemeClr val="bg2">
                      <a:lumMod val="90000"/>
                    </a:schemeClr>
                  </a:gs>
                  <a:gs pos="100000">
                    <a:schemeClr val="bg2">
                      <a:lumMod val="90000"/>
                    </a:schemeClr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83" name="Rektangel 182">
                <a:extLst>
                  <a:ext uri="{FF2B5EF4-FFF2-40B4-BE49-F238E27FC236}">
                    <a16:creationId xmlns:a16="http://schemas.microsoft.com/office/drawing/2014/main" id="{0433F364-EE0A-41B1-910B-4285E6AB8EFD}"/>
                  </a:ext>
                </a:extLst>
              </p:cNvPr>
              <p:cNvSpPr/>
              <p:nvPr/>
            </p:nvSpPr>
            <p:spPr>
              <a:xfrm rot="5400000">
                <a:off x="6845426" y="4058696"/>
                <a:ext cx="108000" cy="36000"/>
              </a:xfrm>
              <a:prstGeom prst="rect">
                <a:avLst/>
              </a:prstGeom>
              <a:gradFill>
                <a:gsLst>
                  <a:gs pos="72000">
                    <a:srgbClr val="CCC9B4"/>
                  </a:gs>
                  <a:gs pos="30000">
                    <a:schemeClr val="bg2">
                      <a:lumMod val="90000"/>
                    </a:schemeClr>
                  </a:gs>
                  <a:gs pos="0">
                    <a:schemeClr val="bg2">
                      <a:lumMod val="90000"/>
                    </a:schemeClr>
                  </a:gs>
                  <a:gs pos="100000">
                    <a:schemeClr val="bg2">
                      <a:lumMod val="90000"/>
                    </a:schemeClr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84" name="Rektangel 183">
                <a:extLst>
                  <a:ext uri="{FF2B5EF4-FFF2-40B4-BE49-F238E27FC236}">
                    <a16:creationId xmlns:a16="http://schemas.microsoft.com/office/drawing/2014/main" id="{5CDA2FC1-7ECD-4A66-8992-D7191F6B98ED}"/>
                  </a:ext>
                </a:extLst>
              </p:cNvPr>
              <p:cNvSpPr/>
              <p:nvPr/>
            </p:nvSpPr>
            <p:spPr>
              <a:xfrm rot="5400000">
                <a:off x="6964624" y="4058696"/>
                <a:ext cx="108000" cy="36000"/>
              </a:xfrm>
              <a:prstGeom prst="rect">
                <a:avLst/>
              </a:prstGeom>
              <a:gradFill>
                <a:gsLst>
                  <a:gs pos="72000">
                    <a:srgbClr val="CCC9B4"/>
                  </a:gs>
                  <a:gs pos="30000">
                    <a:schemeClr val="bg2">
                      <a:lumMod val="90000"/>
                    </a:schemeClr>
                  </a:gs>
                  <a:gs pos="0">
                    <a:schemeClr val="bg2">
                      <a:lumMod val="90000"/>
                    </a:schemeClr>
                  </a:gs>
                  <a:gs pos="100000">
                    <a:schemeClr val="bg2">
                      <a:lumMod val="90000"/>
                    </a:schemeClr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85" name="Rektangel 184">
                <a:extLst>
                  <a:ext uri="{FF2B5EF4-FFF2-40B4-BE49-F238E27FC236}">
                    <a16:creationId xmlns:a16="http://schemas.microsoft.com/office/drawing/2014/main" id="{5FC233F3-5F8F-4777-A426-F5690D25C95E}"/>
                  </a:ext>
                </a:extLst>
              </p:cNvPr>
              <p:cNvSpPr/>
              <p:nvPr/>
            </p:nvSpPr>
            <p:spPr>
              <a:xfrm rot="5400000">
                <a:off x="7083822" y="4058696"/>
                <a:ext cx="108000" cy="36000"/>
              </a:xfrm>
              <a:prstGeom prst="rect">
                <a:avLst/>
              </a:prstGeom>
              <a:gradFill>
                <a:gsLst>
                  <a:gs pos="72000">
                    <a:srgbClr val="CCC9B4"/>
                  </a:gs>
                  <a:gs pos="30000">
                    <a:schemeClr val="bg2">
                      <a:lumMod val="90000"/>
                    </a:schemeClr>
                  </a:gs>
                  <a:gs pos="0">
                    <a:schemeClr val="bg2">
                      <a:lumMod val="90000"/>
                    </a:schemeClr>
                  </a:gs>
                  <a:gs pos="100000">
                    <a:schemeClr val="bg2">
                      <a:lumMod val="90000"/>
                    </a:schemeClr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86" name="Rektangel 185">
                <a:extLst>
                  <a:ext uri="{FF2B5EF4-FFF2-40B4-BE49-F238E27FC236}">
                    <a16:creationId xmlns:a16="http://schemas.microsoft.com/office/drawing/2014/main" id="{822C826F-8FED-47E2-93A6-1C14547E4FD6}"/>
                  </a:ext>
                </a:extLst>
              </p:cNvPr>
              <p:cNvSpPr/>
              <p:nvPr/>
            </p:nvSpPr>
            <p:spPr>
              <a:xfrm rot="5400000">
                <a:off x="7203020" y="4058696"/>
                <a:ext cx="108000" cy="36000"/>
              </a:xfrm>
              <a:prstGeom prst="rect">
                <a:avLst/>
              </a:prstGeom>
              <a:gradFill>
                <a:gsLst>
                  <a:gs pos="72000">
                    <a:srgbClr val="CCC9B4"/>
                  </a:gs>
                  <a:gs pos="30000">
                    <a:schemeClr val="bg2">
                      <a:lumMod val="90000"/>
                    </a:schemeClr>
                  </a:gs>
                  <a:gs pos="0">
                    <a:schemeClr val="bg2">
                      <a:lumMod val="90000"/>
                    </a:schemeClr>
                  </a:gs>
                  <a:gs pos="100000">
                    <a:schemeClr val="bg2">
                      <a:lumMod val="90000"/>
                    </a:schemeClr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87" name="Rektangel 186">
                <a:extLst>
                  <a:ext uri="{FF2B5EF4-FFF2-40B4-BE49-F238E27FC236}">
                    <a16:creationId xmlns:a16="http://schemas.microsoft.com/office/drawing/2014/main" id="{FBBB47B7-FD89-4844-AC73-A651287E6E50}"/>
                  </a:ext>
                </a:extLst>
              </p:cNvPr>
              <p:cNvSpPr/>
              <p:nvPr/>
            </p:nvSpPr>
            <p:spPr>
              <a:xfrm rot="5400000">
                <a:off x="7322216" y="4058696"/>
                <a:ext cx="108000" cy="36000"/>
              </a:xfrm>
              <a:prstGeom prst="rect">
                <a:avLst/>
              </a:prstGeom>
              <a:gradFill>
                <a:gsLst>
                  <a:gs pos="72000">
                    <a:srgbClr val="CCC9B4"/>
                  </a:gs>
                  <a:gs pos="30000">
                    <a:schemeClr val="bg2">
                      <a:lumMod val="90000"/>
                    </a:schemeClr>
                  </a:gs>
                  <a:gs pos="0">
                    <a:schemeClr val="bg2">
                      <a:lumMod val="90000"/>
                    </a:schemeClr>
                  </a:gs>
                  <a:gs pos="100000">
                    <a:schemeClr val="bg2">
                      <a:lumMod val="90000"/>
                    </a:schemeClr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88" name="Ellipse 187">
                <a:extLst>
                  <a:ext uri="{FF2B5EF4-FFF2-40B4-BE49-F238E27FC236}">
                    <a16:creationId xmlns:a16="http://schemas.microsoft.com/office/drawing/2014/main" id="{60E693F6-19A1-4633-AD83-6F6F08114A3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064638" y="3675567"/>
                <a:ext cx="144000" cy="144000"/>
              </a:xfrm>
              <a:prstGeom prst="ellipse">
                <a:avLst/>
              </a:prstGeom>
              <a:solidFill>
                <a:srgbClr val="7E464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</p:grpSp>
        <p:grpSp>
          <p:nvGrpSpPr>
            <p:cNvPr id="145" name="Gruppe 144">
              <a:extLst>
                <a:ext uri="{FF2B5EF4-FFF2-40B4-BE49-F238E27FC236}">
                  <a16:creationId xmlns:a16="http://schemas.microsoft.com/office/drawing/2014/main" id="{FAED5B3F-8003-4409-9170-7DF78B6424A2}"/>
                </a:ext>
              </a:extLst>
            </p:cNvPr>
            <p:cNvGrpSpPr/>
            <p:nvPr/>
          </p:nvGrpSpPr>
          <p:grpSpPr>
            <a:xfrm>
              <a:off x="712082" y="5057418"/>
              <a:ext cx="1167307" cy="975758"/>
              <a:chOff x="1501738" y="4933721"/>
              <a:chExt cx="1322399" cy="1099213"/>
            </a:xfrm>
          </p:grpSpPr>
          <p:grpSp>
            <p:nvGrpSpPr>
              <p:cNvPr id="172" name="Gruppe 171">
                <a:extLst>
                  <a:ext uri="{FF2B5EF4-FFF2-40B4-BE49-F238E27FC236}">
                    <a16:creationId xmlns:a16="http://schemas.microsoft.com/office/drawing/2014/main" id="{111E8D71-F817-44D6-9C1D-191C7304314D}"/>
                  </a:ext>
                </a:extLst>
              </p:cNvPr>
              <p:cNvGrpSpPr/>
              <p:nvPr/>
            </p:nvGrpSpPr>
            <p:grpSpPr>
              <a:xfrm>
                <a:off x="2145228" y="5613320"/>
                <a:ext cx="165543" cy="419614"/>
                <a:chOff x="4852454" y="2916519"/>
                <a:chExt cx="278597" cy="366599"/>
              </a:xfrm>
            </p:grpSpPr>
            <p:sp>
              <p:nvSpPr>
                <p:cNvPr id="178" name="Rektangel 177">
                  <a:extLst>
                    <a:ext uri="{FF2B5EF4-FFF2-40B4-BE49-F238E27FC236}">
                      <a16:creationId xmlns:a16="http://schemas.microsoft.com/office/drawing/2014/main" id="{B8AFAFE2-DB25-4CD0-B456-D5BBCB39B7EE}"/>
                    </a:ext>
                  </a:extLst>
                </p:cNvPr>
                <p:cNvSpPr/>
                <p:nvPr/>
              </p:nvSpPr>
              <p:spPr>
                <a:xfrm>
                  <a:off x="4852454" y="3036482"/>
                  <a:ext cx="278597" cy="246636"/>
                </a:xfrm>
                <a:prstGeom prst="rect">
                  <a:avLst/>
                </a:prstGeom>
                <a:solidFill>
                  <a:srgbClr val="604A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179" name="Rektangel: afrundede hjørner 178">
                  <a:extLst>
                    <a:ext uri="{FF2B5EF4-FFF2-40B4-BE49-F238E27FC236}">
                      <a16:creationId xmlns:a16="http://schemas.microsoft.com/office/drawing/2014/main" id="{CD844FBB-3353-489A-8EDC-24B7A72EC895}"/>
                    </a:ext>
                  </a:extLst>
                </p:cNvPr>
                <p:cNvSpPr/>
                <p:nvPr/>
              </p:nvSpPr>
              <p:spPr>
                <a:xfrm>
                  <a:off x="4852454" y="2916519"/>
                  <a:ext cx="278597" cy="152783"/>
                </a:xfrm>
                <a:prstGeom prst="roundRect">
                  <a:avLst/>
                </a:prstGeom>
                <a:solidFill>
                  <a:srgbClr val="604A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</p:grpSp>
          <p:sp>
            <p:nvSpPr>
              <p:cNvPr id="173" name="Ellipse 172">
                <a:extLst>
                  <a:ext uri="{FF2B5EF4-FFF2-40B4-BE49-F238E27FC236}">
                    <a16:creationId xmlns:a16="http://schemas.microsoft.com/office/drawing/2014/main" id="{D03D8823-20D2-4737-9209-AD33B0A585FB}"/>
                  </a:ext>
                </a:extLst>
              </p:cNvPr>
              <p:cNvSpPr/>
              <p:nvPr/>
            </p:nvSpPr>
            <p:spPr>
              <a:xfrm>
                <a:off x="1610213" y="5304302"/>
                <a:ext cx="638128" cy="465070"/>
              </a:xfrm>
              <a:prstGeom prst="ellipse">
                <a:avLst/>
              </a:prstGeom>
              <a:solidFill>
                <a:srgbClr val="3F5F5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74" name="Ellipse 173">
                <a:extLst>
                  <a:ext uri="{FF2B5EF4-FFF2-40B4-BE49-F238E27FC236}">
                    <a16:creationId xmlns:a16="http://schemas.microsoft.com/office/drawing/2014/main" id="{E49D68FA-965B-468E-8A31-ED2458CB1CFD}"/>
                  </a:ext>
                </a:extLst>
              </p:cNvPr>
              <p:cNvSpPr/>
              <p:nvPr/>
            </p:nvSpPr>
            <p:spPr>
              <a:xfrm>
                <a:off x="1976314" y="4933721"/>
                <a:ext cx="638128" cy="465070"/>
              </a:xfrm>
              <a:prstGeom prst="ellipse">
                <a:avLst/>
              </a:prstGeom>
              <a:solidFill>
                <a:srgbClr val="3F5F5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75" name="Ellipse 174">
                <a:extLst>
                  <a:ext uri="{FF2B5EF4-FFF2-40B4-BE49-F238E27FC236}">
                    <a16:creationId xmlns:a16="http://schemas.microsoft.com/office/drawing/2014/main" id="{44B1EABF-B18F-40F9-8F2F-8107C776C934}"/>
                  </a:ext>
                </a:extLst>
              </p:cNvPr>
              <p:cNvSpPr/>
              <p:nvPr/>
            </p:nvSpPr>
            <p:spPr>
              <a:xfrm>
                <a:off x="1501738" y="5057690"/>
                <a:ext cx="816424" cy="465070"/>
              </a:xfrm>
              <a:prstGeom prst="ellipse">
                <a:avLst/>
              </a:prstGeom>
              <a:solidFill>
                <a:srgbClr val="37675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76" name="Ellipse 175">
                <a:extLst>
                  <a:ext uri="{FF2B5EF4-FFF2-40B4-BE49-F238E27FC236}">
                    <a16:creationId xmlns:a16="http://schemas.microsoft.com/office/drawing/2014/main" id="{464E1F01-9AB4-4B9B-B379-88CEFDCC3C9B}"/>
                  </a:ext>
                </a:extLst>
              </p:cNvPr>
              <p:cNvSpPr/>
              <p:nvPr/>
            </p:nvSpPr>
            <p:spPr>
              <a:xfrm>
                <a:off x="1939476" y="5120811"/>
                <a:ext cx="638128" cy="580045"/>
              </a:xfrm>
              <a:prstGeom prst="ellipse">
                <a:avLst/>
              </a:prstGeom>
              <a:solidFill>
                <a:srgbClr val="2E604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77" name="Ellipse 176">
                <a:extLst>
                  <a:ext uri="{FF2B5EF4-FFF2-40B4-BE49-F238E27FC236}">
                    <a16:creationId xmlns:a16="http://schemas.microsoft.com/office/drawing/2014/main" id="{131760AE-5ABA-4180-A58E-590E4BC68CF2}"/>
                  </a:ext>
                </a:extLst>
              </p:cNvPr>
              <p:cNvSpPr/>
              <p:nvPr/>
            </p:nvSpPr>
            <p:spPr>
              <a:xfrm>
                <a:off x="2232672" y="5127137"/>
                <a:ext cx="591465" cy="465070"/>
              </a:xfrm>
              <a:prstGeom prst="ellipse">
                <a:avLst/>
              </a:prstGeom>
              <a:solidFill>
                <a:srgbClr val="3D61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</p:grpSp>
        <p:grpSp>
          <p:nvGrpSpPr>
            <p:cNvPr id="146" name="Gruppe 145">
              <a:extLst>
                <a:ext uri="{FF2B5EF4-FFF2-40B4-BE49-F238E27FC236}">
                  <a16:creationId xmlns:a16="http://schemas.microsoft.com/office/drawing/2014/main" id="{B1C0BE65-3403-46C3-946B-607FBB2997DB}"/>
                </a:ext>
              </a:extLst>
            </p:cNvPr>
            <p:cNvGrpSpPr/>
            <p:nvPr/>
          </p:nvGrpSpPr>
          <p:grpSpPr>
            <a:xfrm flipH="1">
              <a:off x="5755173" y="5057418"/>
              <a:ext cx="1032122" cy="975758"/>
              <a:chOff x="1610213" y="4933721"/>
              <a:chExt cx="1169253" cy="1099213"/>
            </a:xfrm>
          </p:grpSpPr>
          <p:grpSp>
            <p:nvGrpSpPr>
              <p:cNvPr id="164" name="Gruppe 163">
                <a:extLst>
                  <a:ext uri="{FF2B5EF4-FFF2-40B4-BE49-F238E27FC236}">
                    <a16:creationId xmlns:a16="http://schemas.microsoft.com/office/drawing/2014/main" id="{99A420E6-34AA-48FC-9927-7AF957A63B33}"/>
                  </a:ext>
                </a:extLst>
              </p:cNvPr>
              <p:cNvGrpSpPr/>
              <p:nvPr/>
            </p:nvGrpSpPr>
            <p:grpSpPr>
              <a:xfrm>
                <a:off x="2145228" y="5613320"/>
                <a:ext cx="165543" cy="419614"/>
                <a:chOff x="4852454" y="2916519"/>
                <a:chExt cx="278597" cy="366599"/>
              </a:xfrm>
            </p:grpSpPr>
            <p:sp>
              <p:nvSpPr>
                <p:cNvPr id="170" name="Rektangel 169">
                  <a:extLst>
                    <a:ext uri="{FF2B5EF4-FFF2-40B4-BE49-F238E27FC236}">
                      <a16:creationId xmlns:a16="http://schemas.microsoft.com/office/drawing/2014/main" id="{DA016C5C-B198-4525-AA9E-D78B08C1E036}"/>
                    </a:ext>
                  </a:extLst>
                </p:cNvPr>
                <p:cNvSpPr/>
                <p:nvPr/>
              </p:nvSpPr>
              <p:spPr>
                <a:xfrm>
                  <a:off x="4852454" y="3036482"/>
                  <a:ext cx="278597" cy="246636"/>
                </a:xfrm>
                <a:prstGeom prst="rect">
                  <a:avLst/>
                </a:prstGeom>
                <a:solidFill>
                  <a:srgbClr val="604A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171" name="Rektangel: afrundede hjørner 170">
                  <a:extLst>
                    <a:ext uri="{FF2B5EF4-FFF2-40B4-BE49-F238E27FC236}">
                      <a16:creationId xmlns:a16="http://schemas.microsoft.com/office/drawing/2014/main" id="{10A841C0-B85D-4404-A7CD-00C7FCE9FC53}"/>
                    </a:ext>
                  </a:extLst>
                </p:cNvPr>
                <p:cNvSpPr/>
                <p:nvPr/>
              </p:nvSpPr>
              <p:spPr>
                <a:xfrm>
                  <a:off x="4852454" y="2916519"/>
                  <a:ext cx="278597" cy="152783"/>
                </a:xfrm>
                <a:prstGeom prst="roundRect">
                  <a:avLst/>
                </a:prstGeom>
                <a:solidFill>
                  <a:srgbClr val="604A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</p:grpSp>
          <p:sp>
            <p:nvSpPr>
              <p:cNvPr id="165" name="Ellipse 164">
                <a:extLst>
                  <a:ext uri="{FF2B5EF4-FFF2-40B4-BE49-F238E27FC236}">
                    <a16:creationId xmlns:a16="http://schemas.microsoft.com/office/drawing/2014/main" id="{8E24071E-8529-448E-9172-7BB114A254CF}"/>
                  </a:ext>
                </a:extLst>
              </p:cNvPr>
              <p:cNvSpPr/>
              <p:nvPr/>
            </p:nvSpPr>
            <p:spPr>
              <a:xfrm>
                <a:off x="1610213" y="5304302"/>
                <a:ext cx="638128" cy="465070"/>
              </a:xfrm>
              <a:prstGeom prst="ellipse">
                <a:avLst/>
              </a:prstGeom>
              <a:solidFill>
                <a:srgbClr val="3F5F5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66" name="Ellipse 165">
                <a:extLst>
                  <a:ext uri="{FF2B5EF4-FFF2-40B4-BE49-F238E27FC236}">
                    <a16:creationId xmlns:a16="http://schemas.microsoft.com/office/drawing/2014/main" id="{DE62949D-E411-42F2-820A-145BD03EB618}"/>
                  </a:ext>
                </a:extLst>
              </p:cNvPr>
              <p:cNvSpPr/>
              <p:nvPr/>
            </p:nvSpPr>
            <p:spPr>
              <a:xfrm>
                <a:off x="1976314" y="4933721"/>
                <a:ext cx="638128" cy="465070"/>
              </a:xfrm>
              <a:prstGeom prst="ellipse">
                <a:avLst/>
              </a:prstGeom>
              <a:solidFill>
                <a:srgbClr val="3F5F5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67" name="Ellipse 166">
                <a:extLst>
                  <a:ext uri="{FF2B5EF4-FFF2-40B4-BE49-F238E27FC236}">
                    <a16:creationId xmlns:a16="http://schemas.microsoft.com/office/drawing/2014/main" id="{C2B32690-FDF5-489D-A263-1F92698A2354}"/>
                  </a:ext>
                </a:extLst>
              </p:cNvPr>
              <p:cNvSpPr/>
              <p:nvPr/>
            </p:nvSpPr>
            <p:spPr>
              <a:xfrm>
                <a:off x="1693440" y="4988828"/>
                <a:ext cx="816424" cy="465070"/>
              </a:xfrm>
              <a:prstGeom prst="ellipse">
                <a:avLst/>
              </a:prstGeom>
              <a:solidFill>
                <a:srgbClr val="37675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68" name="Ellipse 167">
                <a:extLst>
                  <a:ext uri="{FF2B5EF4-FFF2-40B4-BE49-F238E27FC236}">
                    <a16:creationId xmlns:a16="http://schemas.microsoft.com/office/drawing/2014/main" id="{04ECD115-AB36-4B6D-A02E-930C80A41417}"/>
                  </a:ext>
                </a:extLst>
              </p:cNvPr>
              <p:cNvSpPr/>
              <p:nvPr/>
            </p:nvSpPr>
            <p:spPr>
              <a:xfrm>
                <a:off x="1809320" y="5220859"/>
                <a:ext cx="638128" cy="580045"/>
              </a:xfrm>
              <a:prstGeom prst="ellipse">
                <a:avLst/>
              </a:prstGeom>
              <a:solidFill>
                <a:srgbClr val="2E604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69" name="Ellipse 168">
                <a:extLst>
                  <a:ext uri="{FF2B5EF4-FFF2-40B4-BE49-F238E27FC236}">
                    <a16:creationId xmlns:a16="http://schemas.microsoft.com/office/drawing/2014/main" id="{39EE2EDA-9870-479C-B06E-51055C61B372}"/>
                  </a:ext>
                </a:extLst>
              </p:cNvPr>
              <p:cNvSpPr/>
              <p:nvPr/>
            </p:nvSpPr>
            <p:spPr>
              <a:xfrm>
                <a:off x="2188001" y="5248928"/>
                <a:ext cx="591465" cy="465070"/>
              </a:xfrm>
              <a:prstGeom prst="ellipse">
                <a:avLst/>
              </a:prstGeom>
              <a:solidFill>
                <a:srgbClr val="3D61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</p:grpSp>
        <p:sp>
          <p:nvSpPr>
            <p:cNvPr id="147" name="Rektangel 146">
              <a:extLst>
                <a:ext uri="{FF2B5EF4-FFF2-40B4-BE49-F238E27FC236}">
                  <a16:creationId xmlns:a16="http://schemas.microsoft.com/office/drawing/2014/main" id="{BCAAEF0F-C32B-4F48-91FA-B449C2DFFDE8}"/>
                </a:ext>
              </a:extLst>
            </p:cNvPr>
            <p:cNvSpPr/>
            <p:nvPr/>
          </p:nvSpPr>
          <p:spPr>
            <a:xfrm>
              <a:off x="5322102" y="3640937"/>
              <a:ext cx="730086" cy="49331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48" name="Rektangel 147">
              <a:extLst>
                <a:ext uri="{FF2B5EF4-FFF2-40B4-BE49-F238E27FC236}">
                  <a16:creationId xmlns:a16="http://schemas.microsoft.com/office/drawing/2014/main" id="{3B8D0766-FAB3-4C51-89B7-01073DAD33E5}"/>
                </a:ext>
              </a:extLst>
            </p:cNvPr>
            <p:cNvSpPr/>
            <p:nvPr/>
          </p:nvSpPr>
          <p:spPr>
            <a:xfrm rot="5400000">
              <a:off x="3390156" y="4887729"/>
              <a:ext cx="990660" cy="3177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49" name="Ellipse 148">
              <a:extLst>
                <a:ext uri="{FF2B5EF4-FFF2-40B4-BE49-F238E27FC236}">
                  <a16:creationId xmlns:a16="http://schemas.microsoft.com/office/drawing/2014/main" id="{22DF7275-8392-4902-9E0D-39CACFDD0C6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855561" y="4406743"/>
              <a:ext cx="63556" cy="63914"/>
            </a:xfrm>
            <a:prstGeom prst="ellipse">
              <a:avLst/>
            </a:prstGeom>
            <a:solidFill>
              <a:srgbClr val="9A49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50" name="Heksagon 149">
              <a:extLst>
                <a:ext uri="{FF2B5EF4-FFF2-40B4-BE49-F238E27FC236}">
                  <a16:creationId xmlns:a16="http://schemas.microsoft.com/office/drawing/2014/main" id="{728DE976-C40B-4661-9EF6-6411BFE5238F}"/>
                </a:ext>
              </a:extLst>
            </p:cNvPr>
            <p:cNvSpPr/>
            <p:nvPr/>
          </p:nvSpPr>
          <p:spPr>
            <a:xfrm>
              <a:off x="5362003" y="3016694"/>
              <a:ext cx="650199" cy="176914"/>
            </a:xfrm>
            <a:prstGeom prst="hexagon">
              <a:avLst>
                <a:gd name="adj" fmla="val 108638"/>
                <a:gd name="vf" fmla="val 115470"/>
              </a:avLst>
            </a:prstGeom>
            <a:solidFill>
              <a:srgbClr val="477D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pic>
          <p:nvPicPr>
            <p:cNvPr id="151" name="Grafik 150" descr="Ringelyd">
              <a:extLst>
                <a:ext uri="{FF2B5EF4-FFF2-40B4-BE49-F238E27FC236}">
                  <a16:creationId xmlns:a16="http://schemas.microsoft.com/office/drawing/2014/main" id="{9706CE64-B29E-4A17-8707-024B488F73B4}"/>
                </a:ext>
              </a:extLst>
            </p:cNvPr>
            <p:cNvPicPr>
              <a:picLocks noChangeAspect="1"/>
            </p:cNvPicPr>
            <p:nvPr/>
          </p:nvPicPr>
          <p:blipFill>
            <a:blip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454302" y="2725383"/>
              <a:ext cx="476668" cy="479352"/>
            </a:xfrm>
            <a:prstGeom prst="rect">
              <a:avLst/>
            </a:prstGeom>
          </p:spPr>
        </p:pic>
        <p:sp>
          <p:nvSpPr>
            <p:cNvPr id="152" name="Rektangel 151">
              <a:extLst>
                <a:ext uri="{FF2B5EF4-FFF2-40B4-BE49-F238E27FC236}">
                  <a16:creationId xmlns:a16="http://schemas.microsoft.com/office/drawing/2014/main" id="{8C63612E-0EE9-4B19-9F95-9C65637D304C}"/>
                </a:ext>
              </a:extLst>
            </p:cNvPr>
            <p:cNvSpPr/>
            <p:nvPr/>
          </p:nvSpPr>
          <p:spPr>
            <a:xfrm>
              <a:off x="5557768" y="2852097"/>
              <a:ext cx="31778" cy="511308"/>
            </a:xfrm>
            <a:prstGeom prst="rect">
              <a:avLst/>
            </a:prstGeom>
            <a:solidFill>
              <a:srgbClr val="3F5F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53" name="Rektangel 152">
              <a:extLst>
                <a:ext uri="{FF2B5EF4-FFF2-40B4-BE49-F238E27FC236}">
                  <a16:creationId xmlns:a16="http://schemas.microsoft.com/office/drawing/2014/main" id="{F75AE1EC-4D45-4AC6-8C18-F3BE9E007902}"/>
                </a:ext>
              </a:extLst>
            </p:cNvPr>
            <p:cNvSpPr/>
            <p:nvPr/>
          </p:nvSpPr>
          <p:spPr>
            <a:xfrm>
              <a:off x="5795216" y="2852097"/>
              <a:ext cx="31778" cy="511308"/>
            </a:xfrm>
            <a:prstGeom prst="rect">
              <a:avLst/>
            </a:prstGeom>
            <a:solidFill>
              <a:srgbClr val="3F5F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54" name="Rektangel 153">
              <a:extLst>
                <a:ext uri="{FF2B5EF4-FFF2-40B4-BE49-F238E27FC236}">
                  <a16:creationId xmlns:a16="http://schemas.microsoft.com/office/drawing/2014/main" id="{2B41A3BA-47C3-4CF8-9945-63100F06EB65}"/>
                </a:ext>
              </a:extLst>
            </p:cNvPr>
            <p:cNvSpPr/>
            <p:nvPr/>
          </p:nvSpPr>
          <p:spPr>
            <a:xfrm>
              <a:off x="5349076" y="2921850"/>
              <a:ext cx="31778" cy="223697"/>
            </a:xfrm>
            <a:prstGeom prst="rect">
              <a:avLst/>
            </a:prstGeom>
            <a:solidFill>
              <a:srgbClr val="3F5F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55" name="Rektangel 154">
              <a:extLst>
                <a:ext uri="{FF2B5EF4-FFF2-40B4-BE49-F238E27FC236}">
                  <a16:creationId xmlns:a16="http://schemas.microsoft.com/office/drawing/2014/main" id="{42C193EA-6FEC-4CE2-9D3E-F1FDAD6F5874}"/>
                </a:ext>
              </a:extLst>
            </p:cNvPr>
            <p:cNvSpPr/>
            <p:nvPr/>
          </p:nvSpPr>
          <p:spPr>
            <a:xfrm>
              <a:off x="5993353" y="2921850"/>
              <a:ext cx="31778" cy="223697"/>
            </a:xfrm>
            <a:prstGeom prst="rect">
              <a:avLst/>
            </a:prstGeom>
            <a:solidFill>
              <a:srgbClr val="3F5F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56" name="Rektangel: øverste hjørner afklippet 155">
              <a:extLst>
                <a:ext uri="{FF2B5EF4-FFF2-40B4-BE49-F238E27FC236}">
                  <a16:creationId xmlns:a16="http://schemas.microsoft.com/office/drawing/2014/main" id="{2A8E9387-FFB2-4CAF-86CA-9E5122C4AD0D}"/>
                </a:ext>
              </a:extLst>
            </p:cNvPr>
            <p:cNvSpPr/>
            <p:nvPr/>
          </p:nvSpPr>
          <p:spPr>
            <a:xfrm>
              <a:off x="5380853" y="2758618"/>
              <a:ext cx="612011" cy="241366"/>
            </a:xfrm>
            <a:prstGeom prst="snip2SameRect">
              <a:avLst>
                <a:gd name="adj1" fmla="val 50000"/>
                <a:gd name="adj2" fmla="val 0"/>
              </a:avLst>
            </a:prstGeom>
            <a:gradFill flip="none" rotWithShape="1">
              <a:gsLst>
                <a:gs pos="72000">
                  <a:srgbClr val="4F6D64"/>
                </a:gs>
                <a:gs pos="44000">
                  <a:srgbClr val="44685A"/>
                </a:gs>
                <a:gs pos="0">
                  <a:srgbClr val="477D6B"/>
                </a:gs>
                <a:gs pos="100000">
                  <a:srgbClr val="477D6B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57" name="Retvinklet trekant 156">
              <a:extLst>
                <a:ext uri="{FF2B5EF4-FFF2-40B4-BE49-F238E27FC236}">
                  <a16:creationId xmlns:a16="http://schemas.microsoft.com/office/drawing/2014/main" id="{9A284725-A64A-4558-A02E-F9DC6416C325}"/>
                </a:ext>
              </a:extLst>
            </p:cNvPr>
            <p:cNvSpPr/>
            <p:nvPr/>
          </p:nvSpPr>
          <p:spPr>
            <a:xfrm>
              <a:off x="5991756" y="2878661"/>
              <a:ext cx="192538" cy="124378"/>
            </a:xfrm>
            <a:prstGeom prst="rtTriangle">
              <a:avLst/>
            </a:prstGeom>
            <a:solidFill>
              <a:srgbClr val="477D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a-DK"/>
            </a:p>
          </p:txBody>
        </p:sp>
        <p:sp>
          <p:nvSpPr>
            <p:cNvPr id="158" name="Retvinklet trekant 157">
              <a:extLst>
                <a:ext uri="{FF2B5EF4-FFF2-40B4-BE49-F238E27FC236}">
                  <a16:creationId xmlns:a16="http://schemas.microsoft.com/office/drawing/2014/main" id="{C5C8DD70-CDFC-4480-9A6D-F825C35CE463}"/>
                </a:ext>
              </a:extLst>
            </p:cNvPr>
            <p:cNvSpPr/>
            <p:nvPr/>
          </p:nvSpPr>
          <p:spPr>
            <a:xfrm flipH="1">
              <a:off x="5189225" y="2878661"/>
              <a:ext cx="192538" cy="124378"/>
            </a:xfrm>
            <a:prstGeom prst="rtTriangle">
              <a:avLst/>
            </a:prstGeom>
            <a:solidFill>
              <a:srgbClr val="477D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a-DK"/>
            </a:p>
          </p:txBody>
        </p:sp>
        <p:sp>
          <p:nvSpPr>
            <p:cNvPr id="159" name="Ellipse 158">
              <a:extLst>
                <a:ext uri="{FF2B5EF4-FFF2-40B4-BE49-F238E27FC236}">
                  <a16:creationId xmlns:a16="http://schemas.microsoft.com/office/drawing/2014/main" id="{E078AA53-43B3-4F41-A565-8C932C239DC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23681" y="2111604"/>
              <a:ext cx="127112" cy="127827"/>
            </a:xfrm>
            <a:prstGeom prst="ellipse">
              <a:avLst/>
            </a:prstGeom>
            <a:solidFill>
              <a:srgbClr val="8F78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60" name="Rektangel 159">
              <a:extLst>
                <a:ext uri="{FF2B5EF4-FFF2-40B4-BE49-F238E27FC236}">
                  <a16:creationId xmlns:a16="http://schemas.microsoft.com/office/drawing/2014/main" id="{CEE1567E-D6C1-469B-AD3A-08D8EC17F332}"/>
                </a:ext>
              </a:extLst>
            </p:cNvPr>
            <p:cNvSpPr/>
            <p:nvPr/>
          </p:nvSpPr>
          <p:spPr>
            <a:xfrm>
              <a:off x="3904932" y="4474627"/>
              <a:ext cx="338992" cy="152357"/>
            </a:xfrm>
            <a:prstGeom prst="rect">
              <a:avLst/>
            </a:prstGeom>
            <a:solidFill>
              <a:srgbClr val="9A49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61" name="Rektangel 160">
              <a:extLst>
                <a:ext uri="{FF2B5EF4-FFF2-40B4-BE49-F238E27FC236}">
                  <a16:creationId xmlns:a16="http://schemas.microsoft.com/office/drawing/2014/main" id="{595B5B60-D7B2-48B0-AA7C-FF0BD61D8455}"/>
                </a:ext>
              </a:extLst>
            </p:cNvPr>
            <p:cNvSpPr/>
            <p:nvPr/>
          </p:nvSpPr>
          <p:spPr>
            <a:xfrm rot="5400000">
              <a:off x="4053167" y="4381988"/>
              <a:ext cx="31957" cy="3495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62" name="Rektangel 161">
              <a:extLst>
                <a:ext uri="{FF2B5EF4-FFF2-40B4-BE49-F238E27FC236}">
                  <a16:creationId xmlns:a16="http://schemas.microsoft.com/office/drawing/2014/main" id="{0C9CD93A-78D8-47CA-AD1A-D6774ED75842}"/>
                </a:ext>
              </a:extLst>
            </p:cNvPr>
            <p:cNvSpPr/>
            <p:nvPr/>
          </p:nvSpPr>
          <p:spPr>
            <a:xfrm>
              <a:off x="4012749" y="4474211"/>
              <a:ext cx="31778" cy="1521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63" name="Rektangel 162">
              <a:extLst>
                <a:ext uri="{FF2B5EF4-FFF2-40B4-BE49-F238E27FC236}">
                  <a16:creationId xmlns:a16="http://schemas.microsoft.com/office/drawing/2014/main" id="{53374892-E148-42EA-A894-C96186644786}"/>
                </a:ext>
              </a:extLst>
            </p:cNvPr>
            <p:cNvSpPr/>
            <p:nvPr/>
          </p:nvSpPr>
          <p:spPr>
            <a:xfrm>
              <a:off x="5503083" y="2715628"/>
              <a:ext cx="367200" cy="36000"/>
            </a:xfrm>
            <a:prstGeom prst="rect">
              <a:avLst/>
            </a:prstGeom>
            <a:solidFill>
              <a:srgbClr val="8F78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</p:grp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17BA97FD-0759-40B5-B7C4-F9AE62B5283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58715" y="1663582"/>
            <a:ext cx="5106988" cy="4183063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1800">
                <a:solidFill>
                  <a:schemeClr val="accent4"/>
                </a:solidFill>
              </a:defRPr>
            </a:lvl1pPr>
          </a:lstStyle>
          <a:p>
            <a:pPr marL="0" lvl="0" algn="ctr"/>
            <a:r>
              <a:rPr lang="da-DK" dirty="0" err="1">
                <a:solidFill>
                  <a:schemeClr val="accent4"/>
                </a:solidFill>
              </a:rPr>
              <a:t>Lorem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ipsum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dolor</a:t>
            </a:r>
            <a:r>
              <a:rPr lang="da-DK" dirty="0">
                <a:solidFill>
                  <a:schemeClr val="accent4"/>
                </a:solidFill>
              </a:rPr>
              <a:t> sit </a:t>
            </a:r>
            <a:r>
              <a:rPr lang="da-DK" dirty="0" err="1">
                <a:solidFill>
                  <a:schemeClr val="accent4"/>
                </a:solidFill>
              </a:rPr>
              <a:t>amet</a:t>
            </a:r>
            <a:r>
              <a:rPr lang="da-DK" dirty="0">
                <a:solidFill>
                  <a:schemeClr val="accent4"/>
                </a:solidFill>
              </a:rPr>
              <a:t>, </a:t>
            </a:r>
            <a:r>
              <a:rPr lang="da-DK" dirty="0" err="1">
                <a:solidFill>
                  <a:schemeClr val="accent4"/>
                </a:solidFill>
              </a:rPr>
              <a:t>consectetur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adipiscing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elit</a:t>
            </a:r>
            <a:r>
              <a:rPr lang="da-DK" dirty="0">
                <a:solidFill>
                  <a:schemeClr val="accent4"/>
                </a:solidFill>
              </a:rPr>
              <a:t>. Vivamus non eros </a:t>
            </a:r>
            <a:r>
              <a:rPr lang="da-DK" dirty="0" err="1">
                <a:solidFill>
                  <a:schemeClr val="accent4"/>
                </a:solidFill>
              </a:rPr>
              <a:t>quis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urna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mollis</a:t>
            </a:r>
            <a:r>
              <a:rPr lang="da-DK" dirty="0">
                <a:solidFill>
                  <a:schemeClr val="accent4"/>
                </a:solidFill>
              </a:rPr>
              <a:t> finibus. </a:t>
            </a:r>
            <a:r>
              <a:rPr lang="da-DK" dirty="0" err="1">
                <a:solidFill>
                  <a:schemeClr val="accent4"/>
                </a:solidFill>
              </a:rPr>
              <a:t>Nulla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lacinia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ligula</a:t>
            </a:r>
            <a:r>
              <a:rPr lang="da-DK" dirty="0">
                <a:solidFill>
                  <a:schemeClr val="accent4"/>
                </a:solidFill>
              </a:rPr>
              <a:t> ut </a:t>
            </a:r>
            <a:r>
              <a:rPr lang="da-DK" dirty="0" err="1">
                <a:solidFill>
                  <a:schemeClr val="accent4"/>
                </a:solidFill>
              </a:rPr>
              <a:t>eleifend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vestibulum</a:t>
            </a:r>
            <a:r>
              <a:rPr lang="da-DK" dirty="0">
                <a:solidFill>
                  <a:schemeClr val="accent4"/>
                </a:solidFill>
              </a:rPr>
              <a:t>. </a:t>
            </a:r>
            <a:r>
              <a:rPr lang="da-DK" dirty="0" err="1">
                <a:solidFill>
                  <a:schemeClr val="accent4"/>
                </a:solidFill>
              </a:rPr>
              <a:t>Nullam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semper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mollis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dolor</a:t>
            </a:r>
            <a:r>
              <a:rPr lang="da-DK" dirty="0">
                <a:solidFill>
                  <a:schemeClr val="accent4"/>
                </a:solidFill>
              </a:rPr>
              <a:t> et </a:t>
            </a:r>
            <a:r>
              <a:rPr lang="da-DK" dirty="0" err="1">
                <a:solidFill>
                  <a:schemeClr val="accent4"/>
                </a:solidFill>
              </a:rPr>
              <a:t>fermentum</a:t>
            </a:r>
            <a:r>
              <a:rPr lang="da-DK" dirty="0">
                <a:solidFill>
                  <a:schemeClr val="accent4"/>
                </a:solidFill>
              </a:rPr>
              <a:t>. </a:t>
            </a:r>
            <a:endParaRPr lang="da-DK" sz="1000" b="1" dirty="0">
              <a:solidFill>
                <a:schemeClr val="accent4"/>
              </a:solidFill>
            </a:endParaRPr>
          </a:p>
        </p:txBody>
      </p:sp>
      <p:grpSp>
        <p:nvGrpSpPr>
          <p:cNvPr id="402" name="Gruppe 401">
            <a:extLst>
              <a:ext uri="{FF2B5EF4-FFF2-40B4-BE49-F238E27FC236}">
                <a16:creationId xmlns:a16="http://schemas.microsoft.com/office/drawing/2014/main" id="{BBCD4F5C-CE7E-4168-A21E-C023293FE903}"/>
              </a:ext>
            </a:extLst>
          </p:cNvPr>
          <p:cNvGrpSpPr/>
          <p:nvPr userDrawn="1"/>
        </p:nvGrpSpPr>
        <p:grpSpPr>
          <a:xfrm>
            <a:off x="6270980" y="1977069"/>
            <a:ext cx="2046398" cy="794493"/>
            <a:chOff x="6270980" y="1977069"/>
            <a:chExt cx="2046398" cy="794493"/>
          </a:xfrm>
        </p:grpSpPr>
        <p:sp>
          <p:nvSpPr>
            <p:cNvPr id="403" name="Ellipse 402">
              <a:extLst>
                <a:ext uri="{FF2B5EF4-FFF2-40B4-BE49-F238E27FC236}">
                  <a16:creationId xmlns:a16="http://schemas.microsoft.com/office/drawing/2014/main" id="{549A09DB-0CAB-40AC-9466-AB0D31C62650}"/>
                </a:ext>
              </a:extLst>
            </p:cNvPr>
            <p:cNvSpPr/>
            <p:nvPr userDrawn="1"/>
          </p:nvSpPr>
          <p:spPr>
            <a:xfrm>
              <a:off x="6270980" y="2376229"/>
              <a:ext cx="1389060" cy="376169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chemeClr val="bg1">
                    <a:lumMod val="95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404" name="Ellipse 403">
              <a:extLst>
                <a:ext uri="{FF2B5EF4-FFF2-40B4-BE49-F238E27FC236}">
                  <a16:creationId xmlns:a16="http://schemas.microsoft.com/office/drawing/2014/main" id="{76660E34-E935-42CA-A4E0-98198D2AF10E}"/>
                </a:ext>
              </a:extLst>
            </p:cNvPr>
            <p:cNvSpPr/>
            <p:nvPr userDrawn="1"/>
          </p:nvSpPr>
          <p:spPr>
            <a:xfrm>
              <a:off x="7062190" y="2395393"/>
              <a:ext cx="1255188" cy="376169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chemeClr val="bg1">
                    <a:lumMod val="95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405" name="Ellipse 404">
              <a:extLst>
                <a:ext uri="{FF2B5EF4-FFF2-40B4-BE49-F238E27FC236}">
                  <a16:creationId xmlns:a16="http://schemas.microsoft.com/office/drawing/2014/main" id="{C6B804D5-93C9-4B96-91CE-CB049CD80C51}"/>
                </a:ext>
              </a:extLst>
            </p:cNvPr>
            <p:cNvSpPr/>
            <p:nvPr userDrawn="1"/>
          </p:nvSpPr>
          <p:spPr>
            <a:xfrm>
              <a:off x="6538268" y="2075327"/>
              <a:ext cx="529299" cy="376169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chemeClr val="bg1">
                    <a:lumMod val="95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406" name="Ellipse 405">
              <a:extLst>
                <a:ext uri="{FF2B5EF4-FFF2-40B4-BE49-F238E27FC236}">
                  <a16:creationId xmlns:a16="http://schemas.microsoft.com/office/drawing/2014/main" id="{2BE294E7-7F92-4AEC-BD2C-AC06B8CFAB0E}"/>
                </a:ext>
              </a:extLst>
            </p:cNvPr>
            <p:cNvSpPr/>
            <p:nvPr userDrawn="1"/>
          </p:nvSpPr>
          <p:spPr>
            <a:xfrm>
              <a:off x="6805012" y="1977069"/>
              <a:ext cx="830228" cy="376169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chemeClr val="bg1">
                    <a:lumMod val="95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407" name="Ellipse 406">
              <a:extLst>
                <a:ext uri="{FF2B5EF4-FFF2-40B4-BE49-F238E27FC236}">
                  <a16:creationId xmlns:a16="http://schemas.microsoft.com/office/drawing/2014/main" id="{E881BD8C-4992-428B-9BE0-DA6B564DFC2A}"/>
                </a:ext>
              </a:extLst>
            </p:cNvPr>
            <p:cNvSpPr/>
            <p:nvPr userDrawn="1"/>
          </p:nvSpPr>
          <p:spPr>
            <a:xfrm>
              <a:off x="6521502" y="2162820"/>
              <a:ext cx="1761671" cy="465147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chemeClr val="bg1">
                    <a:lumMod val="9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408" name="Ellipse 407">
              <a:extLst>
                <a:ext uri="{FF2B5EF4-FFF2-40B4-BE49-F238E27FC236}">
                  <a16:creationId xmlns:a16="http://schemas.microsoft.com/office/drawing/2014/main" id="{661A7E59-9B48-4EEA-AB1B-ED5E9A7989E2}"/>
                </a:ext>
              </a:extLst>
            </p:cNvPr>
            <p:cNvSpPr/>
            <p:nvPr userDrawn="1"/>
          </p:nvSpPr>
          <p:spPr>
            <a:xfrm>
              <a:off x="7458106" y="2117326"/>
              <a:ext cx="463355" cy="205041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chemeClr val="bg1">
                    <a:lumMod val="95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</p:grpSp>
    </p:spTree>
    <p:extLst>
      <p:ext uri="{BB962C8B-B14F-4D97-AF65-F5344CB8AC3E}">
        <p14:creationId xmlns:p14="http://schemas.microsoft.com/office/powerpoint/2010/main" val="25390442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93">
          <p15:clr>
            <a:srgbClr val="A4A3A4"/>
          </p15:clr>
        </p15:guide>
        <p15:guide id="4" pos="461">
          <p15:clr>
            <a:srgbClr val="A4A3A4"/>
          </p15:clr>
        </p15:guide>
        <p15:guide id="5" pos="7287">
          <p15:clr>
            <a:srgbClr val="A4A3A4"/>
          </p15:clr>
        </p15:guide>
        <p15:guide id="6" pos="7219">
          <p15:clr>
            <a:srgbClr val="A4A3A4"/>
          </p15:clr>
        </p15:guide>
        <p15:guide id="7" orient="horz" pos="981">
          <p15:clr>
            <a:srgbClr val="A4A3A4"/>
          </p15:clr>
        </p15:guide>
        <p15:guide id="8" orient="horz" pos="3838">
          <p15:clr>
            <a:srgbClr val="A4A3A4"/>
          </p15:clr>
        </p15:guide>
        <p15:guide id="9" orient="horz" pos="3770">
          <p15:clr>
            <a:srgbClr val="A4A3A4"/>
          </p15:clr>
        </p15:guide>
        <p15:guide id="10" orient="horz" pos="1049">
          <p15:clr>
            <a:srgbClr val="A4A3A4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ådhus - grø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4" name="Objekt 3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11">
            <a:extLst>
              <a:ext uri="{FF2B5EF4-FFF2-40B4-BE49-F238E27FC236}">
                <a16:creationId xmlns:a16="http://schemas.microsoft.com/office/drawing/2014/main" id="{C01F24CB-F56C-412B-B35C-126AC1BFB968}"/>
              </a:ext>
            </a:extLst>
          </p:cNvPr>
          <p:cNvSpPr/>
          <p:nvPr userDrawn="1"/>
        </p:nvSpPr>
        <p:spPr>
          <a:xfrm>
            <a:off x="623888" y="1557337"/>
            <a:ext cx="10944224" cy="4535488"/>
          </a:xfrm>
          <a:prstGeom prst="rect">
            <a:avLst/>
          </a:prstGeom>
          <a:solidFill>
            <a:srgbClr val="EEE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000" b="1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397" name="Gruppe 396">
            <a:extLst>
              <a:ext uri="{FF2B5EF4-FFF2-40B4-BE49-F238E27FC236}">
                <a16:creationId xmlns:a16="http://schemas.microsoft.com/office/drawing/2014/main" id="{87DD6165-4E1E-4413-B3C2-597A1B64D0C8}"/>
              </a:ext>
            </a:extLst>
          </p:cNvPr>
          <p:cNvGrpSpPr>
            <a:grpSpLocks noChangeAspect="1"/>
          </p:cNvGrpSpPr>
          <p:nvPr userDrawn="1"/>
        </p:nvGrpSpPr>
        <p:grpSpPr>
          <a:xfrm flipH="1">
            <a:off x="9330607" y="2347657"/>
            <a:ext cx="1892210" cy="693435"/>
            <a:chOff x="7698172" y="1860827"/>
            <a:chExt cx="2046398" cy="794493"/>
          </a:xfrm>
        </p:grpSpPr>
        <p:sp>
          <p:nvSpPr>
            <p:cNvPr id="398" name="Ellipse 397">
              <a:extLst>
                <a:ext uri="{FF2B5EF4-FFF2-40B4-BE49-F238E27FC236}">
                  <a16:creationId xmlns:a16="http://schemas.microsoft.com/office/drawing/2014/main" id="{98C07B42-AE6A-4837-BCA4-8CC0CA99C07A}"/>
                </a:ext>
              </a:extLst>
            </p:cNvPr>
            <p:cNvSpPr/>
            <p:nvPr userDrawn="1"/>
          </p:nvSpPr>
          <p:spPr>
            <a:xfrm>
              <a:off x="7698172" y="2259987"/>
              <a:ext cx="1389060" cy="376169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chemeClr val="bg1">
                    <a:lumMod val="95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399" name="Ellipse 398">
              <a:extLst>
                <a:ext uri="{FF2B5EF4-FFF2-40B4-BE49-F238E27FC236}">
                  <a16:creationId xmlns:a16="http://schemas.microsoft.com/office/drawing/2014/main" id="{1593D651-8EA5-4F32-A99B-CC593B73D6B5}"/>
                </a:ext>
              </a:extLst>
            </p:cNvPr>
            <p:cNvSpPr/>
            <p:nvPr userDrawn="1"/>
          </p:nvSpPr>
          <p:spPr>
            <a:xfrm>
              <a:off x="8489382" y="2279151"/>
              <a:ext cx="1255188" cy="376169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chemeClr val="bg1">
                    <a:lumMod val="95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400" name="Ellipse 399">
              <a:extLst>
                <a:ext uri="{FF2B5EF4-FFF2-40B4-BE49-F238E27FC236}">
                  <a16:creationId xmlns:a16="http://schemas.microsoft.com/office/drawing/2014/main" id="{ADB31D50-A5DF-4BFC-A62E-531D52ED79EF}"/>
                </a:ext>
              </a:extLst>
            </p:cNvPr>
            <p:cNvSpPr/>
            <p:nvPr userDrawn="1"/>
          </p:nvSpPr>
          <p:spPr>
            <a:xfrm>
              <a:off x="7965460" y="1959085"/>
              <a:ext cx="529299" cy="376169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chemeClr val="bg1">
                    <a:lumMod val="95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401" name="Ellipse 400">
              <a:extLst>
                <a:ext uri="{FF2B5EF4-FFF2-40B4-BE49-F238E27FC236}">
                  <a16:creationId xmlns:a16="http://schemas.microsoft.com/office/drawing/2014/main" id="{D4208CE4-871D-4E6B-9E4E-05E6613264EB}"/>
                </a:ext>
              </a:extLst>
            </p:cNvPr>
            <p:cNvSpPr/>
            <p:nvPr userDrawn="1"/>
          </p:nvSpPr>
          <p:spPr>
            <a:xfrm>
              <a:off x="8232204" y="1860827"/>
              <a:ext cx="830228" cy="376169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chemeClr val="bg1">
                    <a:lumMod val="95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402" name="Ellipse 401">
              <a:extLst>
                <a:ext uri="{FF2B5EF4-FFF2-40B4-BE49-F238E27FC236}">
                  <a16:creationId xmlns:a16="http://schemas.microsoft.com/office/drawing/2014/main" id="{B96C0578-97A7-420F-8816-4E9798EDA332}"/>
                </a:ext>
              </a:extLst>
            </p:cNvPr>
            <p:cNvSpPr/>
            <p:nvPr userDrawn="1"/>
          </p:nvSpPr>
          <p:spPr>
            <a:xfrm>
              <a:off x="7948694" y="2046578"/>
              <a:ext cx="1761671" cy="465147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chemeClr val="bg1">
                    <a:lumMod val="9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403" name="Ellipse 402">
              <a:extLst>
                <a:ext uri="{FF2B5EF4-FFF2-40B4-BE49-F238E27FC236}">
                  <a16:creationId xmlns:a16="http://schemas.microsoft.com/office/drawing/2014/main" id="{6E38495F-8EBB-453F-A8E1-7EE8B88D5809}"/>
                </a:ext>
              </a:extLst>
            </p:cNvPr>
            <p:cNvSpPr/>
            <p:nvPr userDrawn="1"/>
          </p:nvSpPr>
          <p:spPr>
            <a:xfrm>
              <a:off x="8885298" y="2001084"/>
              <a:ext cx="463355" cy="205041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chemeClr val="bg1">
                    <a:lumMod val="95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</p:grpSp>
      <p:sp>
        <p:nvSpPr>
          <p:cNvPr id="12" name="Titel 11"/>
          <p:cNvSpPr>
            <a:spLocks noGrp="1"/>
          </p:cNvSpPr>
          <p:nvPr>
            <p:ph type="title" hasCustomPrompt="1"/>
          </p:nvPr>
        </p:nvSpPr>
        <p:spPr>
          <a:xfrm>
            <a:off x="623888" y="404665"/>
            <a:ext cx="10944224" cy="978729"/>
          </a:xfrm>
          <a:prstGeom prst="rect">
            <a:avLst/>
          </a:prstGeom>
        </p:spPr>
        <p:txBody>
          <a:bodyPr vert="horz" wrap="square" lIns="0">
            <a:spAutoFit/>
          </a:bodyPr>
          <a:lstStyle>
            <a:lvl1pPr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da-DK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Overskrift med mulighed for at fremhæve elementer med </a:t>
            </a:r>
            <a:r>
              <a:rPr lang="da-DK" sz="3200" b="1" dirty="0">
                <a:solidFill>
                  <a:srgbClr val="00502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grøn</a:t>
            </a:r>
            <a:endParaRPr lang="da-DK" sz="32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8" name="Gruppe 7">
            <a:extLst>
              <a:ext uri="{FF2B5EF4-FFF2-40B4-BE49-F238E27FC236}">
                <a16:creationId xmlns:a16="http://schemas.microsoft.com/office/drawing/2014/main" id="{209FB825-220A-48FA-A6D1-E9A6C5AEF9C1}"/>
              </a:ext>
            </a:extLst>
          </p:cNvPr>
          <p:cNvGrpSpPr/>
          <p:nvPr userDrawn="1"/>
        </p:nvGrpSpPr>
        <p:grpSpPr>
          <a:xfrm>
            <a:off x="6443096" y="2874413"/>
            <a:ext cx="4767787" cy="2971852"/>
            <a:chOff x="712082" y="2111604"/>
            <a:chExt cx="6075213" cy="3923488"/>
          </a:xfrm>
        </p:grpSpPr>
        <p:sp>
          <p:nvSpPr>
            <p:cNvPr id="9" name="Rektangel: afrundede hjørner 8">
              <a:extLst>
                <a:ext uri="{FF2B5EF4-FFF2-40B4-BE49-F238E27FC236}">
                  <a16:creationId xmlns:a16="http://schemas.microsoft.com/office/drawing/2014/main" id="{D12915CE-017F-4839-9114-B988E231832D}"/>
                </a:ext>
              </a:extLst>
            </p:cNvPr>
            <p:cNvSpPr/>
            <p:nvPr/>
          </p:nvSpPr>
          <p:spPr>
            <a:xfrm>
              <a:off x="5666845" y="2201220"/>
              <a:ext cx="40786" cy="479352"/>
            </a:xfrm>
            <a:prstGeom prst="roundRect">
              <a:avLst>
                <a:gd name="adj" fmla="val 32882"/>
              </a:avLst>
            </a:prstGeom>
            <a:solidFill>
              <a:srgbClr val="8F78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0" name="Rektangel: afrundede hjørner 9">
              <a:extLst>
                <a:ext uri="{FF2B5EF4-FFF2-40B4-BE49-F238E27FC236}">
                  <a16:creationId xmlns:a16="http://schemas.microsoft.com/office/drawing/2014/main" id="{3B7CC597-79A8-4ECC-A362-62EE66962B07}"/>
                </a:ext>
              </a:extLst>
            </p:cNvPr>
            <p:cNvSpPr/>
            <p:nvPr/>
          </p:nvSpPr>
          <p:spPr>
            <a:xfrm>
              <a:off x="5594613" y="2584720"/>
              <a:ext cx="185142" cy="273382"/>
            </a:xfrm>
            <a:prstGeom prst="roundRect">
              <a:avLst>
                <a:gd name="adj" fmla="val 32882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1" name="Rektangel: afrundede hjørner 10">
              <a:extLst>
                <a:ext uri="{FF2B5EF4-FFF2-40B4-BE49-F238E27FC236}">
                  <a16:creationId xmlns:a16="http://schemas.microsoft.com/office/drawing/2014/main" id="{75E23005-5306-4743-A369-75D0D8F3AA49}"/>
                </a:ext>
              </a:extLst>
            </p:cNvPr>
            <p:cNvSpPr/>
            <p:nvPr/>
          </p:nvSpPr>
          <p:spPr>
            <a:xfrm>
              <a:off x="5503218" y="2638500"/>
              <a:ext cx="367281" cy="273382"/>
            </a:xfrm>
            <a:prstGeom prst="roundRect">
              <a:avLst>
                <a:gd name="adj" fmla="val 32882"/>
              </a:avLst>
            </a:prstGeom>
            <a:solidFill>
              <a:srgbClr val="477D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grpSp>
          <p:nvGrpSpPr>
            <p:cNvPr id="13" name="Gruppe 12">
              <a:extLst>
                <a:ext uri="{FF2B5EF4-FFF2-40B4-BE49-F238E27FC236}">
                  <a16:creationId xmlns:a16="http://schemas.microsoft.com/office/drawing/2014/main" id="{1FD8A96C-FFB6-4902-A26D-1A5FDA42DFEF}"/>
                </a:ext>
              </a:extLst>
            </p:cNvPr>
            <p:cNvGrpSpPr/>
            <p:nvPr/>
          </p:nvGrpSpPr>
          <p:grpSpPr>
            <a:xfrm>
              <a:off x="2852905" y="4409245"/>
              <a:ext cx="1032122" cy="975758"/>
              <a:chOff x="1610213" y="4933721"/>
              <a:chExt cx="1169253" cy="1099213"/>
            </a:xfrm>
          </p:grpSpPr>
          <p:grpSp>
            <p:nvGrpSpPr>
              <p:cNvPr id="387" name="Gruppe 386">
                <a:extLst>
                  <a:ext uri="{FF2B5EF4-FFF2-40B4-BE49-F238E27FC236}">
                    <a16:creationId xmlns:a16="http://schemas.microsoft.com/office/drawing/2014/main" id="{4BE69B33-6A0F-461B-AD97-8BAC60632EB8}"/>
                  </a:ext>
                </a:extLst>
              </p:cNvPr>
              <p:cNvGrpSpPr/>
              <p:nvPr/>
            </p:nvGrpSpPr>
            <p:grpSpPr>
              <a:xfrm>
                <a:off x="2145228" y="5613320"/>
                <a:ext cx="165543" cy="419614"/>
                <a:chOff x="4852454" y="2916519"/>
                <a:chExt cx="278597" cy="366599"/>
              </a:xfrm>
            </p:grpSpPr>
            <p:sp>
              <p:nvSpPr>
                <p:cNvPr id="393" name="Rektangel 392">
                  <a:extLst>
                    <a:ext uri="{FF2B5EF4-FFF2-40B4-BE49-F238E27FC236}">
                      <a16:creationId xmlns:a16="http://schemas.microsoft.com/office/drawing/2014/main" id="{EA8A4F5E-C08D-4F3E-83CC-7160CCC2B9EC}"/>
                    </a:ext>
                  </a:extLst>
                </p:cNvPr>
                <p:cNvSpPr/>
                <p:nvPr/>
              </p:nvSpPr>
              <p:spPr>
                <a:xfrm>
                  <a:off x="4852454" y="3036482"/>
                  <a:ext cx="278597" cy="246636"/>
                </a:xfrm>
                <a:prstGeom prst="rect">
                  <a:avLst/>
                </a:prstGeom>
                <a:solidFill>
                  <a:srgbClr val="604A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394" name="Rektangel: afrundede hjørner 393">
                  <a:extLst>
                    <a:ext uri="{FF2B5EF4-FFF2-40B4-BE49-F238E27FC236}">
                      <a16:creationId xmlns:a16="http://schemas.microsoft.com/office/drawing/2014/main" id="{616B30AF-441E-405F-B45D-63D1D6DE67F4}"/>
                    </a:ext>
                  </a:extLst>
                </p:cNvPr>
                <p:cNvSpPr/>
                <p:nvPr/>
              </p:nvSpPr>
              <p:spPr>
                <a:xfrm>
                  <a:off x="4852454" y="2916519"/>
                  <a:ext cx="278597" cy="152783"/>
                </a:xfrm>
                <a:prstGeom prst="roundRect">
                  <a:avLst/>
                </a:prstGeom>
                <a:solidFill>
                  <a:srgbClr val="604A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</p:grpSp>
          <p:sp>
            <p:nvSpPr>
              <p:cNvPr id="388" name="Ellipse 387">
                <a:extLst>
                  <a:ext uri="{FF2B5EF4-FFF2-40B4-BE49-F238E27FC236}">
                    <a16:creationId xmlns:a16="http://schemas.microsoft.com/office/drawing/2014/main" id="{CBFEC183-09F6-4E44-8714-84DB92B2F03E}"/>
                  </a:ext>
                </a:extLst>
              </p:cNvPr>
              <p:cNvSpPr/>
              <p:nvPr/>
            </p:nvSpPr>
            <p:spPr>
              <a:xfrm>
                <a:off x="1610213" y="5304302"/>
                <a:ext cx="638128" cy="465070"/>
              </a:xfrm>
              <a:prstGeom prst="ellipse">
                <a:avLst/>
              </a:prstGeom>
              <a:solidFill>
                <a:srgbClr val="3F5F5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389" name="Ellipse 388">
                <a:extLst>
                  <a:ext uri="{FF2B5EF4-FFF2-40B4-BE49-F238E27FC236}">
                    <a16:creationId xmlns:a16="http://schemas.microsoft.com/office/drawing/2014/main" id="{414CDBAA-F375-4AB1-853D-6F674C111FAB}"/>
                  </a:ext>
                </a:extLst>
              </p:cNvPr>
              <p:cNvSpPr/>
              <p:nvPr/>
            </p:nvSpPr>
            <p:spPr>
              <a:xfrm>
                <a:off x="1976314" y="4933721"/>
                <a:ext cx="638128" cy="465070"/>
              </a:xfrm>
              <a:prstGeom prst="ellipse">
                <a:avLst/>
              </a:prstGeom>
              <a:solidFill>
                <a:srgbClr val="3F5F5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390" name="Ellipse 389">
                <a:extLst>
                  <a:ext uri="{FF2B5EF4-FFF2-40B4-BE49-F238E27FC236}">
                    <a16:creationId xmlns:a16="http://schemas.microsoft.com/office/drawing/2014/main" id="{49A05CC0-2FA9-485A-B9C3-066E0A087D2A}"/>
                  </a:ext>
                </a:extLst>
              </p:cNvPr>
              <p:cNvSpPr/>
              <p:nvPr/>
            </p:nvSpPr>
            <p:spPr>
              <a:xfrm>
                <a:off x="1693440" y="4988828"/>
                <a:ext cx="816424" cy="465070"/>
              </a:xfrm>
              <a:prstGeom prst="ellipse">
                <a:avLst/>
              </a:prstGeom>
              <a:solidFill>
                <a:srgbClr val="37675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391" name="Ellipse 390">
                <a:extLst>
                  <a:ext uri="{FF2B5EF4-FFF2-40B4-BE49-F238E27FC236}">
                    <a16:creationId xmlns:a16="http://schemas.microsoft.com/office/drawing/2014/main" id="{5CBC264F-1743-4DA0-9514-A049FBDA5B69}"/>
                  </a:ext>
                </a:extLst>
              </p:cNvPr>
              <p:cNvSpPr/>
              <p:nvPr/>
            </p:nvSpPr>
            <p:spPr>
              <a:xfrm>
                <a:off x="1809320" y="5220859"/>
                <a:ext cx="638128" cy="580045"/>
              </a:xfrm>
              <a:prstGeom prst="ellipse">
                <a:avLst/>
              </a:prstGeom>
              <a:solidFill>
                <a:srgbClr val="2E604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392" name="Ellipse 391">
                <a:extLst>
                  <a:ext uri="{FF2B5EF4-FFF2-40B4-BE49-F238E27FC236}">
                    <a16:creationId xmlns:a16="http://schemas.microsoft.com/office/drawing/2014/main" id="{E0F5E750-A5E6-4319-B73B-ECDB8BFED003}"/>
                  </a:ext>
                </a:extLst>
              </p:cNvPr>
              <p:cNvSpPr/>
              <p:nvPr/>
            </p:nvSpPr>
            <p:spPr>
              <a:xfrm>
                <a:off x="2188001" y="5248928"/>
                <a:ext cx="591465" cy="465070"/>
              </a:xfrm>
              <a:prstGeom prst="ellipse">
                <a:avLst/>
              </a:prstGeom>
              <a:solidFill>
                <a:srgbClr val="3D61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</p:grpSp>
        <p:grpSp>
          <p:nvGrpSpPr>
            <p:cNvPr id="14" name="Gruppe 13">
              <a:extLst>
                <a:ext uri="{FF2B5EF4-FFF2-40B4-BE49-F238E27FC236}">
                  <a16:creationId xmlns:a16="http://schemas.microsoft.com/office/drawing/2014/main" id="{76CB85A7-D23B-402F-872F-4B4CC09D3C39}"/>
                </a:ext>
              </a:extLst>
            </p:cNvPr>
            <p:cNvGrpSpPr/>
            <p:nvPr/>
          </p:nvGrpSpPr>
          <p:grpSpPr>
            <a:xfrm flipH="1">
              <a:off x="4708158" y="4232264"/>
              <a:ext cx="1032122" cy="975758"/>
              <a:chOff x="1610213" y="4933721"/>
              <a:chExt cx="1169253" cy="1099213"/>
            </a:xfrm>
          </p:grpSpPr>
          <p:grpSp>
            <p:nvGrpSpPr>
              <p:cNvPr id="379" name="Gruppe 378">
                <a:extLst>
                  <a:ext uri="{FF2B5EF4-FFF2-40B4-BE49-F238E27FC236}">
                    <a16:creationId xmlns:a16="http://schemas.microsoft.com/office/drawing/2014/main" id="{CD71C443-C53E-4435-A672-34EBE422BBEC}"/>
                  </a:ext>
                </a:extLst>
              </p:cNvPr>
              <p:cNvGrpSpPr/>
              <p:nvPr/>
            </p:nvGrpSpPr>
            <p:grpSpPr>
              <a:xfrm>
                <a:off x="2145228" y="5613320"/>
                <a:ext cx="165543" cy="419614"/>
                <a:chOff x="4852454" y="2916519"/>
                <a:chExt cx="278597" cy="366599"/>
              </a:xfrm>
            </p:grpSpPr>
            <p:sp>
              <p:nvSpPr>
                <p:cNvPr id="385" name="Rektangel 384">
                  <a:extLst>
                    <a:ext uri="{FF2B5EF4-FFF2-40B4-BE49-F238E27FC236}">
                      <a16:creationId xmlns:a16="http://schemas.microsoft.com/office/drawing/2014/main" id="{5D850C96-F3F9-4F41-858A-1DB87CF271D6}"/>
                    </a:ext>
                  </a:extLst>
                </p:cNvPr>
                <p:cNvSpPr/>
                <p:nvPr/>
              </p:nvSpPr>
              <p:spPr>
                <a:xfrm>
                  <a:off x="4852454" y="3036482"/>
                  <a:ext cx="278597" cy="246636"/>
                </a:xfrm>
                <a:prstGeom prst="rect">
                  <a:avLst/>
                </a:prstGeom>
                <a:solidFill>
                  <a:srgbClr val="604A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386" name="Rektangel: afrundede hjørner 385">
                  <a:extLst>
                    <a:ext uri="{FF2B5EF4-FFF2-40B4-BE49-F238E27FC236}">
                      <a16:creationId xmlns:a16="http://schemas.microsoft.com/office/drawing/2014/main" id="{4A429EE3-7A63-41AC-8AB9-68379B66C2BE}"/>
                    </a:ext>
                  </a:extLst>
                </p:cNvPr>
                <p:cNvSpPr/>
                <p:nvPr/>
              </p:nvSpPr>
              <p:spPr>
                <a:xfrm>
                  <a:off x="4852454" y="2916519"/>
                  <a:ext cx="278597" cy="152783"/>
                </a:xfrm>
                <a:prstGeom prst="roundRect">
                  <a:avLst/>
                </a:prstGeom>
                <a:solidFill>
                  <a:srgbClr val="604A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</p:grpSp>
          <p:sp>
            <p:nvSpPr>
              <p:cNvPr id="380" name="Ellipse 379">
                <a:extLst>
                  <a:ext uri="{FF2B5EF4-FFF2-40B4-BE49-F238E27FC236}">
                    <a16:creationId xmlns:a16="http://schemas.microsoft.com/office/drawing/2014/main" id="{EC9227BD-3396-4B5F-8F18-04B480FA0A1A}"/>
                  </a:ext>
                </a:extLst>
              </p:cNvPr>
              <p:cNvSpPr/>
              <p:nvPr/>
            </p:nvSpPr>
            <p:spPr>
              <a:xfrm>
                <a:off x="1610213" y="5304302"/>
                <a:ext cx="638128" cy="465070"/>
              </a:xfrm>
              <a:prstGeom prst="ellipse">
                <a:avLst/>
              </a:prstGeom>
              <a:solidFill>
                <a:srgbClr val="3F5F5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381" name="Ellipse 380">
                <a:extLst>
                  <a:ext uri="{FF2B5EF4-FFF2-40B4-BE49-F238E27FC236}">
                    <a16:creationId xmlns:a16="http://schemas.microsoft.com/office/drawing/2014/main" id="{0C49A90A-535D-4ED6-947D-1BFC15A21AA1}"/>
                  </a:ext>
                </a:extLst>
              </p:cNvPr>
              <p:cNvSpPr/>
              <p:nvPr/>
            </p:nvSpPr>
            <p:spPr>
              <a:xfrm>
                <a:off x="1976314" y="4933721"/>
                <a:ext cx="638128" cy="465070"/>
              </a:xfrm>
              <a:prstGeom prst="ellipse">
                <a:avLst/>
              </a:prstGeom>
              <a:solidFill>
                <a:srgbClr val="3F5F5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382" name="Ellipse 381">
                <a:extLst>
                  <a:ext uri="{FF2B5EF4-FFF2-40B4-BE49-F238E27FC236}">
                    <a16:creationId xmlns:a16="http://schemas.microsoft.com/office/drawing/2014/main" id="{818C8BDE-F9E2-43FA-897D-84FF4EF3EA9E}"/>
                  </a:ext>
                </a:extLst>
              </p:cNvPr>
              <p:cNvSpPr/>
              <p:nvPr/>
            </p:nvSpPr>
            <p:spPr>
              <a:xfrm>
                <a:off x="1693440" y="4988828"/>
                <a:ext cx="816424" cy="465070"/>
              </a:xfrm>
              <a:prstGeom prst="ellipse">
                <a:avLst/>
              </a:prstGeom>
              <a:solidFill>
                <a:srgbClr val="37675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383" name="Ellipse 382">
                <a:extLst>
                  <a:ext uri="{FF2B5EF4-FFF2-40B4-BE49-F238E27FC236}">
                    <a16:creationId xmlns:a16="http://schemas.microsoft.com/office/drawing/2014/main" id="{6B41002B-B795-4B5E-B00C-F986EA1BD58C}"/>
                  </a:ext>
                </a:extLst>
              </p:cNvPr>
              <p:cNvSpPr/>
              <p:nvPr/>
            </p:nvSpPr>
            <p:spPr>
              <a:xfrm>
                <a:off x="1809320" y="5220859"/>
                <a:ext cx="638128" cy="580045"/>
              </a:xfrm>
              <a:prstGeom prst="ellipse">
                <a:avLst/>
              </a:prstGeom>
              <a:solidFill>
                <a:srgbClr val="2E604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384" name="Ellipse 383">
                <a:extLst>
                  <a:ext uri="{FF2B5EF4-FFF2-40B4-BE49-F238E27FC236}">
                    <a16:creationId xmlns:a16="http://schemas.microsoft.com/office/drawing/2014/main" id="{CA459810-9B4D-42AA-86B4-EFEA010AC3DA}"/>
                  </a:ext>
                </a:extLst>
              </p:cNvPr>
              <p:cNvSpPr/>
              <p:nvPr/>
            </p:nvSpPr>
            <p:spPr>
              <a:xfrm>
                <a:off x="2188001" y="5248928"/>
                <a:ext cx="591465" cy="465070"/>
              </a:xfrm>
              <a:prstGeom prst="ellipse">
                <a:avLst/>
              </a:prstGeom>
              <a:solidFill>
                <a:srgbClr val="3D61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</p:grpSp>
        <p:grpSp>
          <p:nvGrpSpPr>
            <p:cNvPr id="15" name="Gruppe 14">
              <a:extLst>
                <a:ext uri="{FF2B5EF4-FFF2-40B4-BE49-F238E27FC236}">
                  <a16:creationId xmlns:a16="http://schemas.microsoft.com/office/drawing/2014/main" id="{06B4B2F8-BBD8-4854-8738-0ED5CF3ECA6F}"/>
                </a:ext>
              </a:extLst>
            </p:cNvPr>
            <p:cNvGrpSpPr/>
            <p:nvPr/>
          </p:nvGrpSpPr>
          <p:grpSpPr>
            <a:xfrm>
              <a:off x="1654814" y="4240269"/>
              <a:ext cx="1167307" cy="975758"/>
              <a:chOff x="1501738" y="4933721"/>
              <a:chExt cx="1322399" cy="1099213"/>
            </a:xfrm>
          </p:grpSpPr>
          <p:grpSp>
            <p:nvGrpSpPr>
              <p:cNvPr id="371" name="Gruppe 370">
                <a:extLst>
                  <a:ext uri="{FF2B5EF4-FFF2-40B4-BE49-F238E27FC236}">
                    <a16:creationId xmlns:a16="http://schemas.microsoft.com/office/drawing/2014/main" id="{7435F622-C51B-4B7F-9C1F-9A9E535A82C7}"/>
                  </a:ext>
                </a:extLst>
              </p:cNvPr>
              <p:cNvGrpSpPr/>
              <p:nvPr/>
            </p:nvGrpSpPr>
            <p:grpSpPr>
              <a:xfrm>
                <a:off x="2145228" y="5613320"/>
                <a:ext cx="165543" cy="419614"/>
                <a:chOff x="4852454" y="2916519"/>
                <a:chExt cx="278597" cy="366599"/>
              </a:xfrm>
            </p:grpSpPr>
            <p:sp>
              <p:nvSpPr>
                <p:cNvPr id="377" name="Rektangel 376">
                  <a:extLst>
                    <a:ext uri="{FF2B5EF4-FFF2-40B4-BE49-F238E27FC236}">
                      <a16:creationId xmlns:a16="http://schemas.microsoft.com/office/drawing/2014/main" id="{F430B710-4439-4CB2-9C83-8297C479F187}"/>
                    </a:ext>
                  </a:extLst>
                </p:cNvPr>
                <p:cNvSpPr/>
                <p:nvPr/>
              </p:nvSpPr>
              <p:spPr>
                <a:xfrm>
                  <a:off x="4852454" y="3036482"/>
                  <a:ext cx="278597" cy="246636"/>
                </a:xfrm>
                <a:prstGeom prst="rect">
                  <a:avLst/>
                </a:prstGeom>
                <a:solidFill>
                  <a:srgbClr val="604A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378" name="Rektangel: afrundede hjørner 377">
                  <a:extLst>
                    <a:ext uri="{FF2B5EF4-FFF2-40B4-BE49-F238E27FC236}">
                      <a16:creationId xmlns:a16="http://schemas.microsoft.com/office/drawing/2014/main" id="{680CDE23-D095-43BD-82BA-B7C065D3FE35}"/>
                    </a:ext>
                  </a:extLst>
                </p:cNvPr>
                <p:cNvSpPr/>
                <p:nvPr/>
              </p:nvSpPr>
              <p:spPr>
                <a:xfrm>
                  <a:off x="4852454" y="2916519"/>
                  <a:ext cx="278597" cy="152783"/>
                </a:xfrm>
                <a:prstGeom prst="roundRect">
                  <a:avLst/>
                </a:prstGeom>
                <a:solidFill>
                  <a:srgbClr val="604A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</p:grpSp>
          <p:sp>
            <p:nvSpPr>
              <p:cNvPr id="372" name="Ellipse 371">
                <a:extLst>
                  <a:ext uri="{FF2B5EF4-FFF2-40B4-BE49-F238E27FC236}">
                    <a16:creationId xmlns:a16="http://schemas.microsoft.com/office/drawing/2014/main" id="{CB9CE901-2022-4043-935F-730EDD6302FB}"/>
                  </a:ext>
                </a:extLst>
              </p:cNvPr>
              <p:cNvSpPr/>
              <p:nvPr/>
            </p:nvSpPr>
            <p:spPr>
              <a:xfrm>
                <a:off x="1610213" y="5304302"/>
                <a:ext cx="638128" cy="465070"/>
              </a:xfrm>
              <a:prstGeom prst="ellipse">
                <a:avLst/>
              </a:prstGeom>
              <a:solidFill>
                <a:srgbClr val="3F5F5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373" name="Ellipse 372">
                <a:extLst>
                  <a:ext uri="{FF2B5EF4-FFF2-40B4-BE49-F238E27FC236}">
                    <a16:creationId xmlns:a16="http://schemas.microsoft.com/office/drawing/2014/main" id="{48B392EA-00D1-4118-BD73-5BF127A5F459}"/>
                  </a:ext>
                </a:extLst>
              </p:cNvPr>
              <p:cNvSpPr/>
              <p:nvPr/>
            </p:nvSpPr>
            <p:spPr>
              <a:xfrm>
                <a:off x="1976314" y="4933721"/>
                <a:ext cx="638128" cy="465070"/>
              </a:xfrm>
              <a:prstGeom prst="ellipse">
                <a:avLst/>
              </a:prstGeom>
              <a:solidFill>
                <a:srgbClr val="3F5F5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374" name="Ellipse 373">
                <a:extLst>
                  <a:ext uri="{FF2B5EF4-FFF2-40B4-BE49-F238E27FC236}">
                    <a16:creationId xmlns:a16="http://schemas.microsoft.com/office/drawing/2014/main" id="{21004C8B-440B-4AB0-ADCB-82F72D54C33A}"/>
                  </a:ext>
                </a:extLst>
              </p:cNvPr>
              <p:cNvSpPr/>
              <p:nvPr/>
            </p:nvSpPr>
            <p:spPr>
              <a:xfrm>
                <a:off x="1501738" y="5057690"/>
                <a:ext cx="816424" cy="465070"/>
              </a:xfrm>
              <a:prstGeom prst="ellipse">
                <a:avLst/>
              </a:prstGeom>
              <a:solidFill>
                <a:srgbClr val="37675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375" name="Ellipse 374">
                <a:extLst>
                  <a:ext uri="{FF2B5EF4-FFF2-40B4-BE49-F238E27FC236}">
                    <a16:creationId xmlns:a16="http://schemas.microsoft.com/office/drawing/2014/main" id="{9F0CAA2B-5081-4E62-913E-16EC62AD5993}"/>
                  </a:ext>
                </a:extLst>
              </p:cNvPr>
              <p:cNvSpPr/>
              <p:nvPr/>
            </p:nvSpPr>
            <p:spPr>
              <a:xfrm>
                <a:off x="1939476" y="5120811"/>
                <a:ext cx="638128" cy="580045"/>
              </a:xfrm>
              <a:prstGeom prst="ellipse">
                <a:avLst/>
              </a:prstGeom>
              <a:solidFill>
                <a:srgbClr val="2E604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376" name="Ellipse 375">
                <a:extLst>
                  <a:ext uri="{FF2B5EF4-FFF2-40B4-BE49-F238E27FC236}">
                    <a16:creationId xmlns:a16="http://schemas.microsoft.com/office/drawing/2014/main" id="{266454EB-8A46-4978-BC52-1A3DDA29D0F2}"/>
                  </a:ext>
                </a:extLst>
              </p:cNvPr>
              <p:cNvSpPr/>
              <p:nvPr/>
            </p:nvSpPr>
            <p:spPr>
              <a:xfrm>
                <a:off x="2232672" y="5127137"/>
                <a:ext cx="591465" cy="465070"/>
              </a:xfrm>
              <a:prstGeom prst="ellipse">
                <a:avLst/>
              </a:prstGeom>
              <a:solidFill>
                <a:srgbClr val="3D61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</p:grpSp>
        <p:sp>
          <p:nvSpPr>
            <p:cNvPr id="16" name="Rektangel 15">
              <a:extLst>
                <a:ext uri="{FF2B5EF4-FFF2-40B4-BE49-F238E27FC236}">
                  <a16:creationId xmlns:a16="http://schemas.microsoft.com/office/drawing/2014/main" id="{ACE4BA10-47BA-494C-9915-AEE6711DAF5F}"/>
                </a:ext>
              </a:extLst>
            </p:cNvPr>
            <p:cNvSpPr/>
            <p:nvPr/>
          </p:nvSpPr>
          <p:spPr>
            <a:xfrm>
              <a:off x="5349022" y="3608934"/>
              <a:ext cx="676596" cy="49331"/>
            </a:xfrm>
            <a:prstGeom prst="rect">
              <a:avLst/>
            </a:prstGeom>
            <a:solidFill>
              <a:srgbClr val="477D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7" name="Rektangel 16">
              <a:extLst>
                <a:ext uri="{FF2B5EF4-FFF2-40B4-BE49-F238E27FC236}">
                  <a16:creationId xmlns:a16="http://schemas.microsoft.com/office/drawing/2014/main" id="{EAD5F2BE-4E82-484A-AA72-8EE9873A11DD}"/>
                </a:ext>
              </a:extLst>
            </p:cNvPr>
            <p:cNvSpPr/>
            <p:nvPr/>
          </p:nvSpPr>
          <p:spPr>
            <a:xfrm>
              <a:off x="5369458" y="3024191"/>
              <a:ext cx="635557" cy="151986"/>
            </a:xfrm>
            <a:prstGeom prst="rect">
              <a:avLst/>
            </a:prstGeom>
            <a:solidFill>
              <a:srgbClr val="3F5F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8" name="Rektangel 17">
              <a:extLst>
                <a:ext uri="{FF2B5EF4-FFF2-40B4-BE49-F238E27FC236}">
                  <a16:creationId xmlns:a16="http://schemas.microsoft.com/office/drawing/2014/main" id="{A23C0407-1781-4843-961B-B7DF99D4C204}"/>
                </a:ext>
              </a:extLst>
            </p:cNvPr>
            <p:cNvSpPr/>
            <p:nvPr/>
          </p:nvSpPr>
          <p:spPr>
            <a:xfrm>
              <a:off x="5322102" y="3649311"/>
              <a:ext cx="730271" cy="2383866"/>
            </a:xfrm>
            <a:prstGeom prst="rect">
              <a:avLst/>
            </a:prstGeom>
            <a:gradFill flip="none" rotWithShape="1">
              <a:gsLst>
                <a:gs pos="63000">
                  <a:srgbClr val="A66262"/>
                </a:gs>
                <a:gs pos="21000">
                  <a:srgbClr val="9D4949"/>
                </a:gs>
                <a:gs pos="0">
                  <a:srgbClr val="A66262"/>
                </a:gs>
                <a:gs pos="100000">
                  <a:srgbClr val="9D4949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9" name="Rektangel 18">
              <a:extLst>
                <a:ext uri="{FF2B5EF4-FFF2-40B4-BE49-F238E27FC236}">
                  <a16:creationId xmlns:a16="http://schemas.microsoft.com/office/drawing/2014/main" id="{9323A793-FEF2-4C15-8DBF-F2272A972C84}"/>
                </a:ext>
              </a:extLst>
            </p:cNvPr>
            <p:cNvSpPr/>
            <p:nvPr/>
          </p:nvSpPr>
          <p:spPr>
            <a:xfrm>
              <a:off x="1827227" y="4970502"/>
              <a:ext cx="4119074" cy="105100"/>
            </a:xfrm>
            <a:prstGeom prst="rect">
              <a:avLst/>
            </a:prstGeom>
            <a:gradFill>
              <a:gsLst>
                <a:gs pos="72000">
                  <a:srgbClr val="CCC9B4"/>
                </a:gs>
                <a:gs pos="30000">
                  <a:schemeClr val="bg2">
                    <a:lumMod val="90000"/>
                  </a:schemeClr>
                </a:gs>
                <a:gs pos="0">
                  <a:schemeClr val="bg2">
                    <a:lumMod val="90000"/>
                  </a:schemeClr>
                </a:gs>
                <a:gs pos="100000">
                  <a:schemeClr val="bg2">
                    <a:lumMod val="90000"/>
                  </a:scheme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grpSp>
          <p:nvGrpSpPr>
            <p:cNvPr id="20" name="Gruppe 19">
              <a:extLst>
                <a:ext uri="{FF2B5EF4-FFF2-40B4-BE49-F238E27FC236}">
                  <a16:creationId xmlns:a16="http://schemas.microsoft.com/office/drawing/2014/main" id="{2CE29CAA-5E81-4346-B2C2-F9BFEF247DA2}"/>
                </a:ext>
              </a:extLst>
            </p:cNvPr>
            <p:cNvGrpSpPr/>
            <p:nvPr/>
          </p:nvGrpSpPr>
          <p:grpSpPr>
            <a:xfrm>
              <a:off x="1698371" y="4660669"/>
              <a:ext cx="4376784" cy="325426"/>
              <a:chOff x="1209635" y="3152432"/>
              <a:chExt cx="9240230" cy="585788"/>
            </a:xfrm>
          </p:grpSpPr>
          <p:sp>
            <p:nvSpPr>
              <p:cNvPr id="368" name="Retvinklet trekant 367">
                <a:extLst>
                  <a:ext uri="{FF2B5EF4-FFF2-40B4-BE49-F238E27FC236}">
                    <a16:creationId xmlns:a16="http://schemas.microsoft.com/office/drawing/2014/main" id="{AA6CEFBF-FBD7-4E5F-8328-AD416249F345}"/>
                  </a:ext>
                </a:extLst>
              </p:cNvPr>
              <p:cNvSpPr/>
              <p:nvPr/>
            </p:nvSpPr>
            <p:spPr>
              <a:xfrm>
                <a:off x="9572041" y="3152432"/>
                <a:ext cx="877824" cy="585216"/>
              </a:xfrm>
              <a:prstGeom prst="rtTriangle">
                <a:avLst/>
              </a:prstGeom>
              <a:solidFill>
                <a:srgbClr val="9D494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369" name="Rektangel 368">
                <a:extLst>
                  <a:ext uri="{FF2B5EF4-FFF2-40B4-BE49-F238E27FC236}">
                    <a16:creationId xmlns:a16="http://schemas.microsoft.com/office/drawing/2014/main" id="{BD584DE1-DAC4-4348-852F-F9E38DB98C11}"/>
                  </a:ext>
                </a:extLst>
              </p:cNvPr>
              <p:cNvSpPr/>
              <p:nvPr/>
            </p:nvSpPr>
            <p:spPr>
              <a:xfrm>
                <a:off x="2087459" y="3152432"/>
                <a:ext cx="7484582" cy="585788"/>
              </a:xfrm>
              <a:prstGeom prst="rect">
                <a:avLst/>
              </a:prstGeom>
              <a:gradFill flip="none" rotWithShape="1">
                <a:gsLst>
                  <a:gs pos="0">
                    <a:srgbClr val="9D4949"/>
                  </a:gs>
                  <a:gs pos="24000">
                    <a:srgbClr val="874A49"/>
                  </a:gs>
                  <a:gs pos="53000">
                    <a:srgbClr val="9D4949"/>
                  </a:gs>
                  <a:gs pos="76000">
                    <a:srgbClr val="874A49"/>
                  </a:gs>
                  <a:gs pos="100000">
                    <a:srgbClr val="9D4949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370" name="Retvinklet trekant 369">
                <a:extLst>
                  <a:ext uri="{FF2B5EF4-FFF2-40B4-BE49-F238E27FC236}">
                    <a16:creationId xmlns:a16="http://schemas.microsoft.com/office/drawing/2014/main" id="{1A865442-CDE4-4268-A59E-F1DF2C034D71}"/>
                  </a:ext>
                </a:extLst>
              </p:cNvPr>
              <p:cNvSpPr/>
              <p:nvPr/>
            </p:nvSpPr>
            <p:spPr>
              <a:xfrm flipH="1">
                <a:off x="1209635" y="3152432"/>
                <a:ext cx="877824" cy="585216"/>
              </a:xfrm>
              <a:prstGeom prst="rtTriangle">
                <a:avLst/>
              </a:prstGeom>
              <a:solidFill>
                <a:srgbClr val="9D494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</p:grpSp>
        <p:sp>
          <p:nvSpPr>
            <p:cNvPr id="21" name="Rektangel 20">
              <a:extLst>
                <a:ext uri="{FF2B5EF4-FFF2-40B4-BE49-F238E27FC236}">
                  <a16:creationId xmlns:a16="http://schemas.microsoft.com/office/drawing/2014/main" id="{66396729-BCBD-4A52-8790-017196F5F590}"/>
                </a:ext>
              </a:extLst>
            </p:cNvPr>
            <p:cNvSpPr/>
            <p:nvPr/>
          </p:nvSpPr>
          <p:spPr>
            <a:xfrm>
              <a:off x="1698371" y="5054175"/>
              <a:ext cx="4376784" cy="25399"/>
            </a:xfrm>
            <a:prstGeom prst="rect">
              <a:avLst/>
            </a:prstGeom>
            <a:solidFill>
              <a:srgbClr val="9D49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22" name="Rektangel 21">
              <a:extLst>
                <a:ext uri="{FF2B5EF4-FFF2-40B4-BE49-F238E27FC236}">
                  <a16:creationId xmlns:a16="http://schemas.microsoft.com/office/drawing/2014/main" id="{AA5FBF21-4DE4-4DA8-A04C-53B6BB8EA6FE}"/>
                </a:ext>
              </a:extLst>
            </p:cNvPr>
            <p:cNvSpPr/>
            <p:nvPr/>
          </p:nvSpPr>
          <p:spPr>
            <a:xfrm>
              <a:off x="1718358" y="5079574"/>
              <a:ext cx="4336810" cy="953603"/>
            </a:xfrm>
            <a:prstGeom prst="rect">
              <a:avLst/>
            </a:prstGeom>
            <a:gradFill flip="none" rotWithShape="1">
              <a:gsLst>
                <a:gs pos="63000">
                  <a:srgbClr val="A66262"/>
                </a:gs>
                <a:gs pos="21000">
                  <a:srgbClr val="9D4949"/>
                </a:gs>
                <a:gs pos="0">
                  <a:srgbClr val="945E5E"/>
                </a:gs>
                <a:gs pos="100000">
                  <a:srgbClr val="945E5E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grpSp>
          <p:nvGrpSpPr>
            <p:cNvPr id="23" name="Gruppe 22">
              <a:extLst>
                <a:ext uri="{FF2B5EF4-FFF2-40B4-BE49-F238E27FC236}">
                  <a16:creationId xmlns:a16="http://schemas.microsoft.com/office/drawing/2014/main" id="{DB1B58F9-A653-40BF-8AD7-2EB84B53AA24}"/>
                </a:ext>
              </a:extLst>
            </p:cNvPr>
            <p:cNvGrpSpPr/>
            <p:nvPr/>
          </p:nvGrpSpPr>
          <p:grpSpPr>
            <a:xfrm>
              <a:off x="1827227" y="5182532"/>
              <a:ext cx="110215" cy="202903"/>
              <a:chOff x="1758507" y="5170209"/>
              <a:chExt cx="156925" cy="285896"/>
            </a:xfrm>
          </p:grpSpPr>
          <p:sp>
            <p:nvSpPr>
              <p:cNvPr id="365" name="Rektangel 364">
                <a:extLst>
                  <a:ext uri="{FF2B5EF4-FFF2-40B4-BE49-F238E27FC236}">
                    <a16:creationId xmlns:a16="http://schemas.microsoft.com/office/drawing/2014/main" id="{67A62152-E40F-4211-9440-07C34FC8100A}"/>
                  </a:ext>
                </a:extLst>
              </p:cNvPr>
              <p:cNvSpPr/>
              <p:nvPr/>
            </p:nvSpPr>
            <p:spPr>
              <a:xfrm>
                <a:off x="1758507" y="5170209"/>
                <a:ext cx="156925" cy="285896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cxnSp>
            <p:nvCxnSpPr>
              <p:cNvPr id="366" name="Lige forbindelse 365">
                <a:extLst>
                  <a:ext uri="{FF2B5EF4-FFF2-40B4-BE49-F238E27FC236}">
                    <a16:creationId xmlns:a16="http://schemas.microsoft.com/office/drawing/2014/main" id="{96B8406A-0265-4C4C-8241-1A05382B7268}"/>
                  </a:ext>
                </a:extLst>
              </p:cNvPr>
              <p:cNvCxnSpPr>
                <a:cxnSpLocks/>
                <a:stCxn id="365" idx="0"/>
                <a:endCxn id="365" idx="2"/>
              </p:cNvCxnSpPr>
              <p:nvPr/>
            </p:nvCxnSpPr>
            <p:spPr>
              <a:xfrm>
                <a:off x="1836970" y="5170209"/>
                <a:ext cx="0" cy="285896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7" name="Lige forbindelse 366">
                <a:extLst>
                  <a:ext uri="{FF2B5EF4-FFF2-40B4-BE49-F238E27FC236}">
                    <a16:creationId xmlns:a16="http://schemas.microsoft.com/office/drawing/2014/main" id="{9AF71B64-D1F2-43F7-B0D9-75EF6483507D}"/>
                  </a:ext>
                </a:extLst>
              </p:cNvPr>
              <p:cNvCxnSpPr>
                <a:cxnSpLocks/>
                <a:stCxn id="365" idx="1"/>
                <a:endCxn id="365" idx="3"/>
              </p:cNvCxnSpPr>
              <p:nvPr/>
            </p:nvCxnSpPr>
            <p:spPr>
              <a:xfrm>
                <a:off x="1758507" y="5313157"/>
                <a:ext cx="15692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4" name="Gruppe 23">
              <a:extLst>
                <a:ext uri="{FF2B5EF4-FFF2-40B4-BE49-F238E27FC236}">
                  <a16:creationId xmlns:a16="http://schemas.microsoft.com/office/drawing/2014/main" id="{A24DF649-D3F7-4864-8FFA-1BF208AE06EF}"/>
                </a:ext>
              </a:extLst>
            </p:cNvPr>
            <p:cNvGrpSpPr/>
            <p:nvPr/>
          </p:nvGrpSpPr>
          <p:grpSpPr>
            <a:xfrm>
              <a:off x="2018117" y="5182532"/>
              <a:ext cx="110215" cy="202903"/>
              <a:chOff x="1758507" y="5170209"/>
              <a:chExt cx="156925" cy="285896"/>
            </a:xfrm>
          </p:grpSpPr>
          <p:sp>
            <p:nvSpPr>
              <p:cNvPr id="362" name="Rektangel 361">
                <a:extLst>
                  <a:ext uri="{FF2B5EF4-FFF2-40B4-BE49-F238E27FC236}">
                    <a16:creationId xmlns:a16="http://schemas.microsoft.com/office/drawing/2014/main" id="{39484904-D904-46D7-A960-CBA002D81389}"/>
                  </a:ext>
                </a:extLst>
              </p:cNvPr>
              <p:cNvSpPr/>
              <p:nvPr/>
            </p:nvSpPr>
            <p:spPr>
              <a:xfrm>
                <a:off x="1758507" y="5170209"/>
                <a:ext cx="156925" cy="285896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cxnSp>
            <p:nvCxnSpPr>
              <p:cNvPr id="363" name="Lige forbindelse 362">
                <a:extLst>
                  <a:ext uri="{FF2B5EF4-FFF2-40B4-BE49-F238E27FC236}">
                    <a16:creationId xmlns:a16="http://schemas.microsoft.com/office/drawing/2014/main" id="{11D2B54A-410B-4B07-9EAB-B567D52DE7C6}"/>
                  </a:ext>
                </a:extLst>
              </p:cNvPr>
              <p:cNvCxnSpPr>
                <a:cxnSpLocks/>
                <a:stCxn id="362" idx="0"/>
                <a:endCxn id="362" idx="2"/>
              </p:cNvCxnSpPr>
              <p:nvPr/>
            </p:nvCxnSpPr>
            <p:spPr>
              <a:xfrm>
                <a:off x="1836970" y="5170209"/>
                <a:ext cx="0" cy="285896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4" name="Lige forbindelse 363">
                <a:extLst>
                  <a:ext uri="{FF2B5EF4-FFF2-40B4-BE49-F238E27FC236}">
                    <a16:creationId xmlns:a16="http://schemas.microsoft.com/office/drawing/2014/main" id="{A86CC369-AB9B-4A54-A534-66D473F16A9E}"/>
                  </a:ext>
                </a:extLst>
              </p:cNvPr>
              <p:cNvCxnSpPr>
                <a:cxnSpLocks/>
                <a:stCxn id="362" idx="1"/>
                <a:endCxn id="362" idx="3"/>
              </p:cNvCxnSpPr>
              <p:nvPr/>
            </p:nvCxnSpPr>
            <p:spPr>
              <a:xfrm>
                <a:off x="1758507" y="5313157"/>
                <a:ext cx="15692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5" name="Gruppe 24">
              <a:extLst>
                <a:ext uri="{FF2B5EF4-FFF2-40B4-BE49-F238E27FC236}">
                  <a16:creationId xmlns:a16="http://schemas.microsoft.com/office/drawing/2014/main" id="{34052C9A-DAC0-4830-AE4C-8B4893A49835}"/>
                </a:ext>
              </a:extLst>
            </p:cNvPr>
            <p:cNvGrpSpPr/>
            <p:nvPr/>
          </p:nvGrpSpPr>
          <p:grpSpPr>
            <a:xfrm>
              <a:off x="2209008" y="5182532"/>
              <a:ext cx="110215" cy="202903"/>
              <a:chOff x="1758507" y="5170209"/>
              <a:chExt cx="156925" cy="285896"/>
            </a:xfrm>
          </p:grpSpPr>
          <p:sp>
            <p:nvSpPr>
              <p:cNvPr id="359" name="Rektangel 358">
                <a:extLst>
                  <a:ext uri="{FF2B5EF4-FFF2-40B4-BE49-F238E27FC236}">
                    <a16:creationId xmlns:a16="http://schemas.microsoft.com/office/drawing/2014/main" id="{18C8ACF2-9945-4EDD-B135-7BD3BA846ECF}"/>
                  </a:ext>
                </a:extLst>
              </p:cNvPr>
              <p:cNvSpPr/>
              <p:nvPr/>
            </p:nvSpPr>
            <p:spPr>
              <a:xfrm>
                <a:off x="1758507" y="5170209"/>
                <a:ext cx="156925" cy="285896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cxnSp>
            <p:nvCxnSpPr>
              <p:cNvPr id="360" name="Lige forbindelse 359">
                <a:extLst>
                  <a:ext uri="{FF2B5EF4-FFF2-40B4-BE49-F238E27FC236}">
                    <a16:creationId xmlns:a16="http://schemas.microsoft.com/office/drawing/2014/main" id="{C0916117-582C-4283-88A3-B7B096BD7C13}"/>
                  </a:ext>
                </a:extLst>
              </p:cNvPr>
              <p:cNvCxnSpPr>
                <a:cxnSpLocks/>
                <a:stCxn id="359" idx="0"/>
                <a:endCxn id="359" idx="2"/>
              </p:cNvCxnSpPr>
              <p:nvPr/>
            </p:nvCxnSpPr>
            <p:spPr>
              <a:xfrm>
                <a:off x="1836970" y="5170209"/>
                <a:ext cx="0" cy="285896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1" name="Lige forbindelse 360">
                <a:extLst>
                  <a:ext uri="{FF2B5EF4-FFF2-40B4-BE49-F238E27FC236}">
                    <a16:creationId xmlns:a16="http://schemas.microsoft.com/office/drawing/2014/main" id="{450B1C7B-AC48-4A9E-A967-6B8B461ECB52}"/>
                  </a:ext>
                </a:extLst>
              </p:cNvPr>
              <p:cNvCxnSpPr>
                <a:cxnSpLocks/>
                <a:stCxn id="359" idx="1"/>
                <a:endCxn id="359" idx="3"/>
              </p:cNvCxnSpPr>
              <p:nvPr/>
            </p:nvCxnSpPr>
            <p:spPr>
              <a:xfrm>
                <a:off x="1758507" y="5313157"/>
                <a:ext cx="15692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" name="Gruppe 25">
              <a:extLst>
                <a:ext uri="{FF2B5EF4-FFF2-40B4-BE49-F238E27FC236}">
                  <a16:creationId xmlns:a16="http://schemas.microsoft.com/office/drawing/2014/main" id="{DD386B1B-157A-4500-86E2-387132DC2004}"/>
                </a:ext>
              </a:extLst>
            </p:cNvPr>
            <p:cNvGrpSpPr/>
            <p:nvPr/>
          </p:nvGrpSpPr>
          <p:grpSpPr>
            <a:xfrm>
              <a:off x="2399898" y="5182532"/>
              <a:ext cx="110215" cy="202903"/>
              <a:chOff x="1758507" y="5170209"/>
              <a:chExt cx="156925" cy="285896"/>
            </a:xfrm>
          </p:grpSpPr>
          <p:sp>
            <p:nvSpPr>
              <p:cNvPr id="356" name="Rektangel 355">
                <a:extLst>
                  <a:ext uri="{FF2B5EF4-FFF2-40B4-BE49-F238E27FC236}">
                    <a16:creationId xmlns:a16="http://schemas.microsoft.com/office/drawing/2014/main" id="{340AD860-0F55-463E-9647-3D4412E0A6F5}"/>
                  </a:ext>
                </a:extLst>
              </p:cNvPr>
              <p:cNvSpPr/>
              <p:nvPr/>
            </p:nvSpPr>
            <p:spPr>
              <a:xfrm>
                <a:off x="1758507" y="5170209"/>
                <a:ext cx="156925" cy="285896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cxnSp>
            <p:nvCxnSpPr>
              <p:cNvPr id="357" name="Lige forbindelse 356">
                <a:extLst>
                  <a:ext uri="{FF2B5EF4-FFF2-40B4-BE49-F238E27FC236}">
                    <a16:creationId xmlns:a16="http://schemas.microsoft.com/office/drawing/2014/main" id="{6BC5A970-5FEC-4197-BEFD-FF0F431AAF29}"/>
                  </a:ext>
                </a:extLst>
              </p:cNvPr>
              <p:cNvCxnSpPr>
                <a:cxnSpLocks/>
                <a:stCxn id="356" idx="0"/>
                <a:endCxn id="356" idx="2"/>
              </p:cNvCxnSpPr>
              <p:nvPr/>
            </p:nvCxnSpPr>
            <p:spPr>
              <a:xfrm>
                <a:off x="1836970" y="5170209"/>
                <a:ext cx="0" cy="285896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8" name="Lige forbindelse 357">
                <a:extLst>
                  <a:ext uri="{FF2B5EF4-FFF2-40B4-BE49-F238E27FC236}">
                    <a16:creationId xmlns:a16="http://schemas.microsoft.com/office/drawing/2014/main" id="{E1EBA77C-BA77-48C1-BF13-1BCD802E4BCD}"/>
                  </a:ext>
                </a:extLst>
              </p:cNvPr>
              <p:cNvCxnSpPr>
                <a:cxnSpLocks/>
                <a:stCxn id="356" idx="1"/>
                <a:endCxn id="356" idx="3"/>
              </p:cNvCxnSpPr>
              <p:nvPr/>
            </p:nvCxnSpPr>
            <p:spPr>
              <a:xfrm>
                <a:off x="1758507" y="5313157"/>
                <a:ext cx="15692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7" name="Gruppe 26">
              <a:extLst>
                <a:ext uri="{FF2B5EF4-FFF2-40B4-BE49-F238E27FC236}">
                  <a16:creationId xmlns:a16="http://schemas.microsoft.com/office/drawing/2014/main" id="{DEA278B2-BA0C-40CD-A5AC-A5F2DFAD3A0F}"/>
                </a:ext>
              </a:extLst>
            </p:cNvPr>
            <p:cNvGrpSpPr/>
            <p:nvPr/>
          </p:nvGrpSpPr>
          <p:grpSpPr>
            <a:xfrm>
              <a:off x="2590789" y="5182532"/>
              <a:ext cx="110215" cy="202903"/>
              <a:chOff x="1758507" y="5170209"/>
              <a:chExt cx="156925" cy="285896"/>
            </a:xfrm>
          </p:grpSpPr>
          <p:sp>
            <p:nvSpPr>
              <p:cNvPr id="353" name="Rektangel 352">
                <a:extLst>
                  <a:ext uri="{FF2B5EF4-FFF2-40B4-BE49-F238E27FC236}">
                    <a16:creationId xmlns:a16="http://schemas.microsoft.com/office/drawing/2014/main" id="{7452BE6D-315E-4D21-9435-56C427210D04}"/>
                  </a:ext>
                </a:extLst>
              </p:cNvPr>
              <p:cNvSpPr/>
              <p:nvPr/>
            </p:nvSpPr>
            <p:spPr>
              <a:xfrm>
                <a:off x="1758507" y="5170209"/>
                <a:ext cx="156925" cy="285896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cxnSp>
            <p:nvCxnSpPr>
              <p:cNvPr id="354" name="Lige forbindelse 353">
                <a:extLst>
                  <a:ext uri="{FF2B5EF4-FFF2-40B4-BE49-F238E27FC236}">
                    <a16:creationId xmlns:a16="http://schemas.microsoft.com/office/drawing/2014/main" id="{87C8209A-CC92-47BE-9583-982FA0419DBF}"/>
                  </a:ext>
                </a:extLst>
              </p:cNvPr>
              <p:cNvCxnSpPr>
                <a:cxnSpLocks/>
                <a:stCxn id="353" idx="0"/>
                <a:endCxn id="353" idx="2"/>
              </p:cNvCxnSpPr>
              <p:nvPr/>
            </p:nvCxnSpPr>
            <p:spPr>
              <a:xfrm>
                <a:off x="1836970" y="5170209"/>
                <a:ext cx="0" cy="285896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5" name="Lige forbindelse 354">
                <a:extLst>
                  <a:ext uri="{FF2B5EF4-FFF2-40B4-BE49-F238E27FC236}">
                    <a16:creationId xmlns:a16="http://schemas.microsoft.com/office/drawing/2014/main" id="{44C45C34-81D9-45E9-9057-DAAD938997C8}"/>
                  </a:ext>
                </a:extLst>
              </p:cNvPr>
              <p:cNvCxnSpPr>
                <a:cxnSpLocks/>
                <a:stCxn id="353" idx="1"/>
                <a:endCxn id="353" idx="3"/>
              </p:cNvCxnSpPr>
              <p:nvPr/>
            </p:nvCxnSpPr>
            <p:spPr>
              <a:xfrm>
                <a:off x="1758507" y="5313157"/>
                <a:ext cx="15692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8" name="Gruppe 27">
              <a:extLst>
                <a:ext uri="{FF2B5EF4-FFF2-40B4-BE49-F238E27FC236}">
                  <a16:creationId xmlns:a16="http://schemas.microsoft.com/office/drawing/2014/main" id="{F7B4A5F1-0498-4394-A1F0-EC4242030F58}"/>
                </a:ext>
              </a:extLst>
            </p:cNvPr>
            <p:cNvGrpSpPr/>
            <p:nvPr/>
          </p:nvGrpSpPr>
          <p:grpSpPr>
            <a:xfrm>
              <a:off x="2781680" y="5182532"/>
              <a:ext cx="110215" cy="202903"/>
              <a:chOff x="1758507" y="5170209"/>
              <a:chExt cx="156925" cy="285896"/>
            </a:xfrm>
          </p:grpSpPr>
          <p:sp>
            <p:nvSpPr>
              <p:cNvPr id="350" name="Rektangel 349">
                <a:extLst>
                  <a:ext uri="{FF2B5EF4-FFF2-40B4-BE49-F238E27FC236}">
                    <a16:creationId xmlns:a16="http://schemas.microsoft.com/office/drawing/2014/main" id="{71595D88-30F9-4773-8168-168ED009E29E}"/>
                  </a:ext>
                </a:extLst>
              </p:cNvPr>
              <p:cNvSpPr/>
              <p:nvPr/>
            </p:nvSpPr>
            <p:spPr>
              <a:xfrm>
                <a:off x="1758507" y="5170209"/>
                <a:ext cx="156925" cy="285896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cxnSp>
            <p:nvCxnSpPr>
              <p:cNvPr id="351" name="Lige forbindelse 350">
                <a:extLst>
                  <a:ext uri="{FF2B5EF4-FFF2-40B4-BE49-F238E27FC236}">
                    <a16:creationId xmlns:a16="http://schemas.microsoft.com/office/drawing/2014/main" id="{4DCDD549-7737-401F-8C34-2D352E0EFDED}"/>
                  </a:ext>
                </a:extLst>
              </p:cNvPr>
              <p:cNvCxnSpPr>
                <a:cxnSpLocks/>
                <a:stCxn id="350" idx="0"/>
                <a:endCxn id="350" idx="2"/>
              </p:cNvCxnSpPr>
              <p:nvPr/>
            </p:nvCxnSpPr>
            <p:spPr>
              <a:xfrm>
                <a:off x="1836970" y="5170209"/>
                <a:ext cx="0" cy="285896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2" name="Lige forbindelse 351">
                <a:extLst>
                  <a:ext uri="{FF2B5EF4-FFF2-40B4-BE49-F238E27FC236}">
                    <a16:creationId xmlns:a16="http://schemas.microsoft.com/office/drawing/2014/main" id="{40298584-D51E-4330-A886-D32EE362E67C}"/>
                  </a:ext>
                </a:extLst>
              </p:cNvPr>
              <p:cNvCxnSpPr>
                <a:cxnSpLocks/>
                <a:stCxn id="350" idx="1"/>
                <a:endCxn id="350" idx="3"/>
              </p:cNvCxnSpPr>
              <p:nvPr/>
            </p:nvCxnSpPr>
            <p:spPr>
              <a:xfrm>
                <a:off x="1758507" y="5313157"/>
                <a:ext cx="15692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9" name="Gruppe 28">
              <a:extLst>
                <a:ext uri="{FF2B5EF4-FFF2-40B4-BE49-F238E27FC236}">
                  <a16:creationId xmlns:a16="http://schemas.microsoft.com/office/drawing/2014/main" id="{89E72864-5707-4E08-B96D-A1D271C875CC}"/>
                </a:ext>
              </a:extLst>
            </p:cNvPr>
            <p:cNvGrpSpPr/>
            <p:nvPr/>
          </p:nvGrpSpPr>
          <p:grpSpPr>
            <a:xfrm>
              <a:off x="2972570" y="5182532"/>
              <a:ext cx="110215" cy="202903"/>
              <a:chOff x="1758507" y="5170209"/>
              <a:chExt cx="156925" cy="285896"/>
            </a:xfrm>
          </p:grpSpPr>
          <p:sp>
            <p:nvSpPr>
              <p:cNvPr id="347" name="Rektangel 346">
                <a:extLst>
                  <a:ext uri="{FF2B5EF4-FFF2-40B4-BE49-F238E27FC236}">
                    <a16:creationId xmlns:a16="http://schemas.microsoft.com/office/drawing/2014/main" id="{26D55DE0-2279-4263-8034-2E302BFDBEC6}"/>
                  </a:ext>
                </a:extLst>
              </p:cNvPr>
              <p:cNvSpPr/>
              <p:nvPr/>
            </p:nvSpPr>
            <p:spPr>
              <a:xfrm>
                <a:off x="1758507" y="5170209"/>
                <a:ext cx="156925" cy="285896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cxnSp>
            <p:nvCxnSpPr>
              <p:cNvPr id="348" name="Lige forbindelse 347">
                <a:extLst>
                  <a:ext uri="{FF2B5EF4-FFF2-40B4-BE49-F238E27FC236}">
                    <a16:creationId xmlns:a16="http://schemas.microsoft.com/office/drawing/2014/main" id="{B03BA8CB-A626-4DD3-A6E8-435B54289973}"/>
                  </a:ext>
                </a:extLst>
              </p:cNvPr>
              <p:cNvCxnSpPr>
                <a:cxnSpLocks/>
                <a:stCxn id="347" idx="0"/>
                <a:endCxn id="347" idx="2"/>
              </p:cNvCxnSpPr>
              <p:nvPr/>
            </p:nvCxnSpPr>
            <p:spPr>
              <a:xfrm>
                <a:off x="1836970" y="5170209"/>
                <a:ext cx="0" cy="285896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9" name="Lige forbindelse 348">
                <a:extLst>
                  <a:ext uri="{FF2B5EF4-FFF2-40B4-BE49-F238E27FC236}">
                    <a16:creationId xmlns:a16="http://schemas.microsoft.com/office/drawing/2014/main" id="{47A0257B-CCDB-442D-9817-357274CB7252}"/>
                  </a:ext>
                </a:extLst>
              </p:cNvPr>
              <p:cNvCxnSpPr>
                <a:cxnSpLocks/>
                <a:stCxn id="347" idx="1"/>
                <a:endCxn id="347" idx="3"/>
              </p:cNvCxnSpPr>
              <p:nvPr/>
            </p:nvCxnSpPr>
            <p:spPr>
              <a:xfrm>
                <a:off x="1758507" y="5313157"/>
                <a:ext cx="15692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0" name="Gruppe 29">
              <a:extLst>
                <a:ext uri="{FF2B5EF4-FFF2-40B4-BE49-F238E27FC236}">
                  <a16:creationId xmlns:a16="http://schemas.microsoft.com/office/drawing/2014/main" id="{27BB7E46-BF77-40B4-BD1E-4AB96845EBF8}"/>
                </a:ext>
              </a:extLst>
            </p:cNvPr>
            <p:cNvGrpSpPr/>
            <p:nvPr/>
          </p:nvGrpSpPr>
          <p:grpSpPr>
            <a:xfrm>
              <a:off x="3163460" y="5182532"/>
              <a:ext cx="110215" cy="202903"/>
              <a:chOff x="1758507" y="5170209"/>
              <a:chExt cx="156925" cy="285896"/>
            </a:xfrm>
          </p:grpSpPr>
          <p:sp>
            <p:nvSpPr>
              <p:cNvPr id="344" name="Rektangel 343">
                <a:extLst>
                  <a:ext uri="{FF2B5EF4-FFF2-40B4-BE49-F238E27FC236}">
                    <a16:creationId xmlns:a16="http://schemas.microsoft.com/office/drawing/2014/main" id="{4101CB3B-6D61-4854-9EAC-09B6CAAFEC43}"/>
                  </a:ext>
                </a:extLst>
              </p:cNvPr>
              <p:cNvSpPr/>
              <p:nvPr/>
            </p:nvSpPr>
            <p:spPr>
              <a:xfrm>
                <a:off x="1758507" y="5170209"/>
                <a:ext cx="156925" cy="285896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cxnSp>
            <p:nvCxnSpPr>
              <p:cNvPr id="345" name="Lige forbindelse 344">
                <a:extLst>
                  <a:ext uri="{FF2B5EF4-FFF2-40B4-BE49-F238E27FC236}">
                    <a16:creationId xmlns:a16="http://schemas.microsoft.com/office/drawing/2014/main" id="{C7DC30A0-ACAB-4886-B5F7-E4B63FA2348B}"/>
                  </a:ext>
                </a:extLst>
              </p:cNvPr>
              <p:cNvCxnSpPr>
                <a:cxnSpLocks/>
                <a:stCxn id="344" idx="0"/>
                <a:endCxn id="344" idx="2"/>
              </p:cNvCxnSpPr>
              <p:nvPr/>
            </p:nvCxnSpPr>
            <p:spPr>
              <a:xfrm>
                <a:off x="1836970" y="5170209"/>
                <a:ext cx="0" cy="285896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6" name="Lige forbindelse 345">
                <a:extLst>
                  <a:ext uri="{FF2B5EF4-FFF2-40B4-BE49-F238E27FC236}">
                    <a16:creationId xmlns:a16="http://schemas.microsoft.com/office/drawing/2014/main" id="{3E7895AC-B8CA-41DA-B28C-36F950B6C6D1}"/>
                  </a:ext>
                </a:extLst>
              </p:cNvPr>
              <p:cNvCxnSpPr>
                <a:cxnSpLocks/>
                <a:stCxn id="344" idx="1"/>
                <a:endCxn id="344" idx="3"/>
              </p:cNvCxnSpPr>
              <p:nvPr/>
            </p:nvCxnSpPr>
            <p:spPr>
              <a:xfrm>
                <a:off x="1758507" y="5313157"/>
                <a:ext cx="15692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1" name="Gruppe 30">
              <a:extLst>
                <a:ext uri="{FF2B5EF4-FFF2-40B4-BE49-F238E27FC236}">
                  <a16:creationId xmlns:a16="http://schemas.microsoft.com/office/drawing/2014/main" id="{B72E3086-FDF9-4B6B-B8DC-02DF97AB6EB4}"/>
                </a:ext>
              </a:extLst>
            </p:cNvPr>
            <p:cNvGrpSpPr/>
            <p:nvPr/>
          </p:nvGrpSpPr>
          <p:grpSpPr>
            <a:xfrm>
              <a:off x="3354351" y="5182532"/>
              <a:ext cx="110215" cy="202903"/>
              <a:chOff x="1758507" y="5170209"/>
              <a:chExt cx="156925" cy="285896"/>
            </a:xfrm>
          </p:grpSpPr>
          <p:sp>
            <p:nvSpPr>
              <p:cNvPr id="341" name="Rektangel 340">
                <a:extLst>
                  <a:ext uri="{FF2B5EF4-FFF2-40B4-BE49-F238E27FC236}">
                    <a16:creationId xmlns:a16="http://schemas.microsoft.com/office/drawing/2014/main" id="{043F0571-FFD7-4A95-814F-05379A1414F0}"/>
                  </a:ext>
                </a:extLst>
              </p:cNvPr>
              <p:cNvSpPr/>
              <p:nvPr/>
            </p:nvSpPr>
            <p:spPr>
              <a:xfrm>
                <a:off x="1758507" y="5170209"/>
                <a:ext cx="156925" cy="285896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cxnSp>
            <p:nvCxnSpPr>
              <p:cNvPr id="342" name="Lige forbindelse 341">
                <a:extLst>
                  <a:ext uri="{FF2B5EF4-FFF2-40B4-BE49-F238E27FC236}">
                    <a16:creationId xmlns:a16="http://schemas.microsoft.com/office/drawing/2014/main" id="{798705D2-55FB-46A1-BF4C-2F0B3514B1DE}"/>
                  </a:ext>
                </a:extLst>
              </p:cNvPr>
              <p:cNvCxnSpPr>
                <a:cxnSpLocks/>
                <a:stCxn id="341" idx="0"/>
                <a:endCxn id="341" idx="2"/>
              </p:cNvCxnSpPr>
              <p:nvPr/>
            </p:nvCxnSpPr>
            <p:spPr>
              <a:xfrm>
                <a:off x="1836970" y="5170209"/>
                <a:ext cx="0" cy="285896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3" name="Lige forbindelse 342">
                <a:extLst>
                  <a:ext uri="{FF2B5EF4-FFF2-40B4-BE49-F238E27FC236}">
                    <a16:creationId xmlns:a16="http://schemas.microsoft.com/office/drawing/2014/main" id="{9DE443C9-4896-4E2F-B496-12896FCD932A}"/>
                  </a:ext>
                </a:extLst>
              </p:cNvPr>
              <p:cNvCxnSpPr>
                <a:cxnSpLocks/>
                <a:stCxn id="341" idx="1"/>
                <a:endCxn id="341" idx="3"/>
              </p:cNvCxnSpPr>
              <p:nvPr/>
            </p:nvCxnSpPr>
            <p:spPr>
              <a:xfrm>
                <a:off x="1758507" y="5313157"/>
                <a:ext cx="15692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2" name="Gruppe 31">
              <a:extLst>
                <a:ext uri="{FF2B5EF4-FFF2-40B4-BE49-F238E27FC236}">
                  <a16:creationId xmlns:a16="http://schemas.microsoft.com/office/drawing/2014/main" id="{9E1667C3-1806-4709-B0F6-0552BD4273F5}"/>
                </a:ext>
              </a:extLst>
            </p:cNvPr>
            <p:cNvGrpSpPr/>
            <p:nvPr/>
          </p:nvGrpSpPr>
          <p:grpSpPr>
            <a:xfrm>
              <a:off x="3545241" y="5182532"/>
              <a:ext cx="110215" cy="202903"/>
              <a:chOff x="1758507" y="5170209"/>
              <a:chExt cx="156925" cy="285896"/>
            </a:xfrm>
          </p:grpSpPr>
          <p:sp>
            <p:nvSpPr>
              <p:cNvPr id="338" name="Rektangel 337">
                <a:extLst>
                  <a:ext uri="{FF2B5EF4-FFF2-40B4-BE49-F238E27FC236}">
                    <a16:creationId xmlns:a16="http://schemas.microsoft.com/office/drawing/2014/main" id="{8E735C5D-1161-471C-B4D2-64676C695BB5}"/>
                  </a:ext>
                </a:extLst>
              </p:cNvPr>
              <p:cNvSpPr/>
              <p:nvPr/>
            </p:nvSpPr>
            <p:spPr>
              <a:xfrm>
                <a:off x="1758507" y="5170209"/>
                <a:ext cx="156925" cy="285896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cxnSp>
            <p:nvCxnSpPr>
              <p:cNvPr id="339" name="Lige forbindelse 338">
                <a:extLst>
                  <a:ext uri="{FF2B5EF4-FFF2-40B4-BE49-F238E27FC236}">
                    <a16:creationId xmlns:a16="http://schemas.microsoft.com/office/drawing/2014/main" id="{C1D6FEB9-9AFE-44A5-A920-6DC9BB295765}"/>
                  </a:ext>
                </a:extLst>
              </p:cNvPr>
              <p:cNvCxnSpPr>
                <a:cxnSpLocks/>
                <a:stCxn id="338" idx="0"/>
                <a:endCxn id="338" idx="2"/>
              </p:cNvCxnSpPr>
              <p:nvPr/>
            </p:nvCxnSpPr>
            <p:spPr>
              <a:xfrm>
                <a:off x="1836970" y="5170209"/>
                <a:ext cx="0" cy="285896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0" name="Lige forbindelse 339">
                <a:extLst>
                  <a:ext uri="{FF2B5EF4-FFF2-40B4-BE49-F238E27FC236}">
                    <a16:creationId xmlns:a16="http://schemas.microsoft.com/office/drawing/2014/main" id="{1043CDD5-6F67-4878-A0CB-78F7D5E66E94}"/>
                  </a:ext>
                </a:extLst>
              </p:cNvPr>
              <p:cNvCxnSpPr>
                <a:cxnSpLocks/>
                <a:stCxn id="338" idx="1"/>
                <a:endCxn id="338" idx="3"/>
              </p:cNvCxnSpPr>
              <p:nvPr/>
            </p:nvCxnSpPr>
            <p:spPr>
              <a:xfrm>
                <a:off x="1758507" y="5313157"/>
                <a:ext cx="15692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3" name="Gruppe 32">
              <a:extLst>
                <a:ext uri="{FF2B5EF4-FFF2-40B4-BE49-F238E27FC236}">
                  <a16:creationId xmlns:a16="http://schemas.microsoft.com/office/drawing/2014/main" id="{92888698-4617-4AC8-8F84-51C9E6B23DBB}"/>
                </a:ext>
              </a:extLst>
            </p:cNvPr>
            <p:cNvGrpSpPr/>
            <p:nvPr/>
          </p:nvGrpSpPr>
          <p:grpSpPr>
            <a:xfrm>
              <a:off x="3736132" y="5182532"/>
              <a:ext cx="110215" cy="202903"/>
              <a:chOff x="1758507" y="5170209"/>
              <a:chExt cx="156925" cy="285896"/>
            </a:xfrm>
          </p:grpSpPr>
          <p:sp>
            <p:nvSpPr>
              <p:cNvPr id="335" name="Rektangel 334">
                <a:extLst>
                  <a:ext uri="{FF2B5EF4-FFF2-40B4-BE49-F238E27FC236}">
                    <a16:creationId xmlns:a16="http://schemas.microsoft.com/office/drawing/2014/main" id="{43D56488-B384-456C-9C16-E85149581CC3}"/>
                  </a:ext>
                </a:extLst>
              </p:cNvPr>
              <p:cNvSpPr/>
              <p:nvPr/>
            </p:nvSpPr>
            <p:spPr>
              <a:xfrm>
                <a:off x="1758507" y="5170209"/>
                <a:ext cx="156925" cy="285896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cxnSp>
            <p:nvCxnSpPr>
              <p:cNvPr id="336" name="Lige forbindelse 335">
                <a:extLst>
                  <a:ext uri="{FF2B5EF4-FFF2-40B4-BE49-F238E27FC236}">
                    <a16:creationId xmlns:a16="http://schemas.microsoft.com/office/drawing/2014/main" id="{1E6E9A72-9002-40A9-9BD4-E5FF090050F3}"/>
                  </a:ext>
                </a:extLst>
              </p:cNvPr>
              <p:cNvCxnSpPr>
                <a:cxnSpLocks/>
                <a:stCxn id="335" idx="0"/>
                <a:endCxn id="335" idx="2"/>
              </p:cNvCxnSpPr>
              <p:nvPr/>
            </p:nvCxnSpPr>
            <p:spPr>
              <a:xfrm>
                <a:off x="1836970" y="5170209"/>
                <a:ext cx="0" cy="285896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7" name="Lige forbindelse 336">
                <a:extLst>
                  <a:ext uri="{FF2B5EF4-FFF2-40B4-BE49-F238E27FC236}">
                    <a16:creationId xmlns:a16="http://schemas.microsoft.com/office/drawing/2014/main" id="{24E801FF-5E11-44D2-B78E-63DE180A97C6}"/>
                  </a:ext>
                </a:extLst>
              </p:cNvPr>
              <p:cNvCxnSpPr>
                <a:cxnSpLocks/>
                <a:stCxn id="335" idx="1"/>
                <a:endCxn id="335" idx="3"/>
              </p:cNvCxnSpPr>
              <p:nvPr/>
            </p:nvCxnSpPr>
            <p:spPr>
              <a:xfrm>
                <a:off x="1758507" y="5313157"/>
                <a:ext cx="15692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4" name="Gruppe 33">
              <a:extLst>
                <a:ext uri="{FF2B5EF4-FFF2-40B4-BE49-F238E27FC236}">
                  <a16:creationId xmlns:a16="http://schemas.microsoft.com/office/drawing/2014/main" id="{02B65C94-37B8-4F1D-8D07-8DE5FA57092E}"/>
                </a:ext>
              </a:extLst>
            </p:cNvPr>
            <p:cNvGrpSpPr/>
            <p:nvPr/>
          </p:nvGrpSpPr>
          <p:grpSpPr>
            <a:xfrm>
              <a:off x="3927023" y="5182532"/>
              <a:ext cx="110215" cy="202903"/>
              <a:chOff x="1758507" y="5170209"/>
              <a:chExt cx="156925" cy="285896"/>
            </a:xfrm>
          </p:grpSpPr>
          <p:sp>
            <p:nvSpPr>
              <p:cNvPr id="332" name="Rektangel 331">
                <a:extLst>
                  <a:ext uri="{FF2B5EF4-FFF2-40B4-BE49-F238E27FC236}">
                    <a16:creationId xmlns:a16="http://schemas.microsoft.com/office/drawing/2014/main" id="{2CB6556B-99A2-4BFF-9F1D-BE3B69D02F83}"/>
                  </a:ext>
                </a:extLst>
              </p:cNvPr>
              <p:cNvSpPr/>
              <p:nvPr/>
            </p:nvSpPr>
            <p:spPr>
              <a:xfrm>
                <a:off x="1758507" y="5170209"/>
                <a:ext cx="156925" cy="285896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cxnSp>
            <p:nvCxnSpPr>
              <p:cNvPr id="333" name="Lige forbindelse 332">
                <a:extLst>
                  <a:ext uri="{FF2B5EF4-FFF2-40B4-BE49-F238E27FC236}">
                    <a16:creationId xmlns:a16="http://schemas.microsoft.com/office/drawing/2014/main" id="{8210045B-0124-47D1-AFFE-030F2BC19EFF}"/>
                  </a:ext>
                </a:extLst>
              </p:cNvPr>
              <p:cNvCxnSpPr>
                <a:cxnSpLocks/>
                <a:stCxn id="332" idx="0"/>
                <a:endCxn id="332" idx="2"/>
              </p:cNvCxnSpPr>
              <p:nvPr/>
            </p:nvCxnSpPr>
            <p:spPr>
              <a:xfrm>
                <a:off x="1836970" y="5170209"/>
                <a:ext cx="0" cy="285896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4" name="Lige forbindelse 333">
                <a:extLst>
                  <a:ext uri="{FF2B5EF4-FFF2-40B4-BE49-F238E27FC236}">
                    <a16:creationId xmlns:a16="http://schemas.microsoft.com/office/drawing/2014/main" id="{B6BBE8B2-72BD-434A-8C9A-019DF51A038C}"/>
                  </a:ext>
                </a:extLst>
              </p:cNvPr>
              <p:cNvCxnSpPr>
                <a:cxnSpLocks/>
                <a:stCxn id="332" idx="1"/>
                <a:endCxn id="332" idx="3"/>
              </p:cNvCxnSpPr>
              <p:nvPr/>
            </p:nvCxnSpPr>
            <p:spPr>
              <a:xfrm>
                <a:off x="1758507" y="5313157"/>
                <a:ext cx="15692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5" name="Gruppe 34">
              <a:extLst>
                <a:ext uri="{FF2B5EF4-FFF2-40B4-BE49-F238E27FC236}">
                  <a16:creationId xmlns:a16="http://schemas.microsoft.com/office/drawing/2014/main" id="{549D7C92-4C4A-4429-9AA8-4EFBA674D6EB}"/>
                </a:ext>
              </a:extLst>
            </p:cNvPr>
            <p:cNvGrpSpPr/>
            <p:nvPr/>
          </p:nvGrpSpPr>
          <p:grpSpPr>
            <a:xfrm>
              <a:off x="4117913" y="5182532"/>
              <a:ext cx="110215" cy="202903"/>
              <a:chOff x="1758507" y="5170209"/>
              <a:chExt cx="156925" cy="285896"/>
            </a:xfrm>
          </p:grpSpPr>
          <p:sp>
            <p:nvSpPr>
              <p:cNvPr id="329" name="Rektangel 328">
                <a:extLst>
                  <a:ext uri="{FF2B5EF4-FFF2-40B4-BE49-F238E27FC236}">
                    <a16:creationId xmlns:a16="http://schemas.microsoft.com/office/drawing/2014/main" id="{FD456AEF-6438-4C9A-8D69-446943DD530D}"/>
                  </a:ext>
                </a:extLst>
              </p:cNvPr>
              <p:cNvSpPr/>
              <p:nvPr/>
            </p:nvSpPr>
            <p:spPr>
              <a:xfrm>
                <a:off x="1758507" y="5170209"/>
                <a:ext cx="156925" cy="285896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cxnSp>
            <p:nvCxnSpPr>
              <p:cNvPr id="330" name="Lige forbindelse 329">
                <a:extLst>
                  <a:ext uri="{FF2B5EF4-FFF2-40B4-BE49-F238E27FC236}">
                    <a16:creationId xmlns:a16="http://schemas.microsoft.com/office/drawing/2014/main" id="{F4B374D2-0C29-4591-BF24-7919957DF20E}"/>
                  </a:ext>
                </a:extLst>
              </p:cNvPr>
              <p:cNvCxnSpPr>
                <a:cxnSpLocks/>
                <a:stCxn id="329" idx="0"/>
                <a:endCxn id="329" idx="2"/>
              </p:cNvCxnSpPr>
              <p:nvPr/>
            </p:nvCxnSpPr>
            <p:spPr>
              <a:xfrm>
                <a:off x="1836970" y="5170209"/>
                <a:ext cx="0" cy="285896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1" name="Lige forbindelse 330">
                <a:extLst>
                  <a:ext uri="{FF2B5EF4-FFF2-40B4-BE49-F238E27FC236}">
                    <a16:creationId xmlns:a16="http://schemas.microsoft.com/office/drawing/2014/main" id="{2CDE1D74-B1BF-4E5D-84FD-C2442EC6470A}"/>
                  </a:ext>
                </a:extLst>
              </p:cNvPr>
              <p:cNvCxnSpPr>
                <a:cxnSpLocks/>
                <a:stCxn id="329" idx="1"/>
                <a:endCxn id="329" idx="3"/>
              </p:cNvCxnSpPr>
              <p:nvPr/>
            </p:nvCxnSpPr>
            <p:spPr>
              <a:xfrm>
                <a:off x="1758507" y="5313157"/>
                <a:ext cx="15692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6" name="Gruppe 35">
              <a:extLst>
                <a:ext uri="{FF2B5EF4-FFF2-40B4-BE49-F238E27FC236}">
                  <a16:creationId xmlns:a16="http://schemas.microsoft.com/office/drawing/2014/main" id="{65F959DB-AA56-43EA-9130-11142AA3AB4A}"/>
                </a:ext>
              </a:extLst>
            </p:cNvPr>
            <p:cNvGrpSpPr/>
            <p:nvPr/>
          </p:nvGrpSpPr>
          <p:grpSpPr>
            <a:xfrm>
              <a:off x="4308804" y="5182532"/>
              <a:ext cx="110215" cy="202903"/>
              <a:chOff x="1758507" y="5170209"/>
              <a:chExt cx="156925" cy="285896"/>
            </a:xfrm>
          </p:grpSpPr>
          <p:sp>
            <p:nvSpPr>
              <p:cNvPr id="326" name="Rektangel 325">
                <a:extLst>
                  <a:ext uri="{FF2B5EF4-FFF2-40B4-BE49-F238E27FC236}">
                    <a16:creationId xmlns:a16="http://schemas.microsoft.com/office/drawing/2014/main" id="{F9411F08-D600-4B48-A978-B872F3693A5E}"/>
                  </a:ext>
                </a:extLst>
              </p:cNvPr>
              <p:cNvSpPr/>
              <p:nvPr/>
            </p:nvSpPr>
            <p:spPr>
              <a:xfrm>
                <a:off x="1758507" y="5170209"/>
                <a:ext cx="156925" cy="285896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cxnSp>
            <p:nvCxnSpPr>
              <p:cNvPr id="327" name="Lige forbindelse 326">
                <a:extLst>
                  <a:ext uri="{FF2B5EF4-FFF2-40B4-BE49-F238E27FC236}">
                    <a16:creationId xmlns:a16="http://schemas.microsoft.com/office/drawing/2014/main" id="{8F1680C4-98EA-4446-A9A8-67105A2070D7}"/>
                  </a:ext>
                </a:extLst>
              </p:cNvPr>
              <p:cNvCxnSpPr>
                <a:cxnSpLocks/>
                <a:stCxn id="326" idx="0"/>
                <a:endCxn id="326" idx="2"/>
              </p:cNvCxnSpPr>
              <p:nvPr/>
            </p:nvCxnSpPr>
            <p:spPr>
              <a:xfrm>
                <a:off x="1836970" y="5170209"/>
                <a:ext cx="0" cy="285896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8" name="Lige forbindelse 327">
                <a:extLst>
                  <a:ext uri="{FF2B5EF4-FFF2-40B4-BE49-F238E27FC236}">
                    <a16:creationId xmlns:a16="http://schemas.microsoft.com/office/drawing/2014/main" id="{173A8A3C-1A17-4315-8FE3-3726197F367E}"/>
                  </a:ext>
                </a:extLst>
              </p:cNvPr>
              <p:cNvCxnSpPr>
                <a:cxnSpLocks/>
                <a:stCxn id="326" idx="1"/>
                <a:endCxn id="326" idx="3"/>
              </p:cNvCxnSpPr>
              <p:nvPr/>
            </p:nvCxnSpPr>
            <p:spPr>
              <a:xfrm>
                <a:off x="1758507" y="5313157"/>
                <a:ext cx="15692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7" name="Gruppe 36">
              <a:extLst>
                <a:ext uri="{FF2B5EF4-FFF2-40B4-BE49-F238E27FC236}">
                  <a16:creationId xmlns:a16="http://schemas.microsoft.com/office/drawing/2014/main" id="{5BC39412-C05A-4E3C-8BE4-8270071B78E9}"/>
                </a:ext>
              </a:extLst>
            </p:cNvPr>
            <p:cNvGrpSpPr/>
            <p:nvPr/>
          </p:nvGrpSpPr>
          <p:grpSpPr>
            <a:xfrm>
              <a:off x="4499694" y="5182532"/>
              <a:ext cx="110215" cy="202903"/>
              <a:chOff x="1758507" y="5170209"/>
              <a:chExt cx="156925" cy="285896"/>
            </a:xfrm>
          </p:grpSpPr>
          <p:sp>
            <p:nvSpPr>
              <p:cNvPr id="323" name="Rektangel 322">
                <a:extLst>
                  <a:ext uri="{FF2B5EF4-FFF2-40B4-BE49-F238E27FC236}">
                    <a16:creationId xmlns:a16="http://schemas.microsoft.com/office/drawing/2014/main" id="{8A2D31A4-45BC-4226-83EA-1450E31D529F}"/>
                  </a:ext>
                </a:extLst>
              </p:cNvPr>
              <p:cNvSpPr/>
              <p:nvPr/>
            </p:nvSpPr>
            <p:spPr>
              <a:xfrm>
                <a:off x="1758507" y="5170209"/>
                <a:ext cx="156925" cy="285896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cxnSp>
            <p:nvCxnSpPr>
              <p:cNvPr id="324" name="Lige forbindelse 323">
                <a:extLst>
                  <a:ext uri="{FF2B5EF4-FFF2-40B4-BE49-F238E27FC236}">
                    <a16:creationId xmlns:a16="http://schemas.microsoft.com/office/drawing/2014/main" id="{B0637C6F-D96E-4A08-8C80-BE078091EB45}"/>
                  </a:ext>
                </a:extLst>
              </p:cNvPr>
              <p:cNvCxnSpPr>
                <a:cxnSpLocks/>
                <a:stCxn id="323" idx="0"/>
                <a:endCxn id="323" idx="2"/>
              </p:cNvCxnSpPr>
              <p:nvPr/>
            </p:nvCxnSpPr>
            <p:spPr>
              <a:xfrm>
                <a:off x="1836970" y="5170209"/>
                <a:ext cx="0" cy="285896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5" name="Lige forbindelse 324">
                <a:extLst>
                  <a:ext uri="{FF2B5EF4-FFF2-40B4-BE49-F238E27FC236}">
                    <a16:creationId xmlns:a16="http://schemas.microsoft.com/office/drawing/2014/main" id="{1CD63FB6-F200-422D-96D3-849E4E94BC7F}"/>
                  </a:ext>
                </a:extLst>
              </p:cNvPr>
              <p:cNvCxnSpPr>
                <a:cxnSpLocks/>
                <a:stCxn id="323" idx="1"/>
                <a:endCxn id="323" idx="3"/>
              </p:cNvCxnSpPr>
              <p:nvPr/>
            </p:nvCxnSpPr>
            <p:spPr>
              <a:xfrm>
                <a:off x="1758507" y="5313157"/>
                <a:ext cx="15692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8" name="Gruppe 37">
              <a:extLst>
                <a:ext uri="{FF2B5EF4-FFF2-40B4-BE49-F238E27FC236}">
                  <a16:creationId xmlns:a16="http://schemas.microsoft.com/office/drawing/2014/main" id="{0692F69E-D318-40B9-98FF-D63192104227}"/>
                </a:ext>
              </a:extLst>
            </p:cNvPr>
            <p:cNvGrpSpPr/>
            <p:nvPr/>
          </p:nvGrpSpPr>
          <p:grpSpPr>
            <a:xfrm>
              <a:off x="4690585" y="5182532"/>
              <a:ext cx="110215" cy="202903"/>
              <a:chOff x="1758507" y="5170209"/>
              <a:chExt cx="156925" cy="285896"/>
            </a:xfrm>
          </p:grpSpPr>
          <p:sp>
            <p:nvSpPr>
              <p:cNvPr id="320" name="Rektangel 319">
                <a:extLst>
                  <a:ext uri="{FF2B5EF4-FFF2-40B4-BE49-F238E27FC236}">
                    <a16:creationId xmlns:a16="http://schemas.microsoft.com/office/drawing/2014/main" id="{64491446-3A45-4EA6-9D4D-802456E56B90}"/>
                  </a:ext>
                </a:extLst>
              </p:cNvPr>
              <p:cNvSpPr/>
              <p:nvPr/>
            </p:nvSpPr>
            <p:spPr>
              <a:xfrm>
                <a:off x="1758507" y="5170209"/>
                <a:ext cx="156925" cy="285896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cxnSp>
            <p:nvCxnSpPr>
              <p:cNvPr id="321" name="Lige forbindelse 320">
                <a:extLst>
                  <a:ext uri="{FF2B5EF4-FFF2-40B4-BE49-F238E27FC236}">
                    <a16:creationId xmlns:a16="http://schemas.microsoft.com/office/drawing/2014/main" id="{9468B263-B658-4787-8FAA-70E631CE0754}"/>
                  </a:ext>
                </a:extLst>
              </p:cNvPr>
              <p:cNvCxnSpPr>
                <a:cxnSpLocks/>
                <a:stCxn id="320" idx="0"/>
                <a:endCxn id="320" idx="2"/>
              </p:cNvCxnSpPr>
              <p:nvPr/>
            </p:nvCxnSpPr>
            <p:spPr>
              <a:xfrm>
                <a:off x="1836970" y="5170209"/>
                <a:ext cx="0" cy="285896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2" name="Lige forbindelse 321">
                <a:extLst>
                  <a:ext uri="{FF2B5EF4-FFF2-40B4-BE49-F238E27FC236}">
                    <a16:creationId xmlns:a16="http://schemas.microsoft.com/office/drawing/2014/main" id="{A92248BA-9919-4E56-9E73-BCC0B453FC06}"/>
                  </a:ext>
                </a:extLst>
              </p:cNvPr>
              <p:cNvCxnSpPr>
                <a:cxnSpLocks/>
                <a:stCxn id="320" idx="1"/>
                <a:endCxn id="320" idx="3"/>
              </p:cNvCxnSpPr>
              <p:nvPr/>
            </p:nvCxnSpPr>
            <p:spPr>
              <a:xfrm>
                <a:off x="1758507" y="5313157"/>
                <a:ext cx="15692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9" name="Gruppe 38">
              <a:extLst>
                <a:ext uri="{FF2B5EF4-FFF2-40B4-BE49-F238E27FC236}">
                  <a16:creationId xmlns:a16="http://schemas.microsoft.com/office/drawing/2014/main" id="{5C0F4682-F7FE-4F28-997C-E9783815D53B}"/>
                </a:ext>
              </a:extLst>
            </p:cNvPr>
            <p:cNvGrpSpPr/>
            <p:nvPr/>
          </p:nvGrpSpPr>
          <p:grpSpPr>
            <a:xfrm>
              <a:off x="4881475" y="5182532"/>
              <a:ext cx="110215" cy="202903"/>
              <a:chOff x="1758507" y="5170209"/>
              <a:chExt cx="156925" cy="285896"/>
            </a:xfrm>
          </p:grpSpPr>
          <p:sp>
            <p:nvSpPr>
              <p:cNvPr id="317" name="Rektangel 316">
                <a:extLst>
                  <a:ext uri="{FF2B5EF4-FFF2-40B4-BE49-F238E27FC236}">
                    <a16:creationId xmlns:a16="http://schemas.microsoft.com/office/drawing/2014/main" id="{88696E79-2F53-4065-ADC1-877E79BD6167}"/>
                  </a:ext>
                </a:extLst>
              </p:cNvPr>
              <p:cNvSpPr/>
              <p:nvPr/>
            </p:nvSpPr>
            <p:spPr>
              <a:xfrm>
                <a:off x="1758507" y="5170209"/>
                <a:ext cx="156925" cy="285896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cxnSp>
            <p:nvCxnSpPr>
              <p:cNvPr id="318" name="Lige forbindelse 317">
                <a:extLst>
                  <a:ext uri="{FF2B5EF4-FFF2-40B4-BE49-F238E27FC236}">
                    <a16:creationId xmlns:a16="http://schemas.microsoft.com/office/drawing/2014/main" id="{E6BB927A-A1A1-4147-8525-09DB8EBC4B97}"/>
                  </a:ext>
                </a:extLst>
              </p:cNvPr>
              <p:cNvCxnSpPr>
                <a:cxnSpLocks/>
                <a:stCxn id="317" idx="0"/>
                <a:endCxn id="317" idx="2"/>
              </p:cNvCxnSpPr>
              <p:nvPr/>
            </p:nvCxnSpPr>
            <p:spPr>
              <a:xfrm>
                <a:off x="1836970" y="5170209"/>
                <a:ext cx="0" cy="285896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9" name="Lige forbindelse 318">
                <a:extLst>
                  <a:ext uri="{FF2B5EF4-FFF2-40B4-BE49-F238E27FC236}">
                    <a16:creationId xmlns:a16="http://schemas.microsoft.com/office/drawing/2014/main" id="{3040DB55-E8F1-4CC0-87F5-EB7D1DAFF372}"/>
                  </a:ext>
                </a:extLst>
              </p:cNvPr>
              <p:cNvCxnSpPr>
                <a:cxnSpLocks/>
                <a:stCxn id="317" idx="1"/>
                <a:endCxn id="317" idx="3"/>
              </p:cNvCxnSpPr>
              <p:nvPr/>
            </p:nvCxnSpPr>
            <p:spPr>
              <a:xfrm>
                <a:off x="1758507" y="5313157"/>
                <a:ext cx="15692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0" name="Gruppe 39">
              <a:extLst>
                <a:ext uri="{FF2B5EF4-FFF2-40B4-BE49-F238E27FC236}">
                  <a16:creationId xmlns:a16="http://schemas.microsoft.com/office/drawing/2014/main" id="{30C5856D-7EB1-44F1-875C-5259A4C0CF65}"/>
                </a:ext>
              </a:extLst>
            </p:cNvPr>
            <p:cNvGrpSpPr/>
            <p:nvPr/>
          </p:nvGrpSpPr>
          <p:grpSpPr>
            <a:xfrm>
              <a:off x="5072366" y="5182532"/>
              <a:ext cx="110215" cy="202903"/>
              <a:chOff x="1758507" y="5170209"/>
              <a:chExt cx="156925" cy="285896"/>
            </a:xfrm>
          </p:grpSpPr>
          <p:sp>
            <p:nvSpPr>
              <p:cNvPr id="314" name="Rektangel 313">
                <a:extLst>
                  <a:ext uri="{FF2B5EF4-FFF2-40B4-BE49-F238E27FC236}">
                    <a16:creationId xmlns:a16="http://schemas.microsoft.com/office/drawing/2014/main" id="{0B09BC26-5FB0-4A99-B996-1BB232A35CC5}"/>
                  </a:ext>
                </a:extLst>
              </p:cNvPr>
              <p:cNvSpPr/>
              <p:nvPr/>
            </p:nvSpPr>
            <p:spPr>
              <a:xfrm>
                <a:off x="1758507" y="5170209"/>
                <a:ext cx="156925" cy="285896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cxnSp>
            <p:nvCxnSpPr>
              <p:cNvPr id="315" name="Lige forbindelse 314">
                <a:extLst>
                  <a:ext uri="{FF2B5EF4-FFF2-40B4-BE49-F238E27FC236}">
                    <a16:creationId xmlns:a16="http://schemas.microsoft.com/office/drawing/2014/main" id="{DDC6ADE4-559F-4C50-8193-6CE446D4712C}"/>
                  </a:ext>
                </a:extLst>
              </p:cNvPr>
              <p:cNvCxnSpPr>
                <a:cxnSpLocks/>
                <a:stCxn id="314" idx="0"/>
                <a:endCxn id="314" idx="2"/>
              </p:cNvCxnSpPr>
              <p:nvPr/>
            </p:nvCxnSpPr>
            <p:spPr>
              <a:xfrm>
                <a:off x="1836970" y="5170209"/>
                <a:ext cx="0" cy="285896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6" name="Lige forbindelse 315">
                <a:extLst>
                  <a:ext uri="{FF2B5EF4-FFF2-40B4-BE49-F238E27FC236}">
                    <a16:creationId xmlns:a16="http://schemas.microsoft.com/office/drawing/2014/main" id="{5DA9B54D-A880-453D-83CF-54506191F589}"/>
                  </a:ext>
                </a:extLst>
              </p:cNvPr>
              <p:cNvCxnSpPr>
                <a:cxnSpLocks/>
                <a:stCxn id="314" idx="1"/>
                <a:endCxn id="314" idx="3"/>
              </p:cNvCxnSpPr>
              <p:nvPr/>
            </p:nvCxnSpPr>
            <p:spPr>
              <a:xfrm>
                <a:off x="1758507" y="5313157"/>
                <a:ext cx="15692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1" name="Gruppe 40">
              <a:extLst>
                <a:ext uri="{FF2B5EF4-FFF2-40B4-BE49-F238E27FC236}">
                  <a16:creationId xmlns:a16="http://schemas.microsoft.com/office/drawing/2014/main" id="{009C4A12-C9BB-451D-8BB0-13DB0991B5A4}"/>
                </a:ext>
              </a:extLst>
            </p:cNvPr>
            <p:cNvGrpSpPr/>
            <p:nvPr/>
          </p:nvGrpSpPr>
          <p:grpSpPr>
            <a:xfrm>
              <a:off x="5263257" y="5182532"/>
              <a:ext cx="110215" cy="202903"/>
              <a:chOff x="1758507" y="5170209"/>
              <a:chExt cx="156925" cy="285896"/>
            </a:xfrm>
          </p:grpSpPr>
          <p:sp>
            <p:nvSpPr>
              <p:cNvPr id="311" name="Rektangel 310">
                <a:extLst>
                  <a:ext uri="{FF2B5EF4-FFF2-40B4-BE49-F238E27FC236}">
                    <a16:creationId xmlns:a16="http://schemas.microsoft.com/office/drawing/2014/main" id="{75532B5E-3029-4B42-A066-2416AD8A3B91}"/>
                  </a:ext>
                </a:extLst>
              </p:cNvPr>
              <p:cNvSpPr/>
              <p:nvPr/>
            </p:nvSpPr>
            <p:spPr>
              <a:xfrm>
                <a:off x="1758507" y="5170209"/>
                <a:ext cx="156925" cy="285896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cxnSp>
            <p:nvCxnSpPr>
              <p:cNvPr id="312" name="Lige forbindelse 311">
                <a:extLst>
                  <a:ext uri="{FF2B5EF4-FFF2-40B4-BE49-F238E27FC236}">
                    <a16:creationId xmlns:a16="http://schemas.microsoft.com/office/drawing/2014/main" id="{9BCCDB01-1BFB-49CF-B51A-520C49BCB678}"/>
                  </a:ext>
                </a:extLst>
              </p:cNvPr>
              <p:cNvCxnSpPr>
                <a:cxnSpLocks/>
                <a:stCxn id="311" idx="0"/>
                <a:endCxn id="311" idx="2"/>
              </p:cNvCxnSpPr>
              <p:nvPr/>
            </p:nvCxnSpPr>
            <p:spPr>
              <a:xfrm>
                <a:off x="1836970" y="5170209"/>
                <a:ext cx="0" cy="285896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3" name="Lige forbindelse 312">
                <a:extLst>
                  <a:ext uri="{FF2B5EF4-FFF2-40B4-BE49-F238E27FC236}">
                    <a16:creationId xmlns:a16="http://schemas.microsoft.com/office/drawing/2014/main" id="{D9BCA93A-AADE-414E-9278-908103251C31}"/>
                  </a:ext>
                </a:extLst>
              </p:cNvPr>
              <p:cNvCxnSpPr>
                <a:cxnSpLocks/>
                <a:stCxn id="311" idx="1"/>
                <a:endCxn id="311" idx="3"/>
              </p:cNvCxnSpPr>
              <p:nvPr/>
            </p:nvCxnSpPr>
            <p:spPr>
              <a:xfrm>
                <a:off x="1758507" y="5313157"/>
                <a:ext cx="15692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2" name="Gruppe 41">
              <a:extLst>
                <a:ext uri="{FF2B5EF4-FFF2-40B4-BE49-F238E27FC236}">
                  <a16:creationId xmlns:a16="http://schemas.microsoft.com/office/drawing/2014/main" id="{17F423A1-9A9F-4B15-9ADF-BB8CFC32677F}"/>
                </a:ext>
              </a:extLst>
            </p:cNvPr>
            <p:cNvGrpSpPr/>
            <p:nvPr/>
          </p:nvGrpSpPr>
          <p:grpSpPr>
            <a:xfrm>
              <a:off x="5454147" y="5182532"/>
              <a:ext cx="110215" cy="202903"/>
              <a:chOff x="1758507" y="5170209"/>
              <a:chExt cx="156925" cy="285896"/>
            </a:xfrm>
          </p:grpSpPr>
          <p:sp>
            <p:nvSpPr>
              <p:cNvPr id="308" name="Rektangel 307">
                <a:extLst>
                  <a:ext uri="{FF2B5EF4-FFF2-40B4-BE49-F238E27FC236}">
                    <a16:creationId xmlns:a16="http://schemas.microsoft.com/office/drawing/2014/main" id="{455B303B-E81B-4F77-AA14-AB08E38F55BD}"/>
                  </a:ext>
                </a:extLst>
              </p:cNvPr>
              <p:cNvSpPr/>
              <p:nvPr/>
            </p:nvSpPr>
            <p:spPr>
              <a:xfrm>
                <a:off x="1758507" y="5170209"/>
                <a:ext cx="156925" cy="285896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cxnSp>
            <p:nvCxnSpPr>
              <p:cNvPr id="309" name="Lige forbindelse 308">
                <a:extLst>
                  <a:ext uri="{FF2B5EF4-FFF2-40B4-BE49-F238E27FC236}">
                    <a16:creationId xmlns:a16="http://schemas.microsoft.com/office/drawing/2014/main" id="{8FCF1153-9A04-479D-8FB1-41C7337FBC89}"/>
                  </a:ext>
                </a:extLst>
              </p:cNvPr>
              <p:cNvCxnSpPr>
                <a:cxnSpLocks/>
                <a:stCxn id="308" idx="0"/>
                <a:endCxn id="308" idx="2"/>
              </p:cNvCxnSpPr>
              <p:nvPr/>
            </p:nvCxnSpPr>
            <p:spPr>
              <a:xfrm>
                <a:off x="1836970" y="5170209"/>
                <a:ext cx="0" cy="285896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0" name="Lige forbindelse 309">
                <a:extLst>
                  <a:ext uri="{FF2B5EF4-FFF2-40B4-BE49-F238E27FC236}">
                    <a16:creationId xmlns:a16="http://schemas.microsoft.com/office/drawing/2014/main" id="{2177F88E-4E94-46A9-9600-ACB301F3AFCD}"/>
                  </a:ext>
                </a:extLst>
              </p:cNvPr>
              <p:cNvCxnSpPr>
                <a:cxnSpLocks/>
                <a:stCxn id="308" idx="1"/>
                <a:endCxn id="308" idx="3"/>
              </p:cNvCxnSpPr>
              <p:nvPr/>
            </p:nvCxnSpPr>
            <p:spPr>
              <a:xfrm>
                <a:off x="1758507" y="5313157"/>
                <a:ext cx="15692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3" name="Gruppe 42">
              <a:extLst>
                <a:ext uri="{FF2B5EF4-FFF2-40B4-BE49-F238E27FC236}">
                  <a16:creationId xmlns:a16="http://schemas.microsoft.com/office/drawing/2014/main" id="{E04E80EC-28D2-493F-8CEA-1434F2443A63}"/>
                </a:ext>
              </a:extLst>
            </p:cNvPr>
            <p:cNvGrpSpPr/>
            <p:nvPr/>
          </p:nvGrpSpPr>
          <p:grpSpPr>
            <a:xfrm>
              <a:off x="5645037" y="5182532"/>
              <a:ext cx="110215" cy="202903"/>
              <a:chOff x="1758507" y="5170209"/>
              <a:chExt cx="156925" cy="285896"/>
            </a:xfrm>
          </p:grpSpPr>
          <p:sp>
            <p:nvSpPr>
              <p:cNvPr id="305" name="Rektangel 304">
                <a:extLst>
                  <a:ext uri="{FF2B5EF4-FFF2-40B4-BE49-F238E27FC236}">
                    <a16:creationId xmlns:a16="http://schemas.microsoft.com/office/drawing/2014/main" id="{563AEF8B-181D-41EE-BEF9-CCE96B0D39A5}"/>
                  </a:ext>
                </a:extLst>
              </p:cNvPr>
              <p:cNvSpPr/>
              <p:nvPr/>
            </p:nvSpPr>
            <p:spPr>
              <a:xfrm>
                <a:off x="1758507" y="5170209"/>
                <a:ext cx="156925" cy="285896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cxnSp>
            <p:nvCxnSpPr>
              <p:cNvPr id="306" name="Lige forbindelse 305">
                <a:extLst>
                  <a:ext uri="{FF2B5EF4-FFF2-40B4-BE49-F238E27FC236}">
                    <a16:creationId xmlns:a16="http://schemas.microsoft.com/office/drawing/2014/main" id="{2EA82724-CCA6-4B9B-90D5-B3A86F27609F}"/>
                  </a:ext>
                </a:extLst>
              </p:cNvPr>
              <p:cNvCxnSpPr>
                <a:cxnSpLocks/>
                <a:stCxn id="305" idx="0"/>
                <a:endCxn id="305" idx="2"/>
              </p:cNvCxnSpPr>
              <p:nvPr/>
            </p:nvCxnSpPr>
            <p:spPr>
              <a:xfrm>
                <a:off x="1836970" y="5170209"/>
                <a:ext cx="0" cy="285896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7" name="Lige forbindelse 306">
                <a:extLst>
                  <a:ext uri="{FF2B5EF4-FFF2-40B4-BE49-F238E27FC236}">
                    <a16:creationId xmlns:a16="http://schemas.microsoft.com/office/drawing/2014/main" id="{10919813-B07B-4D1C-A15F-2257B94FB4D5}"/>
                  </a:ext>
                </a:extLst>
              </p:cNvPr>
              <p:cNvCxnSpPr>
                <a:cxnSpLocks/>
                <a:stCxn id="305" idx="1"/>
                <a:endCxn id="305" idx="3"/>
              </p:cNvCxnSpPr>
              <p:nvPr/>
            </p:nvCxnSpPr>
            <p:spPr>
              <a:xfrm>
                <a:off x="1758507" y="5313157"/>
                <a:ext cx="15692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4" name="Gruppe 43">
              <a:extLst>
                <a:ext uri="{FF2B5EF4-FFF2-40B4-BE49-F238E27FC236}">
                  <a16:creationId xmlns:a16="http://schemas.microsoft.com/office/drawing/2014/main" id="{59814042-E787-4600-9CEC-F5C5A4E7BA48}"/>
                </a:ext>
              </a:extLst>
            </p:cNvPr>
            <p:cNvGrpSpPr/>
            <p:nvPr/>
          </p:nvGrpSpPr>
          <p:grpSpPr>
            <a:xfrm>
              <a:off x="5835932" y="5182532"/>
              <a:ext cx="110215" cy="202903"/>
              <a:chOff x="1758507" y="5170209"/>
              <a:chExt cx="156925" cy="285896"/>
            </a:xfrm>
          </p:grpSpPr>
          <p:sp>
            <p:nvSpPr>
              <p:cNvPr id="302" name="Rektangel 301">
                <a:extLst>
                  <a:ext uri="{FF2B5EF4-FFF2-40B4-BE49-F238E27FC236}">
                    <a16:creationId xmlns:a16="http://schemas.microsoft.com/office/drawing/2014/main" id="{C0088F5E-A0FE-4136-973E-31058339267B}"/>
                  </a:ext>
                </a:extLst>
              </p:cNvPr>
              <p:cNvSpPr/>
              <p:nvPr/>
            </p:nvSpPr>
            <p:spPr>
              <a:xfrm>
                <a:off x="1758507" y="5170209"/>
                <a:ext cx="156925" cy="285896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cxnSp>
            <p:nvCxnSpPr>
              <p:cNvPr id="303" name="Lige forbindelse 302">
                <a:extLst>
                  <a:ext uri="{FF2B5EF4-FFF2-40B4-BE49-F238E27FC236}">
                    <a16:creationId xmlns:a16="http://schemas.microsoft.com/office/drawing/2014/main" id="{DA4DE5A9-D235-4751-8DE7-9C7976308B96}"/>
                  </a:ext>
                </a:extLst>
              </p:cNvPr>
              <p:cNvCxnSpPr>
                <a:cxnSpLocks/>
                <a:stCxn id="302" idx="0"/>
                <a:endCxn id="302" idx="2"/>
              </p:cNvCxnSpPr>
              <p:nvPr/>
            </p:nvCxnSpPr>
            <p:spPr>
              <a:xfrm>
                <a:off x="1836970" y="5170209"/>
                <a:ext cx="0" cy="285896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4" name="Lige forbindelse 303">
                <a:extLst>
                  <a:ext uri="{FF2B5EF4-FFF2-40B4-BE49-F238E27FC236}">
                    <a16:creationId xmlns:a16="http://schemas.microsoft.com/office/drawing/2014/main" id="{309316B6-D28F-460A-B24E-3CA508461FF2}"/>
                  </a:ext>
                </a:extLst>
              </p:cNvPr>
              <p:cNvCxnSpPr>
                <a:cxnSpLocks/>
                <a:stCxn id="302" idx="1"/>
                <a:endCxn id="302" idx="3"/>
              </p:cNvCxnSpPr>
              <p:nvPr/>
            </p:nvCxnSpPr>
            <p:spPr>
              <a:xfrm>
                <a:off x="1758507" y="5313157"/>
                <a:ext cx="15692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5" name="Gruppe 44">
              <a:extLst>
                <a:ext uri="{FF2B5EF4-FFF2-40B4-BE49-F238E27FC236}">
                  <a16:creationId xmlns:a16="http://schemas.microsoft.com/office/drawing/2014/main" id="{682E3209-52BB-4273-8C79-018343FB4BC3}"/>
                </a:ext>
              </a:extLst>
            </p:cNvPr>
            <p:cNvGrpSpPr/>
            <p:nvPr/>
          </p:nvGrpSpPr>
          <p:grpSpPr>
            <a:xfrm>
              <a:off x="1827227" y="5428729"/>
              <a:ext cx="110215" cy="202903"/>
              <a:chOff x="1758507" y="5170209"/>
              <a:chExt cx="156925" cy="285896"/>
            </a:xfrm>
          </p:grpSpPr>
          <p:sp>
            <p:nvSpPr>
              <p:cNvPr id="299" name="Rektangel 298">
                <a:extLst>
                  <a:ext uri="{FF2B5EF4-FFF2-40B4-BE49-F238E27FC236}">
                    <a16:creationId xmlns:a16="http://schemas.microsoft.com/office/drawing/2014/main" id="{A5032AAF-A0F0-42A1-946E-3DA60E802B69}"/>
                  </a:ext>
                </a:extLst>
              </p:cNvPr>
              <p:cNvSpPr/>
              <p:nvPr/>
            </p:nvSpPr>
            <p:spPr>
              <a:xfrm>
                <a:off x="1758507" y="5170209"/>
                <a:ext cx="156925" cy="285896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cxnSp>
            <p:nvCxnSpPr>
              <p:cNvPr id="300" name="Lige forbindelse 299">
                <a:extLst>
                  <a:ext uri="{FF2B5EF4-FFF2-40B4-BE49-F238E27FC236}">
                    <a16:creationId xmlns:a16="http://schemas.microsoft.com/office/drawing/2014/main" id="{EE8C95A7-0405-416B-BA71-648E9B791BCB}"/>
                  </a:ext>
                </a:extLst>
              </p:cNvPr>
              <p:cNvCxnSpPr>
                <a:cxnSpLocks/>
                <a:stCxn id="299" idx="0"/>
                <a:endCxn id="299" idx="2"/>
              </p:cNvCxnSpPr>
              <p:nvPr/>
            </p:nvCxnSpPr>
            <p:spPr>
              <a:xfrm>
                <a:off x="1836970" y="5170209"/>
                <a:ext cx="0" cy="285896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1" name="Lige forbindelse 300">
                <a:extLst>
                  <a:ext uri="{FF2B5EF4-FFF2-40B4-BE49-F238E27FC236}">
                    <a16:creationId xmlns:a16="http://schemas.microsoft.com/office/drawing/2014/main" id="{8A8B0756-4C4E-4AFA-88FB-51656B293E89}"/>
                  </a:ext>
                </a:extLst>
              </p:cNvPr>
              <p:cNvCxnSpPr>
                <a:cxnSpLocks/>
                <a:stCxn id="299" idx="1"/>
                <a:endCxn id="299" idx="3"/>
              </p:cNvCxnSpPr>
              <p:nvPr/>
            </p:nvCxnSpPr>
            <p:spPr>
              <a:xfrm>
                <a:off x="1758507" y="5313157"/>
                <a:ext cx="15692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6" name="Gruppe 45">
              <a:extLst>
                <a:ext uri="{FF2B5EF4-FFF2-40B4-BE49-F238E27FC236}">
                  <a16:creationId xmlns:a16="http://schemas.microsoft.com/office/drawing/2014/main" id="{9A6CE329-D4F0-4C5D-A55B-48321556BF21}"/>
                </a:ext>
              </a:extLst>
            </p:cNvPr>
            <p:cNvGrpSpPr/>
            <p:nvPr/>
          </p:nvGrpSpPr>
          <p:grpSpPr>
            <a:xfrm>
              <a:off x="2018117" y="5428729"/>
              <a:ext cx="110215" cy="202903"/>
              <a:chOff x="1758507" y="5170209"/>
              <a:chExt cx="156925" cy="285896"/>
            </a:xfrm>
          </p:grpSpPr>
          <p:sp>
            <p:nvSpPr>
              <p:cNvPr id="296" name="Rektangel 295">
                <a:extLst>
                  <a:ext uri="{FF2B5EF4-FFF2-40B4-BE49-F238E27FC236}">
                    <a16:creationId xmlns:a16="http://schemas.microsoft.com/office/drawing/2014/main" id="{8F15B4D8-4A38-471C-B3E4-6AAB47FD7BEA}"/>
                  </a:ext>
                </a:extLst>
              </p:cNvPr>
              <p:cNvSpPr/>
              <p:nvPr/>
            </p:nvSpPr>
            <p:spPr>
              <a:xfrm>
                <a:off x="1758507" y="5170209"/>
                <a:ext cx="156925" cy="285896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cxnSp>
            <p:nvCxnSpPr>
              <p:cNvPr id="297" name="Lige forbindelse 296">
                <a:extLst>
                  <a:ext uri="{FF2B5EF4-FFF2-40B4-BE49-F238E27FC236}">
                    <a16:creationId xmlns:a16="http://schemas.microsoft.com/office/drawing/2014/main" id="{E40D968A-A557-4486-9D71-C6C513DCE3DE}"/>
                  </a:ext>
                </a:extLst>
              </p:cNvPr>
              <p:cNvCxnSpPr>
                <a:cxnSpLocks/>
                <a:stCxn id="296" idx="0"/>
                <a:endCxn id="296" idx="2"/>
              </p:cNvCxnSpPr>
              <p:nvPr/>
            </p:nvCxnSpPr>
            <p:spPr>
              <a:xfrm>
                <a:off x="1836970" y="5170209"/>
                <a:ext cx="0" cy="285896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8" name="Lige forbindelse 297">
                <a:extLst>
                  <a:ext uri="{FF2B5EF4-FFF2-40B4-BE49-F238E27FC236}">
                    <a16:creationId xmlns:a16="http://schemas.microsoft.com/office/drawing/2014/main" id="{1E1DF57A-D8A9-42EA-BC33-953DCE4F40DF}"/>
                  </a:ext>
                </a:extLst>
              </p:cNvPr>
              <p:cNvCxnSpPr>
                <a:cxnSpLocks/>
                <a:stCxn id="296" idx="1"/>
                <a:endCxn id="296" idx="3"/>
              </p:cNvCxnSpPr>
              <p:nvPr/>
            </p:nvCxnSpPr>
            <p:spPr>
              <a:xfrm>
                <a:off x="1758507" y="5313157"/>
                <a:ext cx="15692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7" name="Gruppe 46">
              <a:extLst>
                <a:ext uri="{FF2B5EF4-FFF2-40B4-BE49-F238E27FC236}">
                  <a16:creationId xmlns:a16="http://schemas.microsoft.com/office/drawing/2014/main" id="{301B4DF0-2B8D-45A7-9F3B-CB7723345E38}"/>
                </a:ext>
              </a:extLst>
            </p:cNvPr>
            <p:cNvGrpSpPr/>
            <p:nvPr/>
          </p:nvGrpSpPr>
          <p:grpSpPr>
            <a:xfrm>
              <a:off x="2209008" y="5428729"/>
              <a:ext cx="110215" cy="202903"/>
              <a:chOff x="1758507" y="5170209"/>
              <a:chExt cx="156925" cy="285896"/>
            </a:xfrm>
          </p:grpSpPr>
          <p:sp>
            <p:nvSpPr>
              <p:cNvPr id="293" name="Rektangel 292">
                <a:extLst>
                  <a:ext uri="{FF2B5EF4-FFF2-40B4-BE49-F238E27FC236}">
                    <a16:creationId xmlns:a16="http://schemas.microsoft.com/office/drawing/2014/main" id="{2A7351DF-B6E9-4B4E-8206-EFF2CD840CF6}"/>
                  </a:ext>
                </a:extLst>
              </p:cNvPr>
              <p:cNvSpPr/>
              <p:nvPr/>
            </p:nvSpPr>
            <p:spPr>
              <a:xfrm>
                <a:off x="1758507" y="5170209"/>
                <a:ext cx="156925" cy="285896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cxnSp>
            <p:nvCxnSpPr>
              <p:cNvPr id="294" name="Lige forbindelse 293">
                <a:extLst>
                  <a:ext uri="{FF2B5EF4-FFF2-40B4-BE49-F238E27FC236}">
                    <a16:creationId xmlns:a16="http://schemas.microsoft.com/office/drawing/2014/main" id="{B001B7A0-E157-4E67-9D07-BE3DFFCCC42E}"/>
                  </a:ext>
                </a:extLst>
              </p:cNvPr>
              <p:cNvCxnSpPr>
                <a:cxnSpLocks/>
                <a:stCxn id="293" idx="0"/>
                <a:endCxn id="293" idx="2"/>
              </p:cNvCxnSpPr>
              <p:nvPr/>
            </p:nvCxnSpPr>
            <p:spPr>
              <a:xfrm>
                <a:off x="1836970" y="5170209"/>
                <a:ext cx="0" cy="285896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5" name="Lige forbindelse 294">
                <a:extLst>
                  <a:ext uri="{FF2B5EF4-FFF2-40B4-BE49-F238E27FC236}">
                    <a16:creationId xmlns:a16="http://schemas.microsoft.com/office/drawing/2014/main" id="{E56DEBD1-3754-4490-9EF1-8E4A4A5C4E3E}"/>
                  </a:ext>
                </a:extLst>
              </p:cNvPr>
              <p:cNvCxnSpPr>
                <a:cxnSpLocks/>
                <a:stCxn id="293" idx="1"/>
                <a:endCxn id="293" idx="3"/>
              </p:cNvCxnSpPr>
              <p:nvPr/>
            </p:nvCxnSpPr>
            <p:spPr>
              <a:xfrm>
                <a:off x="1758507" y="5313157"/>
                <a:ext cx="15692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8" name="Gruppe 47">
              <a:extLst>
                <a:ext uri="{FF2B5EF4-FFF2-40B4-BE49-F238E27FC236}">
                  <a16:creationId xmlns:a16="http://schemas.microsoft.com/office/drawing/2014/main" id="{CAFCB08F-E54A-4120-A0AC-79CB87D75CC5}"/>
                </a:ext>
              </a:extLst>
            </p:cNvPr>
            <p:cNvGrpSpPr/>
            <p:nvPr/>
          </p:nvGrpSpPr>
          <p:grpSpPr>
            <a:xfrm>
              <a:off x="2399898" y="5428729"/>
              <a:ext cx="110215" cy="202903"/>
              <a:chOff x="1758507" y="5170209"/>
              <a:chExt cx="156925" cy="285896"/>
            </a:xfrm>
          </p:grpSpPr>
          <p:sp>
            <p:nvSpPr>
              <p:cNvPr id="290" name="Rektangel 289">
                <a:extLst>
                  <a:ext uri="{FF2B5EF4-FFF2-40B4-BE49-F238E27FC236}">
                    <a16:creationId xmlns:a16="http://schemas.microsoft.com/office/drawing/2014/main" id="{BCE82CF6-8499-422F-864D-5528EB01BBE7}"/>
                  </a:ext>
                </a:extLst>
              </p:cNvPr>
              <p:cNvSpPr/>
              <p:nvPr/>
            </p:nvSpPr>
            <p:spPr>
              <a:xfrm>
                <a:off x="1758507" y="5170209"/>
                <a:ext cx="156925" cy="285896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cxnSp>
            <p:nvCxnSpPr>
              <p:cNvPr id="291" name="Lige forbindelse 290">
                <a:extLst>
                  <a:ext uri="{FF2B5EF4-FFF2-40B4-BE49-F238E27FC236}">
                    <a16:creationId xmlns:a16="http://schemas.microsoft.com/office/drawing/2014/main" id="{E7A51565-8A44-488F-A651-F41BCD822D52}"/>
                  </a:ext>
                </a:extLst>
              </p:cNvPr>
              <p:cNvCxnSpPr>
                <a:cxnSpLocks/>
                <a:stCxn id="290" idx="0"/>
                <a:endCxn id="290" idx="2"/>
              </p:cNvCxnSpPr>
              <p:nvPr/>
            </p:nvCxnSpPr>
            <p:spPr>
              <a:xfrm>
                <a:off x="1836970" y="5170209"/>
                <a:ext cx="0" cy="285896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2" name="Lige forbindelse 291">
                <a:extLst>
                  <a:ext uri="{FF2B5EF4-FFF2-40B4-BE49-F238E27FC236}">
                    <a16:creationId xmlns:a16="http://schemas.microsoft.com/office/drawing/2014/main" id="{DFDF75B5-C6F2-4D6D-BE09-56C880085694}"/>
                  </a:ext>
                </a:extLst>
              </p:cNvPr>
              <p:cNvCxnSpPr>
                <a:cxnSpLocks/>
                <a:stCxn id="290" idx="1"/>
                <a:endCxn id="290" idx="3"/>
              </p:cNvCxnSpPr>
              <p:nvPr/>
            </p:nvCxnSpPr>
            <p:spPr>
              <a:xfrm>
                <a:off x="1758507" y="5313157"/>
                <a:ext cx="15692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9" name="Gruppe 48">
              <a:extLst>
                <a:ext uri="{FF2B5EF4-FFF2-40B4-BE49-F238E27FC236}">
                  <a16:creationId xmlns:a16="http://schemas.microsoft.com/office/drawing/2014/main" id="{8616F704-C491-4EC1-A99C-C83FCEA135F5}"/>
                </a:ext>
              </a:extLst>
            </p:cNvPr>
            <p:cNvGrpSpPr/>
            <p:nvPr/>
          </p:nvGrpSpPr>
          <p:grpSpPr>
            <a:xfrm>
              <a:off x="2590789" y="5428729"/>
              <a:ext cx="110215" cy="202903"/>
              <a:chOff x="1758507" y="5170209"/>
              <a:chExt cx="156925" cy="285896"/>
            </a:xfrm>
          </p:grpSpPr>
          <p:sp>
            <p:nvSpPr>
              <p:cNvPr id="287" name="Rektangel 286">
                <a:extLst>
                  <a:ext uri="{FF2B5EF4-FFF2-40B4-BE49-F238E27FC236}">
                    <a16:creationId xmlns:a16="http://schemas.microsoft.com/office/drawing/2014/main" id="{B889F749-01E3-4C23-BC1F-19A2724AAFE6}"/>
                  </a:ext>
                </a:extLst>
              </p:cNvPr>
              <p:cNvSpPr/>
              <p:nvPr/>
            </p:nvSpPr>
            <p:spPr>
              <a:xfrm>
                <a:off x="1758507" y="5170209"/>
                <a:ext cx="156925" cy="285896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cxnSp>
            <p:nvCxnSpPr>
              <p:cNvPr id="288" name="Lige forbindelse 287">
                <a:extLst>
                  <a:ext uri="{FF2B5EF4-FFF2-40B4-BE49-F238E27FC236}">
                    <a16:creationId xmlns:a16="http://schemas.microsoft.com/office/drawing/2014/main" id="{0D724A3E-6F3F-40FD-93E1-9C827E054C0B}"/>
                  </a:ext>
                </a:extLst>
              </p:cNvPr>
              <p:cNvCxnSpPr>
                <a:cxnSpLocks/>
                <a:stCxn id="287" idx="0"/>
                <a:endCxn id="287" idx="2"/>
              </p:cNvCxnSpPr>
              <p:nvPr/>
            </p:nvCxnSpPr>
            <p:spPr>
              <a:xfrm>
                <a:off x="1836970" y="5170209"/>
                <a:ext cx="0" cy="285896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9" name="Lige forbindelse 288">
                <a:extLst>
                  <a:ext uri="{FF2B5EF4-FFF2-40B4-BE49-F238E27FC236}">
                    <a16:creationId xmlns:a16="http://schemas.microsoft.com/office/drawing/2014/main" id="{386ACCF6-0C2E-470C-93D5-F5593A91B2AE}"/>
                  </a:ext>
                </a:extLst>
              </p:cNvPr>
              <p:cNvCxnSpPr>
                <a:cxnSpLocks/>
                <a:stCxn id="287" idx="1"/>
                <a:endCxn id="287" idx="3"/>
              </p:cNvCxnSpPr>
              <p:nvPr/>
            </p:nvCxnSpPr>
            <p:spPr>
              <a:xfrm>
                <a:off x="1758507" y="5313157"/>
                <a:ext cx="15692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0" name="Gruppe 49">
              <a:extLst>
                <a:ext uri="{FF2B5EF4-FFF2-40B4-BE49-F238E27FC236}">
                  <a16:creationId xmlns:a16="http://schemas.microsoft.com/office/drawing/2014/main" id="{B6409CB9-7800-4DAE-A3D7-3E6CD68062B9}"/>
                </a:ext>
              </a:extLst>
            </p:cNvPr>
            <p:cNvGrpSpPr/>
            <p:nvPr/>
          </p:nvGrpSpPr>
          <p:grpSpPr>
            <a:xfrm>
              <a:off x="2781680" y="5428729"/>
              <a:ext cx="110215" cy="202903"/>
              <a:chOff x="1758507" y="5170209"/>
              <a:chExt cx="156925" cy="285896"/>
            </a:xfrm>
          </p:grpSpPr>
          <p:sp>
            <p:nvSpPr>
              <p:cNvPr id="284" name="Rektangel 283">
                <a:extLst>
                  <a:ext uri="{FF2B5EF4-FFF2-40B4-BE49-F238E27FC236}">
                    <a16:creationId xmlns:a16="http://schemas.microsoft.com/office/drawing/2014/main" id="{8801A58F-930B-4576-BBBA-0B2FC1D1AEBB}"/>
                  </a:ext>
                </a:extLst>
              </p:cNvPr>
              <p:cNvSpPr/>
              <p:nvPr/>
            </p:nvSpPr>
            <p:spPr>
              <a:xfrm>
                <a:off x="1758507" y="5170209"/>
                <a:ext cx="156925" cy="285896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cxnSp>
            <p:nvCxnSpPr>
              <p:cNvPr id="285" name="Lige forbindelse 284">
                <a:extLst>
                  <a:ext uri="{FF2B5EF4-FFF2-40B4-BE49-F238E27FC236}">
                    <a16:creationId xmlns:a16="http://schemas.microsoft.com/office/drawing/2014/main" id="{F2B4BA4E-323A-49BB-8CB5-0AE696B2E776}"/>
                  </a:ext>
                </a:extLst>
              </p:cNvPr>
              <p:cNvCxnSpPr>
                <a:cxnSpLocks/>
                <a:stCxn id="284" idx="0"/>
                <a:endCxn id="284" idx="2"/>
              </p:cNvCxnSpPr>
              <p:nvPr/>
            </p:nvCxnSpPr>
            <p:spPr>
              <a:xfrm>
                <a:off x="1836970" y="5170209"/>
                <a:ext cx="0" cy="285896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6" name="Lige forbindelse 285">
                <a:extLst>
                  <a:ext uri="{FF2B5EF4-FFF2-40B4-BE49-F238E27FC236}">
                    <a16:creationId xmlns:a16="http://schemas.microsoft.com/office/drawing/2014/main" id="{DC18E852-84FA-4E1E-844C-8CD6F32BF111}"/>
                  </a:ext>
                </a:extLst>
              </p:cNvPr>
              <p:cNvCxnSpPr>
                <a:cxnSpLocks/>
                <a:stCxn id="284" idx="1"/>
                <a:endCxn id="284" idx="3"/>
              </p:cNvCxnSpPr>
              <p:nvPr/>
            </p:nvCxnSpPr>
            <p:spPr>
              <a:xfrm>
                <a:off x="1758507" y="5313157"/>
                <a:ext cx="15692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1" name="Gruppe 50">
              <a:extLst>
                <a:ext uri="{FF2B5EF4-FFF2-40B4-BE49-F238E27FC236}">
                  <a16:creationId xmlns:a16="http://schemas.microsoft.com/office/drawing/2014/main" id="{90755FBE-7E3B-4A02-A07B-D2C535492C7A}"/>
                </a:ext>
              </a:extLst>
            </p:cNvPr>
            <p:cNvGrpSpPr/>
            <p:nvPr/>
          </p:nvGrpSpPr>
          <p:grpSpPr>
            <a:xfrm>
              <a:off x="2972570" y="5428729"/>
              <a:ext cx="110215" cy="202903"/>
              <a:chOff x="1758507" y="5170209"/>
              <a:chExt cx="156925" cy="285896"/>
            </a:xfrm>
          </p:grpSpPr>
          <p:sp>
            <p:nvSpPr>
              <p:cNvPr id="281" name="Rektangel 280">
                <a:extLst>
                  <a:ext uri="{FF2B5EF4-FFF2-40B4-BE49-F238E27FC236}">
                    <a16:creationId xmlns:a16="http://schemas.microsoft.com/office/drawing/2014/main" id="{8C42747F-239A-4D30-AEC6-9885894DA17F}"/>
                  </a:ext>
                </a:extLst>
              </p:cNvPr>
              <p:cNvSpPr/>
              <p:nvPr/>
            </p:nvSpPr>
            <p:spPr>
              <a:xfrm>
                <a:off x="1758507" y="5170209"/>
                <a:ext cx="156925" cy="285896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cxnSp>
            <p:nvCxnSpPr>
              <p:cNvPr id="282" name="Lige forbindelse 281">
                <a:extLst>
                  <a:ext uri="{FF2B5EF4-FFF2-40B4-BE49-F238E27FC236}">
                    <a16:creationId xmlns:a16="http://schemas.microsoft.com/office/drawing/2014/main" id="{88AB354A-477A-4962-BC2E-CEE1DEB34B4E}"/>
                  </a:ext>
                </a:extLst>
              </p:cNvPr>
              <p:cNvCxnSpPr>
                <a:cxnSpLocks/>
                <a:stCxn id="281" idx="0"/>
                <a:endCxn id="281" idx="2"/>
              </p:cNvCxnSpPr>
              <p:nvPr/>
            </p:nvCxnSpPr>
            <p:spPr>
              <a:xfrm>
                <a:off x="1836970" y="5170209"/>
                <a:ext cx="0" cy="285896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3" name="Lige forbindelse 282">
                <a:extLst>
                  <a:ext uri="{FF2B5EF4-FFF2-40B4-BE49-F238E27FC236}">
                    <a16:creationId xmlns:a16="http://schemas.microsoft.com/office/drawing/2014/main" id="{28A5562F-7502-4F68-8F1F-4AF8079B2136}"/>
                  </a:ext>
                </a:extLst>
              </p:cNvPr>
              <p:cNvCxnSpPr>
                <a:cxnSpLocks/>
                <a:stCxn id="281" idx="1"/>
                <a:endCxn id="281" idx="3"/>
              </p:cNvCxnSpPr>
              <p:nvPr/>
            </p:nvCxnSpPr>
            <p:spPr>
              <a:xfrm>
                <a:off x="1758507" y="5313157"/>
                <a:ext cx="15692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2" name="Gruppe 51">
              <a:extLst>
                <a:ext uri="{FF2B5EF4-FFF2-40B4-BE49-F238E27FC236}">
                  <a16:creationId xmlns:a16="http://schemas.microsoft.com/office/drawing/2014/main" id="{31B2478F-4A20-4A8E-B9D7-70D9CE848D87}"/>
                </a:ext>
              </a:extLst>
            </p:cNvPr>
            <p:cNvGrpSpPr/>
            <p:nvPr/>
          </p:nvGrpSpPr>
          <p:grpSpPr>
            <a:xfrm>
              <a:off x="3163460" y="5428729"/>
              <a:ext cx="110215" cy="202903"/>
              <a:chOff x="1758507" y="5170209"/>
              <a:chExt cx="156925" cy="285896"/>
            </a:xfrm>
          </p:grpSpPr>
          <p:sp>
            <p:nvSpPr>
              <p:cNvPr id="278" name="Rektangel 277">
                <a:extLst>
                  <a:ext uri="{FF2B5EF4-FFF2-40B4-BE49-F238E27FC236}">
                    <a16:creationId xmlns:a16="http://schemas.microsoft.com/office/drawing/2014/main" id="{9AA4FAF0-FFFB-4F19-9779-A57CF65C5838}"/>
                  </a:ext>
                </a:extLst>
              </p:cNvPr>
              <p:cNvSpPr/>
              <p:nvPr/>
            </p:nvSpPr>
            <p:spPr>
              <a:xfrm>
                <a:off x="1758507" y="5170209"/>
                <a:ext cx="156925" cy="285896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cxnSp>
            <p:nvCxnSpPr>
              <p:cNvPr id="279" name="Lige forbindelse 278">
                <a:extLst>
                  <a:ext uri="{FF2B5EF4-FFF2-40B4-BE49-F238E27FC236}">
                    <a16:creationId xmlns:a16="http://schemas.microsoft.com/office/drawing/2014/main" id="{E54953B6-73C9-419C-8151-305CE8C95EA3}"/>
                  </a:ext>
                </a:extLst>
              </p:cNvPr>
              <p:cNvCxnSpPr>
                <a:cxnSpLocks/>
                <a:stCxn id="278" idx="0"/>
                <a:endCxn id="278" idx="2"/>
              </p:cNvCxnSpPr>
              <p:nvPr/>
            </p:nvCxnSpPr>
            <p:spPr>
              <a:xfrm>
                <a:off x="1836970" y="5170209"/>
                <a:ext cx="0" cy="285896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0" name="Lige forbindelse 279">
                <a:extLst>
                  <a:ext uri="{FF2B5EF4-FFF2-40B4-BE49-F238E27FC236}">
                    <a16:creationId xmlns:a16="http://schemas.microsoft.com/office/drawing/2014/main" id="{6F739215-E3B9-4643-A932-9DC29A6E3B1A}"/>
                  </a:ext>
                </a:extLst>
              </p:cNvPr>
              <p:cNvCxnSpPr>
                <a:cxnSpLocks/>
                <a:stCxn id="278" idx="1"/>
                <a:endCxn id="278" idx="3"/>
              </p:cNvCxnSpPr>
              <p:nvPr/>
            </p:nvCxnSpPr>
            <p:spPr>
              <a:xfrm>
                <a:off x="1758507" y="5313157"/>
                <a:ext cx="15692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3" name="Gruppe 52">
              <a:extLst>
                <a:ext uri="{FF2B5EF4-FFF2-40B4-BE49-F238E27FC236}">
                  <a16:creationId xmlns:a16="http://schemas.microsoft.com/office/drawing/2014/main" id="{316E171A-7C8C-49FC-9785-8AF9C9FD8F9A}"/>
                </a:ext>
              </a:extLst>
            </p:cNvPr>
            <p:cNvGrpSpPr/>
            <p:nvPr/>
          </p:nvGrpSpPr>
          <p:grpSpPr>
            <a:xfrm>
              <a:off x="3354351" y="5428729"/>
              <a:ext cx="110215" cy="202903"/>
              <a:chOff x="1758507" y="5170209"/>
              <a:chExt cx="156925" cy="285896"/>
            </a:xfrm>
          </p:grpSpPr>
          <p:sp>
            <p:nvSpPr>
              <p:cNvPr id="275" name="Rektangel 274">
                <a:extLst>
                  <a:ext uri="{FF2B5EF4-FFF2-40B4-BE49-F238E27FC236}">
                    <a16:creationId xmlns:a16="http://schemas.microsoft.com/office/drawing/2014/main" id="{B89FAB74-DFDC-45DA-A449-D8F50D4214AF}"/>
                  </a:ext>
                </a:extLst>
              </p:cNvPr>
              <p:cNvSpPr/>
              <p:nvPr/>
            </p:nvSpPr>
            <p:spPr>
              <a:xfrm>
                <a:off x="1758507" y="5170209"/>
                <a:ext cx="156925" cy="285896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cxnSp>
            <p:nvCxnSpPr>
              <p:cNvPr id="276" name="Lige forbindelse 275">
                <a:extLst>
                  <a:ext uri="{FF2B5EF4-FFF2-40B4-BE49-F238E27FC236}">
                    <a16:creationId xmlns:a16="http://schemas.microsoft.com/office/drawing/2014/main" id="{85FA33B7-8A13-49A4-AA4B-A1B626CBF141}"/>
                  </a:ext>
                </a:extLst>
              </p:cNvPr>
              <p:cNvCxnSpPr>
                <a:cxnSpLocks/>
                <a:stCxn id="275" idx="0"/>
                <a:endCxn id="275" idx="2"/>
              </p:cNvCxnSpPr>
              <p:nvPr/>
            </p:nvCxnSpPr>
            <p:spPr>
              <a:xfrm>
                <a:off x="1836970" y="5170209"/>
                <a:ext cx="0" cy="285896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7" name="Lige forbindelse 276">
                <a:extLst>
                  <a:ext uri="{FF2B5EF4-FFF2-40B4-BE49-F238E27FC236}">
                    <a16:creationId xmlns:a16="http://schemas.microsoft.com/office/drawing/2014/main" id="{B7009856-B685-40B4-A590-90AF34778D91}"/>
                  </a:ext>
                </a:extLst>
              </p:cNvPr>
              <p:cNvCxnSpPr>
                <a:cxnSpLocks/>
                <a:stCxn id="275" idx="1"/>
                <a:endCxn id="275" idx="3"/>
              </p:cNvCxnSpPr>
              <p:nvPr/>
            </p:nvCxnSpPr>
            <p:spPr>
              <a:xfrm>
                <a:off x="1758507" y="5313157"/>
                <a:ext cx="15692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4" name="Gruppe 53">
              <a:extLst>
                <a:ext uri="{FF2B5EF4-FFF2-40B4-BE49-F238E27FC236}">
                  <a16:creationId xmlns:a16="http://schemas.microsoft.com/office/drawing/2014/main" id="{607483BC-E15A-4593-9805-647ACB7A0912}"/>
                </a:ext>
              </a:extLst>
            </p:cNvPr>
            <p:cNvGrpSpPr/>
            <p:nvPr/>
          </p:nvGrpSpPr>
          <p:grpSpPr>
            <a:xfrm>
              <a:off x="3545241" y="5428729"/>
              <a:ext cx="110215" cy="202903"/>
              <a:chOff x="1758507" y="5170209"/>
              <a:chExt cx="156925" cy="285896"/>
            </a:xfrm>
          </p:grpSpPr>
          <p:sp>
            <p:nvSpPr>
              <p:cNvPr id="272" name="Rektangel 271">
                <a:extLst>
                  <a:ext uri="{FF2B5EF4-FFF2-40B4-BE49-F238E27FC236}">
                    <a16:creationId xmlns:a16="http://schemas.microsoft.com/office/drawing/2014/main" id="{080041B2-E1E4-483A-ACF8-3D3CDA57BAC9}"/>
                  </a:ext>
                </a:extLst>
              </p:cNvPr>
              <p:cNvSpPr/>
              <p:nvPr/>
            </p:nvSpPr>
            <p:spPr>
              <a:xfrm>
                <a:off x="1758507" y="5170209"/>
                <a:ext cx="156925" cy="285896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cxnSp>
            <p:nvCxnSpPr>
              <p:cNvPr id="273" name="Lige forbindelse 272">
                <a:extLst>
                  <a:ext uri="{FF2B5EF4-FFF2-40B4-BE49-F238E27FC236}">
                    <a16:creationId xmlns:a16="http://schemas.microsoft.com/office/drawing/2014/main" id="{B52C2E6C-2D63-4629-8C37-FDFE28795681}"/>
                  </a:ext>
                </a:extLst>
              </p:cNvPr>
              <p:cNvCxnSpPr>
                <a:cxnSpLocks/>
                <a:stCxn id="272" idx="0"/>
                <a:endCxn id="272" idx="2"/>
              </p:cNvCxnSpPr>
              <p:nvPr/>
            </p:nvCxnSpPr>
            <p:spPr>
              <a:xfrm>
                <a:off x="1836970" y="5170209"/>
                <a:ext cx="0" cy="285896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4" name="Lige forbindelse 273">
                <a:extLst>
                  <a:ext uri="{FF2B5EF4-FFF2-40B4-BE49-F238E27FC236}">
                    <a16:creationId xmlns:a16="http://schemas.microsoft.com/office/drawing/2014/main" id="{00523520-3BFB-41E1-A2D0-D2AECA37BBE9}"/>
                  </a:ext>
                </a:extLst>
              </p:cNvPr>
              <p:cNvCxnSpPr>
                <a:cxnSpLocks/>
                <a:stCxn id="272" idx="1"/>
                <a:endCxn id="272" idx="3"/>
              </p:cNvCxnSpPr>
              <p:nvPr/>
            </p:nvCxnSpPr>
            <p:spPr>
              <a:xfrm>
                <a:off x="1758507" y="5313157"/>
                <a:ext cx="15692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5" name="Gruppe 54">
              <a:extLst>
                <a:ext uri="{FF2B5EF4-FFF2-40B4-BE49-F238E27FC236}">
                  <a16:creationId xmlns:a16="http://schemas.microsoft.com/office/drawing/2014/main" id="{37C04FA3-A8E6-4477-B3CE-BB2FFDA8229E}"/>
                </a:ext>
              </a:extLst>
            </p:cNvPr>
            <p:cNvGrpSpPr/>
            <p:nvPr/>
          </p:nvGrpSpPr>
          <p:grpSpPr>
            <a:xfrm>
              <a:off x="3736132" y="5428729"/>
              <a:ext cx="110215" cy="202903"/>
              <a:chOff x="1758507" y="5170209"/>
              <a:chExt cx="156925" cy="285896"/>
            </a:xfrm>
          </p:grpSpPr>
          <p:sp>
            <p:nvSpPr>
              <p:cNvPr id="269" name="Rektangel 268">
                <a:extLst>
                  <a:ext uri="{FF2B5EF4-FFF2-40B4-BE49-F238E27FC236}">
                    <a16:creationId xmlns:a16="http://schemas.microsoft.com/office/drawing/2014/main" id="{F4D79E62-BB38-419A-BED7-01262F7A1926}"/>
                  </a:ext>
                </a:extLst>
              </p:cNvPr>
              <p:cNvSpPr/>
              <p:nvPr/>
            </p:nvSpPr>
            <p:spPr>
              <a:xfrm>
                <a:off x="1758507" y="5170209"/>
                <a:ext cx="156925" cy="285896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cxnSp>
            <p:nvCxnSpPr>
              <p:cNvPr id="270" name="Lige forbindelse 269">
                <a:extLst>
                  <a:ext uri="{FF2B5EF4-FFF2-40B4-BE49-F238E27FC236}">
                    <a16:creationId xmlns:a16="http://schemas.microsoft.com/office/drawing/2014/main" id="{3C6168A2-4768-4B84-A69F-30EE32BE58BF}"/>
                  </a:ext>
                </a:extLst>
              </p:cNvPr>
              <p:cNvCxnSpPr>
                <a:cxnSpLocks/>
                <a:stCxn id="269" idx="0"/>
                <a:endCxn id="269" idx="2"/>
              </p:cNvCxnSpPr>
              <p:nvPr/>
            </p:nvCxnSpPr>
            <p:spPr>
              <a:xfrm>
                <a:off x="1836970" y="5170209"/>
                <a:ext cx="0" cy="285896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1" name="Lige forbindelse 270">
                <a:extLst>
                  <a:ext uri="{FF2B5EF4-FFF2-40B4-BE49-F238E27FC236}">
                    <a16:creationId xmlns:a16="http://schemas.microsoft.com/office/drawing/2014/main" id="{2455A280-CF7B-4AFD-9F6E-FB4F2E8E56C1}"/>
                  </a:ext>
                </a:extLst>
              </p:cNvPr>
              <p:cNvCxnSpPr>
                <a:cxnSpLocks/>
                <a:stCxn id="269" idx="1"/>
                <a:endCxn id="269" idx="3"/>
              </p:cNvCxnSpPr>
              <p:nvPr/>
            </p:nvCxnSpPr>
            <p:spPr>
              <a:xfrm>
                <a:off x="1758507" y="5313157"/>
                <a:ext cx="15692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6" name="Gruppe 55">
              <a:extLst>
                <a:ext uri="{FF2B5EF4-FFF2-40B4-BE49-F238E27FC236}">
                  <a16:creationId xmlns:a16="http://schemas.microsoft.com/office/drawing/2014/main" id="{4E9EBFB8-2D81-408A-B065-611161BC5D2E}"/>
                </a:ext>
              </a:extLst>
            </p:cNvPr>
            <p:cNvGrpSpPr/>
            <p:nvPr/>
          </p:nvGrpSpPr>
          <p:grpSpPr>
            <a:xfrm>
              <a:off x="3927023" y="5428729"/>
              <a:ext cx="110215" cy="202903"/>
              <a:chOff x="1758507" y="5170209"/>
              <a:chExt cx="156925" cy="285896"/>
            </a:xfrm>
          </p:grpSpPr>
          <p:sp>
            <p:nvSpPr>
              <p:cNvPr id="266" name="Rektangel 265">
                <a:extLst>
                  <a:ext uri="{FF2B5EF4-FFF2-40B4-BE49-F238E27FC236}">
                    <a16:creationId xmlns:a16="http://schemas.microsoft.com/office/drawing/2014/main" id="{68D7DA9E-4CDF-4DC0-B947-9735ABF1FBED}"/>
                  </a:ext>
                </a:extLst>
              </p:cNvPr>
              <p:cNvSpPr/>
              <p:nvPr/>
            </p:nvSpPr>
            <p:spPr>
              <a:xfrm>
                <a:off x="1758507" y="5170209"/>
                <a:ext cx="156925" cy="285896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cxnSp>
            <p:nvCxnSpPr>
              <p:cNvPr id="267" name="Lige forbindelse 266">
                <a:extLst>
                  <a:ext uri="{FF2B5EF4-FFF2-40B4-BE49-F238E27FC236}">
                    <a16:creationId xmlns:a16="http://schemas.microsoft.com/office/drawing/2014/main" id="{2FB22E4E-1E8A-47F4-959E-D1A1BC931720}"/>
                  </a:ext>
                </a:extLst>
              </p:cNvPr>
              <p:cNvCxnSpPr>
                <a:cxnSpLocks/>
                <a:stCxn id="266" idx="0"/>
                <a:endCxn id="266" idx="2"/>
              </p:cNvCxnSpPr>
              <p:nvPr/>
            </p:nvCxnSpPr>
            <p:spPr>
              <a:xfrm>
                <a:off x="1836970" y="5170209"/>
                <a:ext cx="0" cy="285896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8" name="Lige forbindelse 267">
                <a:extLst>
                  <a:ext uri="{FF2B5EF4-FFF2-40B4-BE49-F238E27FC236}">
                    <a16:creationId xmlns:a16="http://schemas.microsoft.com/office/drawing/2014/main" id="{AEE204B7-9A75-4FC4-A9AC-7159B5115EED}"/>
                  </a:ext>
                </a:extLst>
              </p:cNvPr>
              <p:cNvCxnSpPr>
                <a:cxnSpLocks/>
                <a:stCxn id="266" idx="1"/>
                <a:endCxn id="266" idx="3"/>
              </p:cNvCxnSpPr>
              <p:nvPr/>
            </p:nvCxnSpPr>
            <p:spPr>
              <a:xfrm>
                <a:off x="1758507" y="5313157"/>
                <a:ext cx="15692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7" name="Gruppe 56">
              <a:extLst>
                <a:ext uri="{FF2B5EF4-FFF2-40B4-BE49-F238E27FC236}">
                  <a16:creationId xmlns:a16="http://schemas.microsoft.com/office/drawing/2014/main" id="{009F6641-E049-4EDB-8D68-0148EDFBAFA9}"/>
                </a:ext>
              </a:extLst>
            </p:cNvPr>
            <p:cNvGrpSpPr/>
            <p:nvPr/>
          </p:nvGrpSpPr>
          <p:grpSpPr>
            <a:xfrm>
              <a:off x="4117913" y="5428729"/>
              <a:ext cx="110215" cy="202903"/>
              <a:chOff x="1758507" y="5170209"/>
              <a:chExt cx="156925" cy="285896"/>
            </a:xfrm>
          </p:grpSpPr>
          <p:sp>
            <p:nvSpPr>
              <p:cNvPr id="263" name="Rektangel 262">
                <a:extLst>
                  <a:ext uri="{FF2B5EF4-FFF2-40B4-BE49-F238E27FC236}">
                    <a16:creationId xmlns:a16="http://schemas.microsoft.com/office/drawing/2014/main" id="{44D94932-69CE-4E1A-88DD-1315638D93B7}"/>
                  </a:ext>
                </a:extLst>
              </p:cNvPr>
              <p:cNvSpPr/>
              <p:nvPr/>
            </p:nvSpPr>
            <p:spPr>
              <a:xfrm>
                <a:off x="1758507" y="5170209"/>
                <a:ext cx="156925" cy="285896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cxnSp>
            <p:nvCxnSpPr>
              <p:cNvPr id="264" name="Lige forbindelse 263">
                <a:extLst>
                  <a:ext uri="{FF2B5EF4-FFF2-40B4-BE49-F238E27FC236}">
                    <a16:creationId xmlns:a16="http://schemas.microsoft.com/office/drawing/2014/main" id="{41ECF9EE-DB08-4947-A27E-44743062AA67}"/>
                  </a:ext>
                </a:extLst>
              </p:cNvPr>
              <p:cNvCxnSpPr>
                <a:cxnSpLocks/>
                <a:stCxn id="263" idx="0"/>
                <a:endCxn id="263" idx="2"/>
              </p:cNvCxnSpPr>
              <p:nvPr/>
            </p:nvCxnSpPr>
            <p:spPr>
              <a:xfrm>
                <a:off x="1836970" y="5170209"/>
                <a:ext cx="0" cy="285896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5" name="Lige forbindelse 264">
                <a:extLst>
                  <a:ext uri="{FF2B5EF4-FFF2-40B4-BE49-F238E27FC236}">
                    <a16:creationId xmlns:a16="http://schemas.microsoft.com/office/drawing/2014/main" id="{1EDC328A-8E3E-46F3-8F1C-ECFD318A4293}"/>
                  </a:ext>
                </a:extLst>
              </p:cNvPr>
              <p:cNvCxnSpPr>
                <a:cxnSpLocks/>
                <a:stCxn id="263" idx="1"/>
                <a:endCxn id="263" idx="3"/>
              </p:cNvCxnSpPr>
              <p:nvPr/>
            </p:nvCxnSpPr>
            <p:spPr>
              <a:xfrm>
                <a:off x="1758507" y="5313157"/>
                <a:ext cx="15692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8" name="Gruppe 57">
              <a:extLst>
                <a:ext uri="{FF2B5EF4-FFF2-40B4-BE49-F238E27FC236}">
                  <a16:creationId xmlns:a16="http://schemas.microsoft.com/office/drawing/2014/main" id="{408147F0-B603-415D-AB0F-55EE5BF9175C}"/>
                </a:ext>
              </a:extLst>
            </p:cNvPr>
            <p:cNvGrpSpPr/>
            <p:nvPr/>
          </p:nvGrpSpPr>
          <p:grpSpPr>
            <a:xfrm>
              <a:off x="4308804" y="5428729"/>
              <a:ext cx="110215" cy="202903"/>
              <a:chOff x="1758507" y="5170209"/>
              <a:chExt cx="156925" cy="285896"/>
            </a:xfrm>
          </p:grpSpPr>
          <p:sp>
            <p:nvSpPr>
              <p:cNvPr id="260" name="Rektangel 259">
                <a:extLst>
                  <a:ext uri="{FF2B5EF4-FFF2-40B4-BE49-F238E27FC236}">
                    <a16:creationId xmlns:a16="http://schemas.microsoft.com/office/drawing/2014/main" id="{F702CC43-BBBC-44E7-B673-C538BAA7C6BB}"/>
                  </a:ext>
                </a:extLst>
              </p:cNvPr>
              <p:cNvSpPr/>
              <p:nvPr/>
            </p:nvSpPr>
            <p:spPr>
              <a:xfrm>
                <a:off x="1758507" y="5170209"/>
                <a:ext cx="156925" cy="285896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cxnSp>
            <p:nvCxnSpPr>
              <p:cNvPr id="261" name="Lige forbindelse 260">
                <a:extLst>
                  <a:ext uri="{FF2B5EF4-FFF2-40B4-BE49-F238E27FC236}">
                    <a16:creationId xmlns:a16="http://schemas.microsoft.com/office/drawing/2014/main" id="{0E124B89-4291-496A-986C-4DD61DA7BE31}"/>
                  </a:ext>
                </a:extLst>
              </p:cNvPr>
              <p:cNvCxnSpPr>
                <a:cxnSpLocks/>
                <a:stCxn id="260" idx="0"/>
                <a:endCxn id="260" idx="2"/>
              </p:cNvCxnSpPr>
              <p:nvPr/>
            </p:nvCxnSpPr>
            <p:spPr>
              <a:xfrm>
                <a:off x="1836970" y="5170209"/>
                <a:ext cx="0" cy="285896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2" name="Lige forbindelse 261">
                <a:extLst>
                  <a:ext uri="{FF2B5EF4-FFF2-40B4-BE49-F238E27FC236}">
                    <a16:creationId xmlns:a16="http://schemas.microsoft.com/office/drawing/2014/main" id="{C2AB6B66-1157-441E-BE54-4A1BBAAEB5E7}"/>
                  </a:ext>
                </a:extLst>
              </p:cNvPr>
              <p:cNvCxnSpPr>
                <a:cxnSpLocks/>
                <a:stCxn id="260" idx="1"/>
                <a:endCxn id="260" idx="3"/>
              </p:cNvCxnSpPr>
              <p:nvPr/>
            </p:nvCxnSpPr>
            <p:spPr>
              <a:xfrm>
                <a:off x="1758507" y="5313157"/>
                <a:ext cx="15692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9" name="Gruppe 58">
              <a:extLst>
                <a:ext uri="{FF2B5EF4-FFF2-40B4-BE49-F238E27FC236}">
                  <a16:creationId xmlns:a16="http://schemas.microsoft.com/office/drawing/2014/main" id="{A253DD68-0A97-4F52-A2D8-D2EF4D65DB9D}"/>
                </a:ext>
              </a:extLst>
            </p:cNvPr>
            <p:cNvGrpSpPr/>
            <p:nvPr/>
          </p:nvGrpSpPr>
          <p:grpSpPr>
            <a:xfrm>
              <a:off x="4499694" y="5428729"/>
              <a:ext cx="110215" cy="202903"/>
              <a:chOff x="1758507" y="5170209"/>
              <a:chExt cx="156925" cy="285896"/>
            </a:xfrm>
          </p:grpSpPr>
          <p:sp>
            <p:nvSpPr>
              <p:cNvPr id="257" name="Rektangel 256">
                <a:extLst>
                  <a:ext uri="{FF2B5EF4-FFF2-40B4-BE49-F238E27FC236}">
                    <a16:creationId xmlns:a16="http://schemas.microsoft.com/office/drawing/2014/main" id="{014FCC86-CA4B-4F6A-A89D-585FCC79371B}"/>
                  </a:ext>
                </a:extLst>
              </p:cNvPr>
              <p:cNvSpPr/>
              <p:nvPr/>
            </p:nvSpPr>
            <p:spPr>
              <a:xfrm>
                <a:off x="1758507" y="5170209"/>
                <a:ext cx="156925" cy="285896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cxnSp>
            <p:nvCxnSpPr>
              <p:cNvPr id="258" name="Lige forbindelse 257">
                <a:extLst>
                  <a:ext uri="{FF2B5EF4-FFF2-40B4-BE49-F238E27FC236}">
                    <a16:creationId xmlns:a16="http://schemas.microsoft.com/office/drawing/2014/main" id="{1BE36404-A093-4B87-AD47-32678D3EF3F1}"/>
                  </a:ext>
                </a:extLst>
              </p:cNvPr>
              <p:cNvCxnSpPr>
                <a:cxnSpLocks/>
                <a:stCxn id="257" idx="0"/>
                <a:endCxn id="257" idx="2"/>
              </p:cNvCxnSpPr>
              <p:nvPr/>
            </p:nvCxnSpPr>
            <p:spPr>
              <a:xfrm>
                <a:off x="1836970" y="5170209"/>
                <a:ext cx="0" cy="285896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9" name="Lige forbindelse 258">
                <a:extLst>
                  <a:ext uri="{FF2B5EF4-FFF2-40B4-BE49-F238E27FC236}">
                    <a16:creationId xmlns:a16="http://schemas.microsoft.com/office/drawing/2014/main" id="{01669C7B-38B7-4674-AE48-9AF5E5240BFA}"/>
                  </a:ext>
                </a:extLst>
              </p:cNvPr>
              <p:cNvCxnSpPr>
                <a:cxnSpLocks/>
                <a:stCxn id="257" idx="1"/>
                <a:endCxn id="257" idx="3"/>
              </p:cNvCxnSpPr>
              <p:nvPr/>
            </p:nvCxnSpPr>
            <p:spPr>
              <a:xfrm>
                <a:off x="1758507" y="5313157"/>
                <a:ext cx="15692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0" name="Gruppe 59">
              <a:extLst>
                <a:ext uri="{FF2B5EF4-FFF2-40B4-BE49-F238E27FC236}">
                  <a16:creationId xmlns:a16="http://schemas.microsoft.com/office/drawing/2014/main" id="{949EA370-43C0-47DC-93C2-DFFFB5C617D7}"/>
                </a:ext>
              </a:extLst>
            </p:cNvPr>
            <p:cNvGrpSpPr/>
            <p:nvPr/>
          </p:nvGrpSpPr>
          <p:grpSpPr>
            <a:xfrm>
              <a:off x="4690585" y="5428729"/>
              <a:ext cx="110215" cy="202903"/>
              <a:chOff x="1758507" y="5170209"/>
              <a:chExt cx="156925" cy="285896"/>
            </a:xfrm>
          </p:grpSpPr>
          <p:sp>
            <p:nvSpPr>
              <p:cNvPr id="254" name="Rektangel 253">
                <a:extLst>
                  <a:ext uri="{FF2B5EF4-FFF2-40B4-BE49-F238E27FC236}">
                    <a16:creationId xmlns:a16="http://schemas.microsoft.com/office/drawing/2014/main" id="{748C2C8A-A0FB-469C-A1D6-55F15F57391B}"/>
                  </a:ext>
                </a:extLst>
              </p:cNvPr>
              <p:cNvSpPr/>
              <p:nvPr/>
            </p:nvSpPr>
            <p:spPr>
              <a:xfrm>
                <a:off x="1758507" y="5170209"/>
                <a:ext cx="156925" cy="285896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cxnSp>
            <p:nvCxnSpPr>
              <p:cNvPr id="255" name="Lige forbindelse 254">
                <a:extLst>
                  <a:ext uri="{FF2B5EF4-FFF2-40B4-BE49-F238E27FC236}">
                    <a16:creationId xmlns:a16="http://schemas.microsoft.com/office/drawing/2014/main" id="{261D87D5-1FB0-4C9A-AEDB-04031D648D89}"/>
                  </a:ext>
                </a:extLst>
              </p:cNvPr>
              <p:cNvCxnSpPr>
                <a:cxnSpLocks/>
                <a:stCxn id="254" idx="0"/>
                <a:endCxn id="254" idx="2"/>
              </p:cNvCxnSpPr>
              <p:nvPr/>
            </p:nvCxnSpPr>
            <p:spPr>
              <a:xfrm>
                <a:off x="1836970" y="5170209"/>
                <a:ext cx="0" cy="285896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6" name="Lige forbindelse 255">
                <a:extLst>
                  <a:ext uri="{FF2B5EF4-FFF2-40B4-BE49-F238E27FC236}">
                    <a16:creationId xmlns:a16="http://schemas.microsoft.com/office/drawing/2014/main" id="{7E784230-A1C3-4F8A-9293-7382FED03F13}"/>
                  </a:ext>
                </a:extLst>
              </p:cNvPr>
              <p:cNvCxnSpPr>
                <a:cxnSpLocks/>
                <a:stCxn id="254" idx="1"/>
                <a:endCxn id="254" idx="3"/>
              </p:cNvCxnSpPr>
              <p:nvPr/>
            </p:nvCxnSpPr>
            <p:spPr>
              <a:xfrm>
                <a:off x="1758507" y="5313157"/>
                <a:ext cx="15692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1" name="Gruppe 60">
              <a:extLst>
                <a:ext uri="{FF2B5EF4-FFF2-40B4-BE49-F238E27FC236}">
                  <a16:creationId xmlns:a16="http://schemas.microsoft.com/office/drawing/2014/main" id="{8570B52D-BCB6-4D9E-9590-DF7379301175}"/>
                </a:ext>
              </a:extLst>
            </p:cNvPr>
            <p:cNvGrpSpPr/>
            <p:nvPr/>
          </p:nvGrpSpPr>
          <p:grpSpPr>
            <a:xfrm>
              <a:off x="4881475" y="5428729"/>
              <a:ext cx="110215" cy="202903"/>
              <a:chOff x="1758507" y="5170209"/>
              <a:chExt cx="156925" cy="285896"/>
            </a:xfrm>
          </p:grpSpPr>
          <p:sp>
            <p:nvSpPr>
              <p:cNvPr id="251" name="Rektangel 250">
                <a:extLst>
                  <a:ext uri="{FF2B5EF4-FFF2-40B4-BE49-F238E27FC236}">
                    <a16:creationId xmlns:a16="http://schemas.microsoft.com/office/drawing/2014/main" id="{7205E8A9-1570-4323-A7FA-211F7E5D3F42}"/>
                  </a:ext>
                </a:extLst>
              </p:cNvPr>
              <p:cNvSpPr/>
              <p:nvPr/>
            </p:nvSpPr>
            <p:spPr>
              <a:xfrm>
                <a:off x="1758507" y="5170209"/>
                <a:ext cx="156925" cy="285896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cxnSp>
            <p:nvCxnSpPr>
              <p:cNvPr id="252" name="Lige forbindelse 251">
                <a:extLst>
                  <a:ext uri="{FF2B5EF4-FFF2-40B4-BE49-F238E27FC236}">
                    <a16:creationId xmlns:a16="http://schemas.microsoft.com/office/drawing/2014/main" id="{39081F67-6FF9-40C8-9779-9CDA215C5AFF}"/>
                  </a:ext>
                </a:extLst>
              </p:cNvPr>
              <p:cNvCxnSpPr>
                <a:cxnSpLocks/>
                <a:stCxn id="251" idx="0"/>
                <a:endCxn id="251" idx="2"/>
              </p:cNvCxnSpPr>
              <p:nvPr/>
            </p:nvCxnSpPr>
            <p:spPr>
              <a:xfrm>
                <a:off x="1836970" y="5170209"/>
                <a:ext cx="0" cy="285896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3" name="Lige forbindelse 252">
                <a:extLst>
                  <a:ext uri="{FF2B5EF4-FFF2-40B4-BE49-F238E27FC236}">
                    <a16:creationId xmlns:a16="http://schemas.microsoft.com/office/drawing/2014/main" id="{E4037E75-5EE3-4B41-8A44-3561DA1F6C64}"/>
                  </a:ext>
                </a:extLst>
              </p:cNvPr>
              <p:cNvCxnSpPr>
                <a:cxnSpLocks/>
                <a:stCxn id="251" idx="1"/>
                <a:endCxn id="251" idx="3"/>
              </p:cNvCxnSpPr>
              <p:nvPr/>
            </p:nvCxnSpPr>
            <p:spPr>
              <a:xfrm>
                <a:off x="1758507" y="5313157"/>
                <a:ext cx="15692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2" name="Gruppe 61">
              <a:extLst>
                <a:ext uri="{FF2B5EF4-FFF2-40B4-BE49-F238E27FC236}">
                  <a16:creationId xmlns:a16="http://schemas.microsoft.com/office/drawing/2014/main" id="{BA45D308-1B4E-47C8-BABD-CF4C7E00A4EA}"/>
                </a:ext>
              </a:extLst>
            </p:cNvPr>
            <p:cNvGrpSpPr/>
            <p:nvPr/>
          </p:nvGrpSpPr>
          <p:grpSpPr>
            <a:xfrm>
              <a:off x="5072366" y="5428729"/>
              <a:ext cx="110215" cy="202903"/>
              <a:chOff x="1758507" y="5170209"/>
              <a:chExt cx="156925" cy="285896"/>
            </a:xfrm>
          </p:grpSpPr>
          <p:sp>
            <p:nvSpPr>
              <p:cNvPr id="248" name="Rektangel 247">
                <a:extLst>
                  <a:ext uri="{FF2B5EF4-FFF2-40B4-BE49-F238E27FC236}">
                    <a16:creationId xmlns:a16="http://schemas.microsoft.com/office/drawing/2014/main" id="{2CE4E9A1-D324-4C9E-AE3F-D757F88E518D}"/>
                  </a:ext>
                </a:extLst>
              </p:cNvPr>
              <p:cNvSpPr/>
              <p:nvPr/>
            </p:nvSpPr>
            <p:spPr>
              <a:xfrm>
                <a:off x="1758507" y="5170209"/>
                <a:ext cx="156925" cy="285896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cxnSp>
            <p:nvCxnSpPr>
              <p:cNvPr id="249" name="Lige forbindelse 248">
                <a:extLst>
                  <a:ext uri="{FF2B5EF4-FFF2-40B4-BE49-F238E27FC236}">
                    <a16:creationId xmlns:a16="http://schemas.microsoft.com/office/drawing/2014/main" id="{5EB45B06-87BC-470E-A072-92979FB90DC5}"/>
                  </a:ext>
                </a:extLst>
              </p:cNvPr>
              <p:cNvCxnSpPr>
                <a:cxnSpLocks/>
                <a:stCxn id="248" idx="0"/>
                <a:endCxn id="248" idx="2"/>
              </p:cNvCxnSpPr>
              <p:nvPr/>
            </p:nvCxnSpPr>
            <p:spPr>
              <a:xfrm>
                <a:off x="1836970" y="5170209"/>
                <a:ext cx="0" cy="285896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0" name="Lige forbindelse 249">
                <a:extLst>
                  <a:ext uri="{FF2B5EF4-FFF2-40B4-BE49-F238E27FC236}">
                    <a16:creationId xmlns:a16="http://schemas.microsoft.com/office/drawing/2014/main" id="{E4956A4D-40CE-4574-8DD2-2589B00AF601}"/>
                  </a:ext>
                </a:extLst>
              </p:cNvPr>
              <p:cNvCxnSpPr>
                <a:cxnSpLocks/>
                <a:stCxn id="248" idx="1"/>
                <a:endCxn id="248" idx="3"/>
              </p:cNvCxnSpPr>
              <p:nvPr/>
            </p:nvCxnSpPr>
            <p:spPr>
              <a:xfrm>
                <a:off x="1758507" y="5313157"/>
                <a:ext cx="15692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3" name="Gruppe 62">
              <a:extLst>
                <a:ext uri="{FF2B5EF4-FFF2-40B4-BE49-F238E27FC236}">
                  <a16:creationId xmlns:a16="http://schemas.microsoft.com/office/drawing/2014/main" id="{A4E68C0A-2F7A-4FDC-9586-218ED8BE1A98}"/>
                </a:ext>
              </a:extLst>
            </p:cNvPr>
            <p:cNvGrpSpPr/>
            <p:nvPr/>
          </p:nvGrpSpPr>
          <p:grpSpPr>
            <a:xfrm>
              <a:off x="5263257" y="5428729"/>
              <a:ext cx="110215" cy="202903"/>
              <a:chOff x="1758507" y="5170209"/>
              <a:chExt cx="156925" cy="285896"/>
            </a:xfrm>
          </p:grpSpPr>
          <p:sp>
            <p:nvSpPr>
              <p:cNvPr id="245" name="Rektangel 244">
                <a:extLst>
                  <a:ext uri="{FF2B5EF4-FFF2-40B4-BE49-F238E27FC236}">
                    <a16:creationId xmlns:a16="http://schemas.microsoft.com/office/drawing/2014/main" id="{345A319C-9333-4E36-9B23-E9DC6451C244}"/>
                  </a:ext>
                </a:extLst>
              </p:cNvPr>
              <p:cNvSpPr/>
              <p:nvPr/>
            </p:nvSpPr>
            <p:spPr>
              <a:xfrm>
                <a:off x="1758507" y="5170209"/>
                <a:ext cx="156925" cy="285896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cxnSp>
            <p:nvCxnSpPr>
              <p:cNvPr id="246" name="Lige forbindelse 245">
                <a:extLst>
                  <a:ext uri="{FF2B5EF4-FFF2-40B4-BE49-F238E27FC236}">
                    <a16:creationId xmlns:a16="http://schemas.microsoft.com/office/drawing/2014/main" id="{ADAFBD09-90DB-45BE-AAB7-25F98A63B874}"/>
                  </a:ext>
                </a:extLst>
              </p:cNvPr>
              <p:cNvCxnSpPr>
                <a:cxnSpLocks/>
                <a:stCxn id="245" idx="0"/>
                <a:endCxn id="245" idx="2"/>
              </p:cNvCxnSpPr>
              <p:nvPr/>
            </p:nvCxnSpPr>
            <p:spPr>
              <a:xfrm>
                <a:off x="1836970" y="5170209"/>
                <a:ext cx="0" cy="285896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7" name="Lige forbindelse 246">
                <a:extLst>
                  <a:ext uri="{FF2B5EF4-FFF2-40B4-BE49-F238E27FC236}">
                    <a16:creationId xmlns:a16="http://schemas.microsoft.com/office/drawing/2014/main" id="{41A7EBF9-92B9-4471-AEF6-3893341E30A7}"/>
                  </a:ext>
                </a:extLst>
              </p:cNvPr>
              <p:cNvCxnSpPr>
                <a:cxnSpLocks/>
                <a:stCxn id="245" idx="1"/>
                <a:endCxn id="245" idx="3"/>
              </p:cNvCxnSpPr>
              <p:nvPr/>
            </p:nvCxnSpPr>
            <p:spPr>
              <a:xfrm>
                <a:off x="1758507" y="5313157"/>
                <a:ext cx="15692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4" name="Gruppe 63">
              <a:extLst>
                <a:ext uri="{FF2B5EF4-FFF2-40B4-BE49-F238E27FC236}">
                  <a16:creationId xmlns:a16="http://schemas.microsoft.com/office/drawing/2014/main" id="{9AC142FE-9CFC-40FA-B9E7-01C1C42CD982}"/>
                </a:ext>
              </a:extLst>
            </p:cNvPr>
            <p:cNvGrpSpPr/>
            <p:nvPr/>
          </p:nvGrpSpPr>
          <p:grpSpPr>
            <a:xfrm>
              <a:off x="5454147" y="5428729"/>
              <a:ext cx="110215" cy="202903"/>
              <a:chOff x="1758507" y="5170209"/>
              <a:chExt cx="156925" cy="285896"/>
            </a:xfrm>
          </p:grpSpPr>
          <p:sp>
            <p:nvSpPr>
              <p:cNvPr id="242" name="Rektangel 241">
                <a:extLst>
                  <a:ext uri="{FF2B5EF4-FFF2-40B4-BE49-F238E27FC236}">
                    <a16:creationId xmlns:a16="http://schemas.microsoft.com/office/drawing/2014/main" id="{AD94D359-FD71-4423-88E3-2269115F0109}"/>
                  </a:ext>
                </a:extLst>
              </p:cNvPr>
              <p:cNvSpPr/>
              <p:nvPr/>
            </p:nvSpPr>
            <p:spPr>
              <a:xfrm>
                <a:off x="1758507" y="5170209"/>
                <a:ext cx="156925" cy="285896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cxnSp>
            <p:nvCxnSpPr>
              <p:cNvPr id="243" name="Lige forbindelse 242">
                <a:extLst>
                  <a:ext uri="{FF2B5EF4-FFF2-40B4-BE49-F238E27FC236}">
                    <a16:creationId xmlns:a16="http://schemas.microsoft.com/office/drawing/2014/main" id="{94206346-9F42-48C5-9279-598ACFC9471B}"/>
                  </a:ext>
                </a:extLst>
              </p:cNvPr>
              <p:cNvCxnSpPr>
                <a:cxnSpLocks/>
                <a:stCxn id="242" idx="0"/>
                <a:endCxn id="242" idx="2"/>
              </p:cNvCxnSpPr>
              <p:nvPr/>
            </p:nvCxnSpPr>
            <p:spPr>
              <a:xfrm>
                <a:off x="1836970" y="5170209"/>
                <a:ext cx="0" cy="285896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4" name="Lige forbindelse 243">
                <a:extLst>
                  <a:ext uri="{FF2B5EF4-FFF2-40B4-BE49-F238E27FC236}">
                    <a16:creationId xmlns:a16="http://schemas.microsoft.com/office/drawing/2014/main" id="{864EC479-7A69-4316-A19D-F4F30FB4D41B}"/>
                  </a:ext>
                </a:extLst>
              </p:cNvPr>
              <p:cNvCxnSpPr>
                <a:cxnSpLocks/>
                <a:stCxn id="242" idx="1"/>
                <a:endCxn id="242" idx="3"/>
              </p:cNvCxnSpPr>
              <p:nvPr/>
            </p:nvCxnSpPr>
            <p:spPr>
              <a:xfrm>
                <a:off x="1758507" y="5313157"/>
                <a:ext cx="15692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5" name="Gruppe 64">
              <a:extLst>
                <a:ext uri="{FF2B5EF4-FFF2-40B4-BE49-F238E27FC236}">
                  <a16:creationId xmlns:a16="http://schemas.microsoft.com/office/drawing/2014/main" id="{58003A3F-35A8-48B4-8343-08DE85D44F11}"/>
                </a:ext>
              </a:extLst>
            </p:cNvPr>
            <p:cNvGrpSpPr/>
            <p:nvPr/>
          </p:nvGrpSpPr>
          <p:grpSpPr>
            <a:xfrm>
              <a:off x="5645037" y="5428729"/>
              <a:ext cx="110215" cy="202903"/>
              <a:chOff x="1758507" y="5170209"/>
              <a:chExt cx="156925" cy="285896"/>
            </a:xfrm>
          </p:grpSpPr>
          <p:sp>
            <p:nvSpPr>
              <p:cNvPr id="239" name="Rektangel 238">
                <a:extLst>
                  <a:ext uri="{FF2B5EF4-FFF2-40B4-BE49-F238E27FC236}">
                    <a16:creationId xmlns:a16="http://schemas.microsoft.com/office/drawing/2014/main" id="{FFC01AD3-F909-4A0D-8433-CF201BD82990}"/>
                  </a:ext>
                </a:extLst>
              </p:cNvPr>
              <p:cNvSpPr/>
              <p:nvPr/>
            </p:nvSpPr>
            <p:spPr>
              <a:xfrm>
                <a:off x="1758507" y="5170209"/>
                <a:ext cx="156925" cy="285896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cxnSp>
            <p:nvCxnSpPr>
              <p:cNvPr id="240" name="Lige forbindelse 239">
                <a:extLst>
                  <a:ext uri="{FF2B5EF4-FFF2-40B4-BE49-F238E27FC236}">
                    <a16:creationId xmlns:a16="http://schemas.microsoft.com/office/drawing/2014/main" id="{5DDA54AE-8860-4F29-B866-ACC9A9D88A12}"/>
                  </a:ext>
                </a:extLst>
              </p:cNvPr>
              <p:cNvCxnSpPr>
                <a:cxnSpLocks/>
                <a:stCxn id="239" idx="0"/>
                <a:endCxn id="239" idx="2"/>
              </p:cNvCxnSpPr>
              <p:nvPr/>
            </p:nvCxnSpPr>
            <p:spPr>
              <a:xfrm>
                <a:off x="1836970" y="5170209"/>
                <a:ext cx="0" cy="285896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1" name="Lige forbindelse 240">
                <a:extLst>
                  <a:ext uri="{FF2B5EF4-FFF2-40B4-BE49-F238E27FC236}">
                    <a16:creationId xmlns:a16="http://schemas.microsoft.com/office/drawing/2014/main" id="{92FFC034-AAB3-4F48-A512-DD557891944F}"/>
                  </a:ext>
                </a:extLst>
              </p:cNvPr>
              <p:cNvCxnSpPr>
                <a:cxnSpLocks/>
                <a:stCxn id="239" idx="1"/>
                <a:endCxn id="239" idx="3"/>
              </p:cNvCxnSpPr>
              <p:nvPr/>
            </p:nvCxnSpPr>
            <p:spPr>
              <a:xfrm>
                <a:off x="1758507" y="5313157"/>
                <a:ext cx="15692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6" name="Gruppe 65">
              <a:extLst>
                <a:ext uri="{FF2B5EF4-FFF2-40B4-BE49-F238E27FC236}">
                  <a16:creationId xmlns:a16="http://schemas.microsoft.com/office/drawing/2014/main" id="{548D451D-47B8-4F4F-9321-85671EB81E99}"/>
                </a:ext>
              </a:extLst>
            </p:cNvPr>
            <p:cNvGrpSpPr/>
            <p:nvPr/>
          </p:nvGrpSpPr>
          <p:grpSpPr>
            <a:xfrm>
              <a:off x="5835932" y="5428729"/>
              <a:ext cx="110215" cy="202903"/>
              <a:chOff x="1758507" y="5170209"/>
              <a:chExt cx="156925" cy="285896"/>
            </a:xfrm>
          </p:grpSpPr>
          <p:sp>
            <p:nvSpPr>
              <p:cNvPr id="236" name="Rektangel 235">
                <a:extLst>
                  <a:ext uri="{FF2B5EF4-FFF2-40B4-BE49-F238E27FC236}">
                    <a16:creationId xmlns:a16="http://schemas.microsoft.com/office/drawing/2014/main" id="{848D2872-24CF-4B26-87D4-511FA38B48E0}"/>
                  </a:ext>
                </a:extLst>
              </p:cNvPr>
              <p:cNvSpPr/>
              <p:nvPr/>
            </p:nvSpPr>
            <p:spPr>
              <a:xfrm>
                <a:off x="1758507" y="5170209"/>
                <a:ext cx="156925" cy="285896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cxnSp>
            <p:nvCxnSpPr>
              <p:cNvPr id="237" name="Lige forbindelse 236">
                <a:extLst>
                  <a:ext uri="{FF2B5EF4-FFF2-40B4-BE49-F238E27FC236}">
                    <a16:creationId xmlns:a16="http://schemas.microsoft.com/office/drawing/2014/main" id="{AC52277D-A432-4CB7-99E9-F060D60E7D15}"/>
                  </a:ext>
                </a:extLst>
              </p:cNvPr>
              <p:cNvCxnSpPr>
                <a:cxnSpLocks/>
                <a:stCxn id="236" idx="0"/>
                <a:endCxn id="236" idx="2"/>
              </p:cNvCxnSpPr>
              <p:nvPr/>
            </p:nvCxnSpPr>
            <p:spPr>
              <a:xfrm>
                <a:off x="1836970" y="5170209"/>
                <a:ext cx="0" cy="285896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8" name="Lige forbindelse 237">
                <a:extLst>
                  <a:ext uri="{FF2B5EF4-FFF2-40B4-BE49-F238E27FC236}">
                    <a16:creationId xmlns:a16="http://schemas.microsoft.com/office/drawing/2014/main" id="{0B5F142C-CA63-412B-8F9A-151B278C3220}"/>
                  </a:ext>
                </a:extLst>
              </p:cNvPr>
              <p:cNvCxnSpPr>
                <a:cxnSpLocks/>
                <a:stCxn id="236" idx="1"/>
                <a:endCxn id="236" idx="3"/>
              </p:cNvCxnSpPr>
              <p:nvPr/>
            </p:nvCxnSpPr>
            <p:spPr>
              <a:xfrm>
                <a:off x="1758507" y="5313157"/>
                <a:ext cx="15692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7" name="Gruppe 66">
              <a:extLst>
                <a:ext uri="{FF2B5EF4-FFF2-40B4-BE49-F238E27FC236}">
                  <a16:creationId xmlns:a16="http://schemas.microsoft.com/office/drawing/2014/main" id="{6B7E7A60-CAA1-4A33-AC4E-F28B59E6B980}"/>
                </a:ext>
              </a:extLst>
            </p:cNvPr>
            <p:cNvGrpSpPr/>
            <p:nvPr/>
          </p:nvGrpSpPr>
          <p:grpSpPr>
            <a:xfrm>
              <a:off x="1827227" y="5698878"/>
              <a:ext cx="110215" cy="202903"/>
              <a:chOff x="1758507" y="5170209"/>
              <a:chExt cx="156925" cy="285896"/>
            </a:xfrm>
          </p:grpSpPr>
          <p:sp>
            <p:nvSpPr>
              <p:cNvPr id="233" name="Rektangel 232">
                <a:extLst>
                  <a:ext uri="{FF2B5EF4-FFF2-40B4-BE49-F238E27FC236}">
                    <a16:creationId xmlns:a16="http://schemas.microsoft.com/office/drawing/2014/main" id="{520885DB-8674-4EEC-987E-0CE1B4209855}"/>
                  </a:ext>
                </a:extLst>
              </p:cNvPr>
              <p:cNvSpPr/>
              <p:nvPr/>
            </p:nvSpPr>
            <p:spPr>
              <a:xfrm>
                <a:off x="1758507" y="5170209"/>
                <a:ext cx="156925" cy="285896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cxnSp>
            <p:nvCxnSpPr>
              <p:cNvPr id="234" name="Lige forbindelse 233">
                <a:extLst>
                  <a:ext uri="{FF2B5EF4-FFF2-40B4-BE49-F238E27FC236}">
                    <a16:creationId xmlns:a16="http://schemas.microsoft.com/office/drawing/2014/main" id="{A7F83B17-E4DB-4C57-9AEE-A76AEF37F1B6}"/>
                  </a:ext>
                </a:extLst>
              </p:cNvPr>
              <p:cNvCxnSpPr>
                <a:cxnSpLocks/>
                <a:stCxn id="233" idx="0"/>
                <a:endCxn id="233" idx="2"/>
              </p:cNvCxnSpPr>
              <p:nvPr/>
            </p:nvCxnSpPr>
            <p:spPr>
              <a:xfrm>
                <a:off x="1836970" y="5170209"/>
                <a:ext cx="0" cy="285896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5" name="Lige forbindelse 234">
                <a:extLst>
                  <a:ext uri="{FF2B5EF4-FFF2-40B4-BE49-F238E27FC236}">
                    <a16:creationId xmlns:a16="http://schemas.microsoft.com/office/drawing/2014/main" id="{949D4EC0-A1C5-4801-82A0-CBE44E561EB3}"/>
                  </a:ext>
                </a:extLst>
              </p:cNvPr>
              <p:cNvCxnSpPr>
                <a:cxnSpLocks/>
                <a:stCxn id="233" idx="1"/>
                <a:endCxn id="233" idx="3"/>
              </p:cNvCxnSpPr>
              <p:nvPr/>
            </p:nvCxnSpPr>
            <p:spPr>
              <a:xfrm>
                <a:off x="1758507" y="5313157"/>
                <a:ext cx="15692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8" name="Gruppe 67">
              <a:extLst>
                <a:ext uri="{FF2B5EF4-FFF2-40B4-BE49-F238E27FC236}">
                  <a16:creationId xmlns:a16="http://schemas.microsoft.com/office/drawing/2014/main" id="{25926869-98BA-431E-987C-20E545763F0F}"/>
                </a:ext>
              </a:extLst>
            </p:cNvPr>
            <p:cNvGrpSpPr/>
            <p:nvPr/>
          </p:nvGrpSpPr>
          <p:grpSpPr>
            <a:xfrm>
              <a:off x="2018117" y="5698878"/>
              <a:ext cx="110215" cy="202903"/>
              <a:chOff x="1758507" y="5170209"/>
              <a:chExt cx="156925" cy="285896"/>
            </a:xfrm>
          </p:grpSpPr>
          <p:sp>
            <p:nvSpPr>
              <p:cNvPr id="230" name="Rektangel 229">
                <a:extLst>
                  <a:ext uri="{FF2B5EF4-FFF2-40B4-BE49-F238E27FC236}">
                    <a16:creationId xmlns:a16="http://schemas.microsoft.com/office/drawing/2014/main" id="{F8F41CD7-7D2D-41C8-8479-4D93ED3C51B8}"/>
                  </a:ext>
                </a:extLst>
              </p:cNvPr>
              <p:cNvSpPr/>
              <p:nvPr/>
            </p:nvSpPr>
            <p:spPr>
              <a:xfrm>
                <a:off x="1758507" y="5170209"/>
                <a:ext cx="156925" cy="285896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cxnSp>
            <p:nvCxnSpPr>
              <p:cNvPr id="231" name="Lige forbindelse 230">
                <a:extLst>
                  <a:ext uri="{FF2B5EF4-FFF2-40B4-BE49-F238E27FC236}">
                    <a16:creationId xmlns:a16="http://schemas.microsoft.com/office/drawing/2014/main" id="{B2E49C0A-B36C-4C71-AEB4-B48F33E19F21}"/>
                  </a:ext>
                </a:extLst>
              </p:cNvPr>
              <p:cNvCxnSpPr>
                <a:cxnSpLocks/>
                <a:stCxn id="230" idx="0"/>
                <a:endCxn id="230" idx="2"/>
              </p:cNvCxnSpPr>
              <p:nvPr/>
            </p:nvCxnSpPr>
            <p:spPr>
              <a:xfrm>
                <a:off x="1836970" y="5170209"/>
                <a:ext cx="0" cy="285896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2" name="Lige forbindelse 231">
                <a:extLst>
                  <a:ext uri="{FF2B5EF4-FFF2-40B4-BE49-F238E27FC236}">
                    <a16:creationId xmlns:a16="http://schemas.microsoft.com/office/drawing/2014/main" id="{6F74CC4C-9BC7-486B-8232-BC4861E2338B}"/>
                  </a:ext>
                </a:extLst>
              </p:cNvPr>
              <p:cNvCxnSpPr>
                <a:cxnSpLocks/>
                <a:stCxn id="230" idx="1"/>
                <a:endCxn id="230" idx="3"/>
              </p:cNvCxnSpPr>
              <p:nvPr/>
            </p:nvCxnSpPr>
            <p:spPr>
              <a:xfrm>
                <a:off x="1758507" y="5313157"/>
                <a:ext cx="15692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9" name="Gruppe 68">
              <a:extLst>
                <a:ext uri="{FF2B5EF4-FFF2-40B4-BE49-F238E27FC236}">
                  <a16:creationId xmlns:a16="http://schemas.microsoft.com/office/drawing/2014/main" id="{5C558299-98CC-43BD-8A9C-9896693852C7}"/>
                </a:ext>
              </a:extLst>
            </p:cNvPr>
            <p:cNvGrpSpPr/>
            <p:nvPr/>
          </p:nvGrpSpPr>
          <p:grpSpPr>
            <a:xfrm>
              <a:off x="2209008" y="5698878"/>
              <a:ext cx="110215" cy="202903"/>
              <a:chOff x="1758507" y="5170209"/>
              <a:chExt cx="156925" cy="285896"/>
            </a:xfrm>
          </p:grpSpPr>
          <p:sp>
            <p:nvSpPr>
              <p:cNvPr id="227" name="Rektangel 226">
                <a:extLst>
                  <a:ext uri="{FF2B5EF4-FFF2-40B4-BE49-F238E27FC236}">
                    <a16:creationId xmlns:a16="http://schemas.microsoft.com/office/drawing/2014/main" id="{4DB948B8-A056-4DC4-A5FB-309634CC8B27}"/>
                  </a:ext>
                </a:extLst>
              </p:cNvPr>
              <p:cNvSpPr/>
              <p:nvPr/>
            </p:nvSpPr>
            <p:spPr>
              <a:xfrm>
                <a:off x="1758507" y="5170209"/>
                <a:ext cx="156925" cy="285896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cxnSp>
            <p:nvCxnSpPr>
              <p:cNvPr id="228" name="Lige forbindelse 227">
                <a:extLst>
                  <a:ext uri="{FF2B5EF4-FFF2-40B4-BE49-F238E27FC236}">
                    <a16:creationId xmlns:a16="http://schemas.microsoft.com/office/drawing/2014/main" id="{E72309AB-7D46-42E9-A172-B38199B43AA6}"/>
                  </a:ext>
                </a:extLst>
              </p:cNvPr>
              <p:cNvCxnSpPr>
                <a:cxnSpLocks/>
                <a:stCxn id="227" idx="0"/>
                <a:endCxn id="227" idx="2"/>
              </p:cNvCxnSpPr>
              <p:nvPr/>
            </p:nvCxnSpPr>
            <p:spPr>
              <a:xfrm>
                <a:off x="1836970" y="5170209"/>
                <a:ext cx="0" cy="285896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9" name="Lige forbindelse 228">
                <a:extLst>
                  <a:ext uri="{FF2B5EF4-FFF2-40B4-BE49-F238E27FC236}">
                    <a16:creationId xmlns:a16="http://schemas.microsoft.com/office/drawing/2014/main" id="{39CC01BB-A581-4135-B621-ECBDCFC005E2}"/>
                  </a:ext>
                </a:extLst>
              </p:cNvPr>
              <p:cNvCxnSpPr>
                <a:cxnSpLocks/>
                <a:stCxn id="227" idx="1"/>
                <a:endCxn id="227" idx="3"/>
              </p:cNvCxnSpPr>
              <p:nvPr/>
            </p:nvCxnSpPr>
            <p:spPr>
              <a:xfrm>
                <a:off x="1758507" y="5313157"/>
                <a:ext cx="15692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0" name="Gruppe 69">
              <a:extLst>
                <a:ext uri="{FF2B5EF4-FFF2-40B4-BE49-F238E27FC236}">
                  <a16:creationId xmlns:a16="http://schemas.microsoft.com/office/drawing/2014/main" id="{79412398-57CE-469D-B84A-188680BBE108}"/>
                </a:ext>
              </a:extLst>
            </p:cNvPr>
            <p:cNvGrpSpPr/>
            <p:nvPr/>
          </p:nvGrpSpPr>
          <p:grpSpPr>
            <a:xfrm>
              <a:off x="2399898" y="5698878"/>
              <a:ext cx="110215" cy="202903"/>
              <a:chOff x="1758507" y="5170209"/>
              <a:chExt cx="156925" cy="285896"/>
            </a:xfrm>
          </p:grpSpPr>
          <p:sp>
            <p:nvSpPr>
              <p:cNvPr id="224" name="Rektangel 223">
                <a:extLst>
                  <a:ext uri="{FF2B5EF4-FFF2-40B4-BE49-F238E27FC236}">
                    <a16:creationId xmlns:a16="http://schemas.microsoft.com/office/drawing/2014/main" id="{309443EA-C0B4-4123-9EEA-8B2ED976E92E}"/>
                  </a:ext>
                </a:extLst>
              </p:cNvPr>
              <p:cNvSpPr/>
              <p:nvPr/>
            </p:nvSpPr>
            <p:spPr>
              <a:xfrm>
                <a:off x="1758507" y="5170209"/>
                <a:ext cx="156925" cy="285896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cxnSp>
            <p:nvCxnSpPr>
              <p:cNvPr id="225" name="Lige forbindelse 224">
                <a:extLst>
                  <a:ext uri="{FF2B5EF4-FFF2-40B4-BE49-F238E27FC236}">
                    <a16:creationId xmlns:a16="http://schemas.microsoft.com/office/drawing/2014/main" id="{19890AEB-0739-4024-85CC-4A19D52E7D7F}"/>
                  </a:ext>
                </a:extLst>
              </p:cNvPr>
              <p:cNvCxnSpPr>
                <a:cxnSpLocks/>
                <a:stCxn id="224" idx="0"/>
                <a:endCxn id="224" idx="2"/>
              </p:cNvCxnSpPr>
              <p:nvPr/>
            </p:nvCxnSpPr>
            <p:spPr>
              <a:xfrm>
                <a:off x="1836970" y="5170209"/>
                <a:ext cx="0" cy="285896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6" name="Lige forbindelse 225">
                <a:extLst>
                  <a:ext uri="{FF2B5EF4-FFF2-40B4-BE49-F238E27FC236}">
                    <a16:creationId xmlns:a16="http://schemas.microsoft.com/office/drawing/2014/main" id="{8D3B93F0-732B-4222-A3C3-294891B6FCCD}"/>
                  </a:ext>
                </a:extLst>
              </p:cNvPr>
              <p:cNvCxnSpPr>
                <a:cxnSpLocks/>
                <a:stCxn id="224" idx="1"/>
                <a:endCxn id="224" idx="3"/>
              </p:cNvCxnSpPr>
              <p:nvPr/>
            </p:nvCxnSpPr>
            <p:spPr>
              <a:xfrm>
                <a:off x="1758507" y="5313157"/>
                <a:ext cx="15692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1" name="Gruppe 70">
              <a:extLst>
                <a:ext uri="{FF2B5EF4-FFF2-40B4-BE49-F238E27FC236}">
                  <a16:creationId xmlns:a16="http://schemas.microsoft.com/office/drawing/2014/main" id="{DE7AF65A-3BC3-4EC6-931C-B0266189F3FF}"/>
                </a:ext>
              </a:extLst>
            </p:cNvPr>
            <p:cNvGrpSpPr/>
            <p:nvPr/>
          </p:nvGrpSpPr>
          <p:grpSpPr>
            <a:xfrm>
              <a:off x="2590789" y="5698878"/>
              <a:ext cx="110215" cy="202903"/>
              <a:chOff x="1758507" y="5170209"/>
              <a:chExt cx="156925" cy="285896"/>
            </a:xfrm>
          </p:grpSpPr>
          <p:sp>
            <p:nvSpPr>
              <p:cNvPr id="221" name="Rektangel 220">
                <a:extLst>
                  <a:ext uri="{FF2B5EF4-FFF2-40B4-BE49-F238E27FC236}">
                    <a16:creationId xmlns:a16="http://schemas.microsoft.com/office/drawing/2014/main" id="{10580FAA-4526-479F-988C-204E105A95DE}"/>
                  </a:ext>
                </a:extLst>
              </p:cNvPr>
              <p:cNvSpPr/>
              <p:nvPr/>
            </p:nvSpPr>
            <p:spPr>
              <a:xfrm>
                <a:off x="1758507" y="5170209"/>
                <a:ext cx="156925" cy="285896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cxnSp>
            <p:nvCxnSpPr>
              <p:cNvPr id="222" name="Lige forbindelse 221">
                <a:extLst>
                  <a:ext uri="{FF2B5EF4-FFF2-40B4-BE49-F238E27FC236}">
                    <a16:creationId xmlns:a16="http://schemas.microsoft.com/office/drawing/2014/main" id="{6AE6BE58-F489-4036-B675-3D263E45B0D9}"/>
                  </a:ext>
                </a:extLst>
              </p:cNvPr>
              <p:cNvCxnSpPr>
                <a:cxnSpLocks/>
                <a:stCxn id="221" idx="0"/>
                <a:endCxn id="221" idx="2"/>
              </p:cNvCxnSpPr>
              <p:nvPr/>
            </p:nvCxnSpPr>
            <p:spPr>
              <a:xfrm>
                <a:off x="1836970" y="5170209"/>
                <a:ext cx="0" cy="285896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3" name="Lige forbindelse 222">
                <a:extLst>
                  <a:ext uri="{FF2B5EF4-FFF2-40B4-BE49-F238E27FC236}">
                    <a16:creationId xmlns:a16="http://schemas.microsoft.com/office/drawing/2014/main" id="{9A6C6B0D-4262-4F06-AD5B-22CAE485CBAC}"/>
                  </a:ext>
                </a:extLst>
              </p:cNvPr>
              <p:cNvCxnSpPr>
                <a:cxnSpLocks/>
                <a:stCxn id="221" idx="1"/>
                <a:endCxn id="221" idx="3"/>
              </p:cNvCxnSpPr>
              <p:nvPr/>
            </p:nvCxnSpPr>
            <p:spPr>
              <a:xfrm>
                <a:off x="1758507" y="5313157"/>
                <a:ext cx="15692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2" name="Gruppe 71">
              <a:extLst>
                <a:ext uri="{FF2B5EF4-FFF2-40B4-BE49-F238E27FC236}">
                  <a16:creationId xmlns:a16="http://schemas.microsoft.com/office/drawing/2014/main" id="{CEDA5E5E-9182-451C-BCBE-3D8B4E967AA5}"/>
                </a:ext>
              </a:extLst>
            </p:cNvPr>
            <p:cNvGrpSpPr/>
            <p:nvPr/>
          </p:nvGrpSpPr>
          <p:grpSpPr>
            <a:xfrm>
              <a:off x="2781680" y="5698878"/>
              <a:ext cx="110215" cy="202903"/>
              <a:chOff x="1758507" y="5170209"/>
              <a:chExt cx="156925" cy="285896"/>
            </a:xfrm>
          </p:grpSpPr>
          <p:sp>
            <p:nvSpPr>
              <p:cNvPr id="218" name="Rektangel 217">
                <a:extLst>
                  <a:ext uri="{FF2B5EF4-FFF2-40B4-BE49-F238E27FC236}">
                    <a16:creationId xmlns:a16="http://schemas.microsoft.com/office/drawing/2014/main" id="{9739ACA7-4F05-4978-A2A0-9850F7E6766A}"/>
                  </a:ext>
                </a:extLst>
              </p:cNvPr>
              <p:cNvSpPr/>
              <p:nvPr/>
            </p:nvSpPr>
            <p:spPr>
              <a:xfrm>
                <a:off x="1758507" y="5170209"/>
                <a:ext cx="156925" cy="285896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cxnSp>
            <p:nvCxnSpPr>
              <p:cNvPr id="219" name="Lige forbindelse 218">
                <a:extLst>
                  <a:ext uri="{FF2B5EF4-FFF2-40B4-BE49-F238E27FC236}">
                    <a16:creationId xmlns:a16="http://schemas.microsoft.com/office/drawing/2014/main" id="{B550D343-8C90-4E41-8929-7B8C925EC9E7}"/>
                  </a:ext>
                </a:extLst>
              </p:cNvPr>
              <p:cNvCxnSpPr>
                <a:cxnSpLocks/>
                <a:stCxn id="218" idx="0"/>
                <a:endCxn id="218" idx="2"/>
              </p:cNvCxnSpPr>
              <p:nvPr/>
            </p:nvCxnSpPr>
            <p:spPr>
              <a:xfrm>
                <a:off x="1836970" y="5170209"/>
                <a:ext cx="0" cy="285896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0" name="Lige forbindelse 219">
                <a:extLst>
                  <a:ext uri="{FF2B5EF4-FFF2-40B4-BE49-F238E27FC236}">
                    <a16:creationId xmlns:a16="http://schemas.microsoft.com/office/drawing/2014/main" id="{64E25249-4F1D-4E96-9E7D-69E11836C448}"/>
                  </a:ext>
                </a:extLst>
              </p:cNvPr>
              <p:cNvCxnSpPr>
                <a:cxnSpLocks/>
                <a:stCxn id="218" idx="1"/>
                <a:endCxn id="218" idx="3"/>
              </p:cNvCxnSpPr>
              <p:nvPr/>
            </p:nvCxnSpPr>
            <p:spPr>
              <a:xfrm>
                <a:off x="1758507" y="5313157"/>
                <a:ext cx="15692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3" name="Rektangel 72">
              <a:extLst>
                <a:ext uri="{FF2B5EF4-FFF2-40B4-BE49-F238E27FC236}">
                  <a16:creationId xmlns:a16="http://schemas.microsoft.com/office/drawing/2014/main" id="{0B2E2B22-17B5-481D-9BF8-3F6422144569}"/>
                </a:ext>
              </a:extLst>
            </p:cNvPr>
            <p:cNvSpPr/>
            <p:nvPr/>
          </p:nvSpPr>
          <p:spPr>
            <a:xfrm>
              <a:off x="2972570" y="5698878"/>
              <a:ext cx="110215" cy="202903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5000"/>
                    <a:lumOff val="95000"/>
                  </a:schemeClr>
                </a:gs>
                <a:gs pos="48000">
                  <a:srgbClr val="9CBCC0"/>
                </a:gs>
                <a:gs pos="83000">
                  <a:srgbClr val="7E9BA2"/>
                </a:gs>
                <a:gs pos="100000">
                  <a:srgbClr val="94B3BE"/>
                </a:gs>
              </a:gsLst>
              <a:lin ang="16200000" scaled="1"/>
              <a:tileRect/>
            </a:gra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cxnSp>
          <p:nvCxnSpPr>
            <p:cNvPr id="74" name="Lige forbindelse 73">
              <a:extLst>
                <a:ext uri="{FF2B5EF4-FFF2-40B4-BE49-F238E27FC236}">
                  <a16:creationId xmlns:a16="http://schemas.microsoft.com/office/drawing/2014/main" id="{CBF87E4A-ABFE-42F3-BE41-6FEA17704D6E}"/>
                </a:ext>
              </a:extLst>
            </p:cNvPr>
            <p:cNvCxnSpPr>
              <a:cxnSpLocks/>
              <a:stCxn id="73" idx="0"/>
              <a:endCxn id="73" idx="2"/>
            </p:cNvCxnSpPr>
            <p:nvPr/>
          </p:nvCxnSpPr>
          <p:spPr>
            <a:xfrm>
              <a:off x="3027679" y="5698878"/>
              <a:ext cx="0" cy="202903"/>
            </a:xfrm>
            <a:prstGeom prst="line">
              <a:avLst/>
            </a:prstGeom>
            <a:ln>
              <a:solidFill>
                <a:srgbClr val="945E5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Lige forbindelse 74">
              <a:extLst>
                <a:ext uri="{FF2B5EF4-FFF2-40B4-BE49-F238E27FC236}">
                  <a16:creationId xmlns:a16="http://schemas.microsoft.com/office/drawing/2014/main" id="{C903F28F-2203-438E-A996-0358E1DD5B06}"/>
                </a:ext>
              </a:extLst>
            </p:cNvPr>
            <p:cNvCxnSpPr>
              <a:cxnSpLocks/>
              <a:stCxn id="73" idx="1"/>
              <a:endCxn id="73" idx="3"/>
            </p:cNvCxnSpPr>
            <p:nvPr/>
          </p:nvCxnSpPr>
          <p:spPr>
            <a:xfrm>
              <a:off x="2972570" y="5800330"/>
              <a:ext cx="110215" cy="0"/>
            </a:xfrm>
            <a:prstGeom prst="line">
              <a:avLst/>
            </a:prstGeom>
            <a:ln>
              <a:solidFill>
                <a:srgbClr val="945E5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6" name="Gruppe 75">
              <a:extLst>
                <a:ext uri="{FF2B5EF4-FFF2-40B4-BE49-F238E27FC236}">
                  <a16:creationId xmlns:a16="http://schemas.microsoft.com/office/drawing/2014/main" id="{9E6BA7C0-626D-48F3-A8B1-64DF0D6C52E5}"/>
                </a:ext>
              </a:extLst>
            </p:cNvPr>
            <p:cNvGrpSpPr/>
            <p:nvPr/>
          </p:nvGrpSpPr>
          <p:grpSpPr>
            <a:xfrm>
              <a:off x="4690585" y="5698878"/>
              <a:ext cx="110215" cy="202903"/>
              <a:chOff x="1758507" y="5170209"/>
              <a:chExt cx="156925" cy="285896"/>
            </a:xfrm>
          </p:grpSpPr>
          <p:sp>
            <p:nvSpPr>
              <p:cNvPr id="215" name="Rektangel 214">
                <a:extLst>
                  <a:ext uri="{FF2B5EF4-FFF2-40B4-BE49-F238E27FC236}">
                    <a16:creationId xmlns:a16="http://schemas.microsoft.com/office/drawing/2014/main" id="{20C6301B-7336-436C-B033-7D10BAE60C2A}"/>
                  </a:ext>
                </a:extLst>
              </p:cNvPr>
              <p:cNvSpPr/>
              <p:nvPr/>
            </p:nvSpPr>
            <p:spPr>
              <a:xfrm>
                <a:off x="1758507" y="5170209"/>
                <a:ext cx="156925" cy="285896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cxnSp>
            <p:nvCxnSpPr>
              <p:cNvPr id="216" name="Lige forbindelse 215">
                <a:extLst>
                  <a:ext uri="{FF2B5EF4-FFF2-40B4-BE49-F238E27FC236}">
                    <a16:creationId xmlns:a16="http://schemas.microsoft.com/office/drawing/2014/main" id="{F1266211-A620-4E99-B957-EF4133756C75}"/>
                  </a:ext>
                </a:extLst>
              </p:cNvPr>
              <p:cNvCxnSpPr>
                <a:cxnSpLocks/>
                <a:stCxn id="215" idx="0"/>
                <a:endCxn id="215" idx="2"/>
              </p:cNvCxnSpPr>
              <p:nvPr/>
            </p:nvCxnSpPr>
            <p:spPr>
              <a:xfrm>
                <a:off x="1836970" y="5170209"/>
                <a:ext cx="0" cy="285896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7" name="Lige forbindelse 216">
                <a:extLst>
                  <a:ext uri="{FF2B5EF4-FFF2-40B4-BE49-F238E27FC236}">
                    <a16:creationId xmlns:a16="http://schemas.microsoft.com/office/drawing/2014/main" id="{956AFA8F-6FB6-4A4D-8842-A075D68611D1}"/>
                  </a:ext>
                </a:extLst>
              </p:cNvPr>
              <p:cNvCxnSpPr>
                <a:cxnSpLocks/>
                <a:stCxn id="215" idx="1"/>
                <a:endCxn id="215" idx="3"/>
              </p:cNvCxnSpPr>
              <p:nvPr/>
            </p:nvCxnSpPr>
            <p:spPr>
              <a:xfrm>
                <a:off x="1758507" y="5313157"/>
                <a:ext cx="15692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7" name="Gruppe 76">
              <a:extLst>
                <a:ext uri="{FF2B5EF4-FFF2-40B4-BE49-F238E27FC236}">
                  <a16:creationId xmlns:a16="http://schemas.microsoft.com/office/drawing/2014/main" id="{E7D7446E-7491-4E23-B13E-FB13EDBB74C5}"/>
                </a:ext>
              </a:extLst>
            </p:cNvPr>
            <p:cNvGrpSpPr/>
            <p:nvPr/>
          </p:nvGrpSpPr>
          <p:grpSpPr>
            <a:xfrm>
              <a:off x="4881475" y="5698878"/>
              <a:ext cx="110215" cy="202903"/>
              <a:chOff x="1758507" y="5170209"/>
              <a:chExt cx="156925" cy="285896"/>
            </a:xfrm>
          </p:grpSpPr>
          <p:sp>
            <p:nvSpPr>
              <p:cNvPr id="212" name="Rektangel 211">
                <a:extLst>
                  <a:ext uri="{FF2B5EF4-FFF2-40B4-BE49-F238E27FC236}">
                    <a16:creationId xmlns:a16="http://schemas.microsoft.com/office/drawing/2014/main" id="{D149B102-273A-46CB-9147-BD5EEDD23572}"/>
                  </a:ext>
                </a:extLst>
              </p:cNvPr>
              <p:cNvSpPr/>
              <p:nvPr/>
            </p:nvSpPr>
            <p:spPr>
              <a:xfrm>
                <a:off x="1758507" y="5170209"/>
                <a:ext cx="156925" cy="285896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cxnSp>
            <p:nvCxnSpPr>
              <p:cNvPr id="213" name="Lige forbindelse 212">
                <a:extLst>
                  <a:ext uri="{FF2B5EF4-FFF2-40B4-BE49-F238E27FC236}">
                    <a16:creationId xmlns:a16="http://schemas.microsoft.com/office/drawing/2014/main" id="{22A1D108-5D15-4493-9624-123DDC202308}"/>
                  </a:ext>
                </a:extLst>
              </p:cNvPr>
              <p:cNvCxnSpPr>
                <a:cxnSpLocks/>
                <a:stCxn id="212" idx="0"/>
                <a:endCxn id="212" idx="2"/>
              </p:cNvCxnSpPr>
              <p:nvPr/>
            </p:nvCxnSpPr>
            <p:spPr>
              <a:xfrm>
                <a:off x="1836970" y="5170209"/>
                <a:ext cx="0" cy="285896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4" name="Lige forbindelse 213">
                <a:extLst>
                  <a:ext uri="{FF2B5EF4-FFF2-40B4-BE49-F238E27FC236}">
                    <a16:creationId xmlns:a16="http://schemas.microsoft.com/office/drawing/2014/main" id="{C5B04482-50EE-4C41-B745-588760FD8799}"/>
                  </a:ext>
                </a:extLst>
              </p:cNvPr>
              <p:cNvCxnSpPr>
                <a:cxnSpLocks/>
                <a:stCxn id="212" idx="1"/>
                <a:endCxn id="212" idx="3"/>
              </p:cNvCxnSpPr>
              <p:nvPr/>
            </p:nvCxnSpPr>
            <p:spPr>
              <a:xfrm>
                <a:off x="1758507" y="5313157"/>
                <a:ext cx="15692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0" name="Rektangel 79">
              <a:extLst>
                <a:ext uri="{FF2B5EF4-FFF2-40B4-BE49-F238E27FC236}">
                  <a16:creationId xmlns:a16="http://schemas.microsoft.com/office/drawing/2014/main" id="{3872869B-0B1E-49AB-A660-2D58E2A7CF12}"/>
                </a:ext>
              </a:extLst>
            </p:cNvPr>
            <p:cNvSpPr/>
            <p:nvPr/>
          </p:nvSpPr>
          <p:spPr>
            <a:xfrm>
              <a:off x="5835932" y="5824302"/>
              <a:ext cx="110215" cy="202903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5000"/>
                    <a:lumOff val="95000"/>
                  </a:schemeClr>
                </a:gs>
                <a:gs pos="48000">
                  <a:srgbClr val="9CBCC0"/>
                </a:gs>
                <a:gs pos="83000">
                  <a:srgbClr val="7E9BA2"/>
                </a:gs>
                <a:gs pos="100000">
                  <a:srgbClr val="94B3BE"/>
                </a:gs>
              </a:gsLst>
              <a:lin ang="16200000" scaled="1"/>
              <a:tileRect/>
            </a:gra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grpSp>
          <p:nvGrpSpPr>
            <p:cNvPr id="81" name="Gruppe 80">
              <a:extLst>
                <a:ext uri="{FF2B5EF4-FFF2-40B4-BE49-F238E27FC236}">
                  <a16:creationId xmlns:a16="http://schemas.microsoft.com/office/drawing/2014/main" id="{DA0B7959-AE0E-4464-98D8-5FA5A0CD5628}"/>
                </a:ext>
              </a:extLst>
            </p:cNvPr>
            <p:cNvGrpSpPr/>
            <p:nvPr/>
          </p:nvGrpSpPr>
          <p:grpSpPr>
            <a:xfrm>
              <a:off x="2895359" y="5971178"/>
              <a:ext cx="1982809" cy="63914"/>
              <a:chOff x="1209635" y="3152432"/>
              <a:chExt cx="9240230" cy="585788"/>
            </a:xfrm>
            <a:solidFill>
              <a:srgbClr val="D5D2C5"/>
            </a:solidFill>
          </p:grpSpPr>
          <p:sp>
            <p:nvSpPr>
              <p:cNvPr id="209" name="Retvinklet trekant 208">
                <a:extLst>
                  <a:ext uri="{FF2B5EF4-FFF2-40B4-BE49-F238E27FC236}">
                    <a16:creationId xmlns:a16="http://schemas.microsoft.com/office/drawing/2014/main" id="{036034FC-F371-4901-BD28-232A3E488629}"/>
                  </a:ext>
                </a:extLst>
              </p:cNvPr>
              <p:cNvSpPr/>
              <p:nvPr/>
            </p:nvSpPr>
            <p:spPr>
              <a:xfrm>
                <a:off x="9572041" y="3152432"/>
                <a:ext cx="877824" cy="585216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210" name="Rektangel 209">
                <a:extLst>
                  <a:ext uri="{FF2B5EF4-FFF2-40B4-BE49-F238E27FC236}">
                    <a16:creationId xmlns:a16="http://schemas.microsoft.com/office/drawing/2014/main" id="{89FB11F0-4F75-44A2-A591-332D159696D0}"/>
                  </a:ext>
                </a:extLst>
              </p:cNvPr>
              <p:cNvSpPr/>
              <p:nvPr/>
            </p:nvSpPr>
            <p:spPr>
              <a:xfrm>
                <a:off x="2087459" y="3152432"/>
                <a:ext cx="7484582" cy="58578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211" name="Retvinklet trekant 210">
                <a:extLst>
                  <a:ext uri="{FF2B5EF4-FFF2-40B4-BE49-F238E27FC236}">
                    <a16:creationId xmlns:a16="http://schemas.microsoft.com/office/drawing/2014/main" id="{D878E3E8-2F51-4692-B422-9ED26B8CD758}"/>
                  </a:ext>
                </a:extLst>
              </p:cNvPr>
              <p:cNvSpPr/>
              <p:nvPr/>
            </p:nvSpPr>
            <p:spPr>
              <a:xfrm flipH="1">
                <a:off x="1209635" y="3152432"/>
                <a:ext cx="877824" cy="585216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</p:grpSp>
        <p:sp>
          <p:nvSpPr>
            <p:cNvPr id="82" name="Rektangel 81">
              <a:extLst>
                <a:ext uri="{FF2B5EF4-FFF2-40B4-BE49-F238E27FC236}">
                  <a16:creationId xmlns:a16="http://schemas.microsoft.com/office/drawing/2014/main" id="{00237A9A-19A6-47A1-9BAF-7704BF86A794}"/>
                </a:ext>
              </a:extLst>
            </p:cNvPr>
            <p:cNvSpPr/>
            <p:nvPr/>
          </p:nvSpPr>
          <p:spPr>
            <a:xfrm>
              <a:off x="3354348" y="5698878"/>
              <a:ext cx="110215" cy="191741"/>
            </a:xfrm>
            <a:prstGeom prst="rect">
              <a:avLst/>
            </a:prstGeom>
            <a:gradFill>
              <a:gsLst>
                <a:gs pos="0">
                  <a:srgbClr val="477D6B"/>
                </a:gs>
                <a:gs pos="48000">
                  <a:srgbClr val="3F5F54"/>
                </a:gs>
                <a:gs pos="83000">
                  <a:srgbClr val="3F5F54"/>
                </a:gs>
                <a:gs pos="100000">
                  <a:srgbClr val="3F5F54"/>
                </a:gs>
              </a:gsLst>
              <a:lin ang="16200000" scaled="1"/>
            </a:gra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83" name="Rektangel 82">
              <a:extLst>
                <a:ext uri="{FF2B5EF4-FFF2-40B4-BE49-F238E27FC236}">
                  <a16:creationId xmlns:a16="http://schemas.microsoft.com/office/drawing/2014/main" id="{B1F3A220-CFF5-4780-AD1A-EA0ABEA414E6}"/>
                </a:ext>
              </a:extLst>
            </p:cNvPr>
            <p:cNvSpPr/>
            <p:nvPr/>
          </p:nvSpPr>
          <p:spPr>
            <a:xfrm>
              <a:off x="3545236" y="5698878"/>
              <a:ext cx="110215" cy="191741"/>
            </a:xfrm>
            <a:prstGeom prst="rect">
              <a:avLst/>
            </a:prstGeom>
            <a:gradFill>
              <a:gsLst>
                <a:gs pos="0">
                  <a:srgbClr val="477D6B"/>
                </a:gs>
                <a:gs pos="48000">
                  <a:srgbClr val="3F5F54"/>
                </a:gs>
                <a:gs pos="83000">
                  <a:srgbClr val="3F5F54"/>
                </a:gs>
                <a:gs pos="100000">
                  <a:srgbClr val="3F5F54"/>
                </a:gs>
              </a:gsLst>
              <a:lin ang="16200000" scaled="1"/>
            </a:gra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84" name="Rektangel 83">
              <a:extLst>
                <a:ext uri="{FF2B5EF4-FFF2-40B4-BE49-F238E27FC236}">
                  <a16:creationId xmlns:a16="http://schemas.microsoft.com/office/drawing/2014/main" id="{BB1BEC76-ADA3-4A0E-AD14-3240524C8E73}"/>
                </a:ext>
              </a:extLst>
            </p:cNvPr>
            <p:cNvSpPr/>
            <p:nvPr/>
          </p:nvSpPr>
          <p:spPr>
            <a:xfrm>
              <a:off x="3736124" y="5698878"/>
              <a:ext cx="110215" cy="191741"/>
            </a:xfrm>
            <a:prstGeom prst="rect">
              <a:avLst/>
            </a:prstGeom>
            <a:gradFill>
              <a:gsLst>
                <a:gs pos="0">
                  <a:srgbClr val="477D6B"/>
                </a:gs>
                <a:gs pos="48000">
                  <a:srgbClr val="3F5F54"/>
                </a:gs>
                <a:gs pos="83000">
                  <a:srgbClr val="3F5F54"/>
                </a:gs>
                <a:gs pos="100000">
                  <a:srgbClr val="3F5F54"/>
                </a:gs>
              </a:gsLst>
              <a:lin ang="16200000" scaled="1"/>
            </a:gra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85" name="Rektangel 84">
              <a:extLst>
                <a:ext uri="{FF2B5EF4-FFF2-40B4-BE49-F238E27FC236}">
                  <a16:creationId xmlns:a16="http://schemas.microsoft.com/office/drawing/2014/main" id="{F7D454BA-DA6A-4A91-B37D-E8E5E8AD030B}"/>
                </a:ext>
              </a:extLst>
            </p:cNvPr>
            <p:cNvSpPr/>
            <p:nvPr/>
          </p:nvSpPr>
          <p:spPr>
            <a:xfrm>
              <a:off x="3927012" y="5698878"/>
              <a:ext cx="110215" cy="191741"/>
            </a:xfrm>
            <a:prstGeom prst="rect">
              <a:avLst/>
            </a:prstGeom>
            <a:gradFill>
              <a:gsLst>
                <a:gs pos="0">
                  <a:srgbClr val="477D6B"/>
                </a:gs>
                <a:gs pos="48000">
                  <a:srgbClr val="3F5F54"/>
                </a:gs>
                <a:gs pos="83000">
                  <a:srgbClr val="3F5F54"/>
                </a:gs>
                <a:gs pos="100000">
                  <a:srgbClr val="3F5F54"/>
                </a:gs>
              </a:gsLst>
              <a:lin ang="16200000" scaled="1"/>
            </a:gra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86" name="Rektangel 85">
              <a:extLst>
                <a:ext uri="{FF2B5EF4-FFF2-40B4-BE49-F238E27FC236}">
                  <a16:creationId xmlns:a16="http://schemas.microsoft.com/office/drawing/2014/main" id="{3902FF6F-B417-4D9A-8121-FBC7EDF2D97C}"/>
                </a:ext>
              </a:extLst>
            </p:cNvPr>
            <p:cNvSpPr/>
            <p:nvPr/>
          </p:nvSpPr>
          <p:spPr>
            <a:xfrm>
              <a:off x="4117900" y="5698878"/>
              <a:ext cx="110215" cy="191741"/>
            </a:xfrm>
            <a:prstGeom prst="rect">
              <a:avLst/>
            </a:prstGeom>
            <a:gradFill>
              <a:gsLst>
                <a:gs pos="0">
                  <a:srgbClr val="477D6B"/>
                </a:gs>
                <a:gs pos="48000">
                  <a:srgbClr val="3F5F54"/>
                </a:gs>
                <a:gs pos="83000">
                  <a:srgbClr val="3F5F54"/>
                </a:gs>
                <a:gs pos="100000">
                  <a:srgbClr val="3F5F54"/>
                </a:gs>
              </a:gsLst>
              <a:lin ang="16200000" scaled="1"/>
            </a:gra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87" name="Rektangel 86">
              <a:extLst>
                <a:ext uri="{FF2B5EF4-FFF2-40B4-BE49-F238E27FC236}">
                  <a16:creationId xmlns:a16="http://schemas.microsoft.com/office/drawing/2014/main" id="{75E7B848-F53F-4B95-A260-BA58FF3D76F2}"/>
                </a:ext>
              </a:extLst>
            </p:cNvPr>
            <p:cNvSpPr/>
            <p:nvPr/>
          </p:nvSpPr>
          <p:spPr>
            <a:xfrm>
              <a:off x="4308585" y="5698878"/>
              <a:ext cx="110215" cy="191741"/>
            </a:xfrm>
            <a:prstGeom prst="rect">
              <a:avLst/>
            </a:prstGeom>
            <a:gradFill>
              <a:gsLst>
                <a:gs pos="0">
                  <a:srgbClr val="477D6B"/>
                </a:gs>
                <a:gs pos="48000">
                  <a:srgbClr val="3F5F54"/>
                </a:gs>
                <a:gs pos="83000">
                  <a:srgbClr val="3F5F54"/>
                </a:gs>
                <a:gs pos="100000">
                  <a:srgbClr val="3F5F54"/>
                </a:gs>
              </a:gsLst>
              <a:lin ang="16200000" scaled="1"/>
            </a:gra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cxnSp>
          <p:nvCxnSpPr>
            <p:cNvPr id="88" name="Lige forbindelse 87">
              <a:extLst>
                <a:ext uri="{FF2B5EF4-FFF2-40B4-BE49-F238E27FC236}">
                  <a16:creationId xmlns:a16="http://schemas.microsoft.com/office/drawing/2014/main" id="{3E484C43-02F7-40DE-B331-2D1050608A0F}"/>
                </a:ext>
              </a:extLst>
            </p:cNvPr>
            <p:cNvCxnSpPr>
              <a:cxnSpLocks/>
            </p:cNvCxnSpPr>
            <p:nvPr/>
          </p:nvCxnSpPr>
          <p:spPr>
            <a:xfrm>
              <a:off x="3354348" y="5800330"/>
              <a:ext cx="110215" cy="0"/>
            </a:xfrm>
            <a:prstGeom prst="line">
              <a:avLst/>
            </a:prstGeom>
            <a:ln>
              <a:solidFill>
                <a:srgbClr val="945E5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Lige forbindelse 88">
              <a:extLst>
                <a:ext uri="{FF2B5EF4-FFF2-40B4-BE49-F238E27FC236}">
                  <a16:creationId xmlns:a16="http://schemas.microsoft.com/office/drawing/2014/main" id="{A5C62528-B7B2-4C08-B0B6-65DDC4159FF8}"/>
                </a:ext>
              </a:extLst>
            </p:cNvPr>
            <p:cNvCxnSpPr>
              <a:cxnSpLocks/>
            </p:cNvCxnSpPr>
            <p:nvPr/>
          </p:nvCxnSpPr>
          <p:spPr>
            <a:xfrm>
              <a:off x="3545236" y="5800330"/>
              <a:ext cx="110215" cy="0"/>
            </a:xfrm>
            <a:prstGeom prst="line">
              <a:avLst/>
            </a:prstGeom>
            <a:ln>
              <a:solidFill>
                <a:srgbClr val="945E5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Lige forbindelse 89">
              <a:extLst>
                <a:ext uri="{FF2B5EF4-FFF2-40B4-BE49-F238E27FC236}">
                  <a16:creationId xmlns:a16="http://schemas.microsoft.com/office/drawing/2014/main" id="{A2864983-1F34-4086-AE99-1625555D2FC4}"/>
                </a:ext>
              </a:extLst>
            </p:cNvPr>
            <p:cNvCxnSpPr>
              <a:cxnSpLocks/>
            </p:cNvCxnSpPr>
            <p:nvPr/>
          </p:nvCxnSpPr>
          <p:spPr>
            <a:xfrm>
              <a:off x="3736124" y="5800330"/>
              <a:ext cx="110215" cy="0"/>
            </a:xfrm>
            <a:prstGeom prst="line">
              <a:avLst/>
            </a:prstGeom>
            <a:ln>
              <a:solidFill>
                <a:srgbClr val="945E5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Lige forbindelse 90">
              <a:extLst>
                <a:ext uri="{FF2B5EF4-FFF2-40B4-BE49-F238E27FC236}">
                  <a16:creationId xmlns:a16="http://schemas.microsoft.com/office/drawing/2014/main" id="{67123DCF-EB9F-47AE-BC69-0C3040B82562}"/>
                </a:ext>
              </a:extLst>
            </p:cNvPr>
            <p:cNvCxnSpPr>
              <a:cxnSpLocks/>
            </p:cNvCxnSpPr>
            <p:nvPr/>
          </p:nvCxnSpPr>
          <p:spPr>
            <a:xfrm>
              <a:off x="3927011" y="5800330"/>
              <a:ext cx="110215" cy="0"/>
            </a:xfrm>
            <a:prstGeom prst="line">
              <a:avLst/>
            </a:prstGeom>
            <a:ln>
              <a:solidFill>
                <a:srgbClr val="945E5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Lige forbindelse 91">
              <a:extLst>
                <a:ext uri="{FF2B5EF4-FFF2-40B4-BE49-F238E27FC236}">
                  <a16:creationId xmlns:a16="http://schemas.microsoft.com/office/drawing/2014/main" id="{068379CF-7907-4333-AC74-C742365759D3}"/>
                </a:ext>
              </a:extLst>
            </p:cNvPr>
            <p:cNvCxnSpPr>
              <a:cxnSpLocks/>
            </p:cNvCxnSpPr>
            <p:nvPr/>
          </p:nvCxnSpPr>
          <p:spPr>
            <a:xfrm>
              <a:off x="4121233" y="5800330"/>
              <a:ext cx="110215" cy="0"/>
            </a:xfrm>
            <a:prstGeom prst="line">
              <a:avLst/>
            </a:prstGeom>
            <a:ln>
              <a:solidFill>
                <a:srgbClr val="945E5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Lige forbindelse 92">
              <a:extLst>
                <a:ext uri="{FF2B5EF4-FFF2-40B4-BE49-F238E27FC236}">
                  <a16:creationId xmlns:a16="http://schemas.microsoft.com/office/drawing/2014/main" id="{5545A3DB-8F82-4680-AC64-CEBC2A118E88}"/>
                </a:ext>
              </a:extLst>
            </p:cNvPr>
            <p:cNvCxnSpPr>
              <a:cxnSpLocks/>
            </p:cNvCxnSpPr>
            <p:nvPr/>
          </p:nvCxnSpPr>
          <p:spPr>
            <a:xfrm>
              <a:off x="4308584" y="5800330"/>
              <a:ext cx="110215" cy="0"/>
            </a:xfrm>
            <a:prstGeom prst="line">
              <a:avLst/>
            </a:prstGeom>
            <a:ln>
              <a:solidFill>
                <a:srgbClr val="945E5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Rektangel 93">
              <a:extLst>
                <a:ext uri="{FF2B5EF4-FFF2-40B4-BE49-F238E27FC236}">
                  <a16:creationId xmlns:a16="http://schemas.microsoft.com/office/drawing/2014/main" id="{8E317866-F936-48F8-A960-85514C5D63C9}"/>
                </a:ext>
              </a:extLst>
            </p:cNvPr>
            <p:cNvSpPr/>
            <p:nvPr/>
          </p:nvSpPr>
          <p:spPr>
            <a:xfrm>
              <a:off x="3124094" y="5400701"/>
              <a:ext cx="1525339" cy="31957"/>
            </a:xfrm>
            <a:prstGeom prst="rect">
              <a:avLst/>
            </a:prstGeom>
            <a:gradFill>
              <a:gsLst>
                <a:gs pos="72000">
                  <a:srgbClr val="CCC9B4"/>
                </a:gs>
                <a:gs pos="30000">
                  <a:schemeClr val="bg2">
                    <a:lumMod val="90000"/>
                  </a:schemeClr>
                </a:gs>
                <a:gs pos="0">
                  <a:schemeClr val="bg2">
                    <a:lumMod val="90000"/>
                  </a:schemeClr>
                </a:gs>
                <a:gs pos="100000">
                  <a:schemeClr val="bg2">
                    <a:lumMod val="90000"/>
                  </a:scheme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95" name="Rektangel 94">
              <a:extLst>
                <a:ext uri="{FF2B5EF4-FFF2-40B4-BE49-F238E27FC236}">
                  <a16:creationId xmlns:a16="http://schemas.microsoft.com/office/drawing/2014/main" id="{7F750902-5C86-429A-8D4D-89879B7F46D3}"/>
                </a:ext>
              </a:extLst>
            </p:cNvPr>
            <p:cNvSpPr/>
            <p:nvPr/>
          </p:nvSpPr>
          <p:spPr>
            <a:xfrm>
              <a:off x="3124094" y="5624481"/>
              <a:ext cx="1525339" cy="31957"/>
            </a:xfrm>
            <a:prstGeom prst="rect">
              <a:avLst/>
            </a:prstGeom>
            <a:gradFill>
              <a:gsLst>
                <a:gs pos="72000">
                  <a:srgbClr val="CCC9B4"/>
                </a:gs>
                <a:gs pos="30000">
                  <a:schemeClr val="bg2">
                    <a:lumMod val="90000"/>
                  </a:schemeClr>
                </a:gs>
                <a:gs pos="0">
                  <a:schemeClr val="bg2">
                    <a:lumMod val="90000"/>
                  </a:schemeClr>
                </a:gs>
                <a:gs pos="100000">
                  <a:schemeClr val="bg2">
                    <a:lumMod val="90000"/>
                  </a:scheme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96" name="Rektangel 95">
              <a:extLst>
                <a:ext uri="{FF2B5EF4-FFF2-40B4-BE49-F238E27FC236}">
                  <a16:creationId xmlns:a16="http://schemas.microsoft.com/office/drawing/2014/main" id="{68515BE6-412F-4A5F-87D3-727BED81E359}"/>
                </a:ext>
              </a:extLst>
            </p:cNvPr>
            <p:cNvSpPr/>
            <p:nvPr/>
          </p:nvSpPr>
          <p:spPr>
            <a:xfrm rot="5400000">
              <a:off x="3054542" y="5515465"/>
              <a:ext cx="223697" cy="31778"/>
            </a:xfrm>
            <a:prstGeom prst="rect">
              <a:avLst/>
            </a:prstGeom>
            <a:gradFill>
              <a:gsLst>
                <a:gs pos="72000">
                  <a:srgbClr val="CCC9B4"/>
                </a:gs>
                <a:gs pos="30000">
                  <a:schemeClr val="bg2">
                    <a:lumMod val="90000"/>
                  </a:schemeClr>
                </a:gs>
                <a:gs pos="0">
                  <a:schemeClr val="bg2">
                    <a:lumMod val="90000"/>
                  </a:schemeClr>
                </a:gs>
                <a:gs pos="100000">
                  <a:schemeClr val="bg2">
                    <a:lumMod val="90000"/>
                  </a:scheme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97" name="Rektangel 96">
              <a:extLst>
                <a:ext uri="{FF2B5EF4-FFF2-40B4-BE49-F238E27FC236}">
                  <a16:creationId xmlns:a16="http://schemas.microsoft.com/office/drawing/2014/main" id="{F88C5883-19F4-4B3A-9497-D1A3BA2723FE}"/>
                </a:ext>
              </a:extLst>
            </p:cNvPr>
            <p:cNvSpPr/>
            <p:nvPr/>
          </p:nvSpPr>
          <p:spPr>
            <a:xfrm rot="5400000">
              <a:off x="4492056" y="5515465"/>
              <a:ext cx="223697" cy="31778"/>
            </a:xfrm>
            <a:prstGeom prst="rect">
              <a:avLst/>
            </a:prstGeom>
            <a:gradFill>
              <a:gsLst>
                <a:gs pos="72000">
                  <a:srgbClr val="CCC9B4"/>
                </a:gs>
                <a:gs pos="30000">
                  <a:schemeClr val="bg2">
                    <a:lumMod val="90000"/>
                  </a:schemeClr>
                </a:gs>
                <a:gs pos="0">
                  <a:schemeClr val="bg2">
                    <a:lumMod val="90000"/>
                  </a:schemeClr>
                </a:gs>
                <a:gs pos="100000">
                  <a:schemeClr val="bg2">
                    <a:lumMod val="90000"/>
                  </a:scheme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98" name="Rektangel 97">
              <a:extLst>
                <a:ext uri="{FF2B5EF4-FFF2-40B4-BE49-F238E27FC236}">
                  <a16:creationId xmlns:a16="http://schemas.microsoft.com/office/drawing/2014/main" id="{F42E0502-98DB-4729-B3E4-3F0CFE41554E}"/>
                </a:ext>
              </a:extLst>
            </p:cNvPr>
            <p:cNvSpPr/>
            <p:nvPr/>
          </p:nvSpPr>
          <p:spPr>
            <a:xfrm rot="5400000">
              <a:off x="3201773" y="5515465"/>
              <a:ext cx="223697" cy="31778"/>
            </a:xfrm>
            <a:prstGeom prst="rect">
              <a:avLst/>
            </a:prstGeom>
            <a:gradFill>
              <a:gsLst>
                <a:gs pos="72000">
                  <a:srgbClr val="CCC9B4"/>
                </a:gs>
                <a:gs pos="30000">
                  <a:schemeClr val="bg2">
                    <a:lumMod val="90000"/>
                  </a:schemeClr>
                </a:gs>
                <a:gs pos="0">
                  <a:schemeClr val="bg2">
                    <a:lumMod val="90000"/>
                  </a:schemeClr>
                </a:gs>
                <a:gs pos="100000">
                  <a:schemeClr val="bg2">
                    <a:lumMod val="90000"/>
                  </a:scheme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99" name="Rektangel 98">
              <a:extLst>
                <a:ext uri="{FF2B5EF4-FFF2-40B4-BE49-F238E27FC236}">
                  <a16:creationId xmlns:a16="http://schemas.microsoft.com/office/drawing/2014/main" id="{B6269E00-F7E5-4A54-B224-1FE4DC6AFA99}"/>
                </a:ext>
              </a:extLst>
            </p:cNvPr>
            <p:cNvSpPr/>
            <p:nvPr/>
          </p:nvSpPr>
          <p:spPr>
            <a:xfrm rot="5400000">
              <a:off x="4348653" y="5515465"/>
              <a:ext cx="223697" cy="31778"/>
            </a:xfrm>
            <a:prstGeom prst="rect">
              <a:avLst/>
            </a:prstGeom>
            <a:gradFill>
              <a:gsLst>
                <a:gs pos="72000">
                  <a:srgbClr val="CCC9B4"/>
                </a:gs>
                <a:gs pos="30000">
                  <a:schemeClr val="bg2">
                    <a:lumMod val="90000"/>
                  </a:schemeClr>
                </a:gs>
                <a:gs pos="0">
                  <a:schemeClr val="bg2">
                    <a:lumMod val="90000"/>
                  </a:schemeClr>
                </a:gs>
                <a:gs pos="100000">
                  <a:schemeClr val="bg2">
                    <a:lumMod val="90000"/>
                  </a:scheme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00" name="Rektangel 99">
              <a:extLst>
                <a:ext uri="{FF2B5EF4-FFF2-40B4-BE49-F238E27FC236}">
                  <a16:creationId xmlns:a16="http://schemas.microsoft.com/office/drawing/2014/main" id="{E1D22BC0-5624-45A6-99E5-D2C7A347507B}"/>
                </a:ext>
              </a:extLst>
            </p:cNvPr>
            <p:cNvSpPr/>
            <p:nvPr/>
          </p:nvSpPr>
          <p:spPr>
            <a:xfrm rot="5400000">
              <a:off x="4155802" y="5515465"/>
              <a:ext cx="223697" cy="31778"/>
            </a:xfrm>
            <a:prstGeom prst="rect">
              <a:avLst/>
            </a:prstGeom>
            <a:gradFill>
              <a:gsLst>
                <a:gs pos="72000">
                  <a:srgbClr val="CCC9B4"/>
                </a:gs>
                <a:gs pos="30000">
                  <a:schemeClr val="bg2">
                    <a:lumMod val="90000"/>
                  </a:schemeClr>
                </a:gs>
                <a:gs pos="0">
                  <a:schemeClr val="bg2">
                    <a:lumMod val="90000"/>
                  </a:schemeClr>
                </a:gs>
                <a:gs pos="100000">
                  <a:schemeClr val="bg2">
                    <a:lumMod val="90000"/>
                  </a:scheme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01" name="Rektangel 100">
              <a:extLst>
                <a:ext uri="{FF2B5EF4-FFF2-40B4-BE49-F238E27FC236}">
                  <a16:creationId xmlns:a16="http://schemas.microsoft.com/office/drawing/2014/main" id="{CC9A17F8-3C2F-4675-ACC3-2C6EC842BBDA}"/>
                </a:ext>
              </a:extLst>
            </p:cNvPr>
            <p:cNvSpPr/>
            <p:nvPr/>
          </p:nvSpPr>
          <p:spPr>
            <a:xfrm rot="5400000">
              <a:off x="3966541" y="5515465"/>
              <a:ext cx="223697" cy="31778"/>
            </a:xfrm>
            <a:prstGeom prst="rect">
              <a:avLst/>
            </a:prstGeom>
            <a:gradFill>
              <a:gsLst>
                <a:gs pos="72000">
                  <a:srgbClr val="CCC9B4"/>
                </a:gs>
                <a:gs pos="30000">
                  <a:schemeClr val="bg2">
                    <a:lumMod val="90000"/>
                  </a:schemeClr>
                </a:gs>
                <a:gs pos="0">
                  <a:schemeClr val="bg2">
                    <a:lumMod val="90000"/>
                  </a:schemeClr>
                </a:gs>
                <a:gs pos="100000">
                  <a:schemeClr val="bg2">
                    <a:lumMod val="90000"/>
                  </a:scheme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02" name="Rektangel 101">
              <a:extLst>
                <a:ext uri="{FF2B5EF4-FFF2-40B4-BE49-F238E27FC236}">
                  <a16:creationId xmlns:a16="http://schemas.microsoft.com/office/drawing/2014/main" id="{BE903F92-0FBC-477C-880C-BE799DB34C0B}"/>
                </a:ext>
              </a:extLst>
            </p:cNvPr>
            <p:cNvSpPr/>
            <p:nvPr/>
          </p:nvSpPr>
          <p:spPr>
            <a:xfrm rot="5400000">
              <a:off x="3773637" y="5515465"/>
              <a:ext cx="223697" cy="31778"/>
            </a:xfrm>
            <a:prstGeom prst="rect">
              <a:avLst/>
            </a:prstGeom>
            <a:gradFill>
              <a:gsLst>
                <a:gs pos="72000">
                  <a:srgbClr val="CCC9B4"/>
                </a:gs>
                <a:gs pos="30000">
                  <a:schemeClr val="bg2">
                    <a:lumMod val="90000"/>
                  </a:schemeClr>
                </a:gs>
                <a:gs pos="0">
                  <a:schemeClr val="bg2">
                    <a:lumMod val="90000"/>
                  </a:schemeClr>
                </a:gs>
                <a:gs pos="100000">
                  <a:schemeClr val="bg2">
                    <a:lumMod val="90000"/>
                  </a:scheme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03" name="Rektangel 102">
              <a:extLst>
                <a:ext uri="{FF2B5EF4-FFF2-40B4-BE49-F238E27FC236}">
                  <a16:creationId xmlns:a16="http://schemas.microsoft.com/office/drawing/2014/main" id="{098B225E-2147-4561-9455-F07A5DCAD454}"/>
                </a:ext>
              </a:extLst>
            </p:cNvPr>
            <p:cNvSpPr/>
            <p:nvPr/>
          </p:nvSpPr>
          <p:spPr>
            <a:xfrm rot="5400000">
              <a:off x="3588634" y="5515465"/>
              <a:ext cx="223697" cy="31778"/>
            </a:xfrm>
            <a:prstGeom prst="rect">
              <a:avLst/>
            </a:prstGeom>
            <a:gradFill>
              <a:gsLst>
                <a:gs pos="72000">
                  <a:srgbClr val="CCC9B4"/>
                </a:gs>
                <a:gs pos="30000">
                  <a:schemeClr val="bg2">
                    <a:lumMod val="90000"/>
                  </a:schemeClr>
                </a:gs>
                <a:gs pos="0">
                  <a:schemeClr val="bg2">
                    <a:lumMod val="90000"/>
                  </a:schemeClr>
                </a:gs>
                <a:gs pos="100000">
                  <a:schemeClr val="bg2">
                    <a:lumMod val="90000"/>
                  </a:scheme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04" name="Rektangel 103">
              <a:extLst>
                <a:ext uri="{FF2B5EF4-FFF2-40B4-BE49-F238E27FC236}">
                  <a16:creationId xmlns:a16="http://schemas.microsoft.com/office/drawing/2014/main" id="{0408BD35-2591-4100-8D5F-5146CFEFC0B5}"/>
                </a:ext>
              </a:extLst>
            </p:cNvPr>
            <p:cNvSpPr/>
            <p:nvPr/>
          </p:nvSpPr>
          <p:spPr>
            <a:xfrm rot="5400000">
              <a:off x="3395365" y="5515465"/>
              <a:ext cx="223697" cy="31778"/>
            </a:xfrm>
            <a:prstGeom prst="rect">
              <a:avLst/>
            </a:prstGeom>
            <a:gradFill>
              <a:gsLst>
                <a:gs pos="72000">
                  <a:srgbClr val="CCC9B4"/>
                </a:gs>
                <a:gs pos="30000">
                  <a:schemeClr val="bg2">
                    <a:lumMod val="90000"/>
                  </a:schemeClr>
                </a:gs>
                <a:gs pos="0">
                  <a:schemeClr val="bg2">
                    <a:lumMod val="90000"/>
                  </a:schemeClr>
                </a:gs>
                <a:gs pos="100000">
                  <a:schemeClr val="bg2">
                    <a:lumMod val="90000"/>
                  </a:scheme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05" name="Rektangel 104">
              <a:extLst>
                <a:ext uri="{FF2B5EF4-FFF2-40B4-BE49-F238E27FC236}">
                  <a16:creationId xmlns:a16="http://schemas.microsoft.com/office/drawing/2014/main" id="{1C276A9F-09C1-46F3-BF17-A64489A2B6C6}"/>
                </a:ext>
              </a:extLst>
            </p:cNvPr>
            <p:cNvSpPr/>
            <p:nvPr/>
          </p:nvSpPr>
          <p:spPr>
            <a:xfrm rot="5400000">
              <a:off x="3185795" y="5761136"/>
              <a:ext cx="255654" cy="31778"/>
            </a:xfrm>
            <a:prstGeom prst="rect">
              <a:avLst/>
            </a:prstGeom>
            <a:gradFill>
              <a:gsLst>
                <a:gs pos="72000">
                  <a:srgbClr val="CCC9B4"/>
                </a:gs>
                <a:gs pos="30000">
                  <a:schemeClr val="bg2">
                    <a:lumMod val="90000"/>
                  </a:schemeClr>
                </a:gs>
                <a:gs pos="0">
                  <a:schemeClr val="bg2">
                    <a:lumMod val="90000"/>
                  </a:schemeClr>
                </a:gs>
                <a:gs pos="100000">
                  <a:schemeClr val="bg2">
                    <a:lumMod val="90000"/>
                  </a:scheme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06" name="Rektangel 105">
              <a:extLst>
                <a:ext uri="{FF2B5EF4-FFF2-40B4-BE49-F238E27FC236}">
                  <a16:creationId xmlns:a16="http://schemas.microsoft.com/office/drawing/2014/main" id="{C107F72B-CB0B-432C-89BD-564CB58D8B10}"/>
                </a:ext>
              </a:extLst>
            </p:cNvPr>
            <p:cNvSpPr/>
            <p:nvPr/>
          </p:nvSpPr>
          <p:spPr>
            <a:xfrm rot="5400000">
              <a:off x="4316697" y="5769865"/>
              <a:ext cx="287611" cy="31778"/>
            </a:xfrm>
            <a:prstGeom prst="rect">
              <a:avLst/>
            </a:prstGeom>
            <a:gradFill>
              <a:gsLst>
                <a:gs pos="72000">
                  <a:srgbClr val="CCC9B4"/>
                </a:gs>
                <a:gs pos="30000">
                  <a:schemeClr val="bg2">
                    <a:lumMod val="90000"/>
                  </a:schemeClr>
                </a:gs>
                <a:gs pos="0">
                  <a:schemeClr val="bg2">
                    <a:lumMod val="90000"/>
                  </a:schemeClr>
                </a:gs>
                <a:gs pos="100000">
                  <a:schemeClr val="bg2">
                    <a:lumMod val="90000"/>
                  </a:scheme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grpSp>
          <p:nvGrpSpPr>
            <p:cNvPr id="107" name="Gruppe 106">
              <a:extLst>
                <a:ext uri="{FF2B5EF4-FFF2-40B4-BE49-F238E27FC236}">
                  <a16:creationId xmlns:a16="http://schemas.microsoft.com/office/drawing/2014/main" id="{E68D58C2-5BDF-4A2E-B028-AF3000FA2E9B}"/>
                </a:ext>
              </a:extLst>
            </p:cNvPr>
            <p:cNvGrpSpPr/>
            <p:nvPr/>
          </p:nvGrpSpPr>
          <p:grpSpPr>
            <a:xfrm>
              <a:off x="3076887" y="5908189"/>
              <a:ext cx="1620672" cy="63914"/>
              <a:chOff x="1209635" y="3152432"/>
              <a:chExt cx="9240230" cy="585788"/>
            </a:xfrm>
            <a:solidFill>
              <a:srgbClr val="C3C0B1"/>
            </a:solidFill>
          </p:grpSpPr>
          <p:sp>
            <p:nvSpPr>
              <p:cNvPr id="206" name="Retvinklet trekant 205">
                <a:extLst>
                  <a:ext uri="{FF2B5EF4-FFF2-40B4-BE49-F238E27FC236}">
                    <a16:creationId xmlns:a16="http://schemas.microsoft.com/office/drawing/2014/main" id="{36896126-6DB5-4D1D-8CB7-498615DD05AF}"/>
                  </a:ext>
                </a:extLst>
              </p:cNvPr>
              <p:cNvSpPr/>
              <p:nvPr/>
            </p:nvSpPr>
            <p:spPr>
              <a:xfrm>
                <a:off x="9572041" y="3152432"/>
                <a:ext cx="877824" cy="585216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207" name="Rektangel 206">
                <a:extLst>
                  <a:ext uri="{FF2B5EF4-FFF2-40B4-BE49-F238E27FC236}">
                    <a16:creationId xmlns:a16="http://schemas.microsoft.com/office/drawing/2014/main" id="{C7EF0B0D-6615-4F98-B3C2-6F789A79D76C}"/>
                  </a:ext>
                </a:extLst>
              </p:cNvPr>
              <p:cNvSpPr/>
              <p:nvPr/>
            </p:nvSpPr>
            <p:spPr>
              <a:xfrm>
                <a:off x="2087459" y="3152432"/>
                <a:ext cx="7484582" cy="58578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208" name="Retvinklet trekant 207">
                <a:extLst>
                  <a:ext uri="{FF2B5EF4-FFF2-40B4-BE49-F238E27FC236}">
                    <a16:creationId xmlns:a16="http://schemas.microsoft.com/office/drawing/2014/main" id="{3F53A30D-9ED1-4CC5-AACB-1FC22C54FEA8}"/>
                  </a:ext>
                </a:extLst>
              </p:cNvPr>
              <p:cNvSpPr/>
              <p:nvPr/>
            </p:nvSpPr>
            <p:spPr>
              <a:xfrm flipH="1">
                <a:off x="1209635" y="3152432"/>
                <a:ext cx="877824" cy="585216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</p:grpSp>
        <p:sp>
          <p:nvSpPr>
            <p:cNvPr id="108" name="Rektangel 107">
              <a:extLst>
                <a:ext uri="{FF2B5EF4-FFF2-40B4-BE49-F238E27FC236}">
                  <a16:creationId xmlns:a16="http://schemas.microsoft.com/office/drawing/2014/main" id="{4CDB21AE-4CB9-4521-9D1B-28EE8F3BEAF8}"/>
                </a:ext>
              </a:extLst>
            </p:cNvPr>
            <p:cNvSpPr/>
            <p:nvPr/>
          </p:nvSpPr>
          <p:spPr>
            <a:xfrm>
              <a:off x="5349022" y="3143525"/>
              <a:ext cx="676596" cy="105654"/>
            </a:xfrm>
            <a:prstGeom prst="rect">
              <a:avLst/>
            </a:prstGeom>
            <a:solidFill>
              <a:srgbClr val="3F5F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09" name="Parallelogram 108">
              <a:extLst>
                <a:ext uri="{FF2B5EF4-FFF2-40B4-BE49-F238E27FC236}">
                  <a16:creationId xmlns:a16="http://schemas.microsoft.com/office/drawing/2014/main" id="{71E9FA46-B5AD-49C0-B724-6BFBE2B343A4}"/>
                </a:ext>
              </a:extLst>
            </p:cNvPr>
            <p:cNvSpPr/>
            <p:nvPr/>
          </p:nvSpPr>
          <p:spPr>
            <a:xfrm rot="5400000">
              <a:off x="5252746" y="3256941"/>
              <a:ext cx="445214" cy="252661"/>
            </a:xfrm>
            <a:prstGeom prst="parallelogram">
              <a:avLst/>
            </a:prstGeom>
            <a:solidFill>
              <a:srgbClr val="3F5F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10" name="Parallelogram 109">
              <a:extLst>
                <a:ext uri="{FF2B5EF4-FFF2-40B4-BE49-F238E27FC236}">
                  <a16:creationId xmlns:a16="http://schemas.microsoft.com/office/drawing/2014/main" id="{CD40062A-7623-45B0-83C0-0E4C27D5E39D}"/>
                </a:ext>
              </a:extLst>
            </p:cNvPr>
            <p:cNvSpPr/>
            <p:nvPr/>
          </p:nvSpPr>
          <p:spPr>
            <a:xfrm rot="16200000" flipH="1">
              <a:off x="5676681" y="3256941"/>
              <a:ext cx="445214" cy="252661"/>
            </a:xfrm>
            <a:prstGeom prst="parallelogram">
              <a:avLst/>
            </a:prstGeom>
            <a:solidFill>
              <a:srgbClr val="3F5F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11" name="Rektangel 110">
              <a:extLst>
                <a:ext uri="{FF2B5EF4-FFF2-40B4-BE49-F238E27FC236}">
                  <a16:creationId xmlns:a16="http://schemas.microsoft.com/office/drawing/2014/main" id="{23C7CFBF-12CE-42CB-B458-597DB13A9751}"/>
                </a:ext>
              </a:extLst>
            </p:cNvPr>
            <p:cNvSpPr/>
            <p:nvPr/>
          </p:nvSpPr>
          <p:spPr>
            <a:xfrm>
              <a:off x="5592472" y="3221062"/>
              <a:ext cx="252662" cy="338815"/>
            </a:xfrm>
            <a:prstGeom prst="rect">
              <a:avLst/>
            </a:prstGeom>
            <a:solidFill>
              <a:srgbClr val="3F5F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12" name="Parallelogram 111">
              <a:extLst>
                <a:ext uri="{FF2B5EF4-FFF2-40B4-BE49-F238E27FC236}">
                  <a16:creationId xmlns:a16="http://schemas.microsoft.com/office/drawing/2014/main" id="{F891D6B5-7D9D-409F-9D3E-6006B0AF1B39}"/>
                </a:ext>
              </a:extLst>
            </p:cNvPr>
            <p:cNvSpPr/>
            <p:nvPr/>
          </p:nvSpPr>
          <p:spPr>
            <a:xfrm rot="5400000">
              <a:off x="5352519" y="3192216"/>
              <a:ext cx="98123" cy="79154"/>
            </a:xfrm>
            <a:prstGeom prst="parallelogram">
              <a:avLst/>
            </a:prstGeom>
            <a:solidFill>
              <a:srgbClr val="D8E4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13" name="Parallelogram 112">
              <a:extLst>
                <a:ext uri="{FF2B5EF4-FFF2-40B4-BE49-F238E27FC236}">
                  <a16:creationId xmlns:a16="http://schemas.microsoft.com/office/drawing/2014/main" id="{EC5E423A-03D0-4337-B049-C406D5235482}"/>
                </a:ext>
              </a:extLst>
            </p:cNvPr>
            <p:cNvSpPr/>
            <p:nvPr/>
          </p:nvSpPr>
          <p:spPr>
            <a:xfrm rot="5400000">
              <a:off x="5352519" y="3280505"/>
              <a:ext cx="98123" cy="79154"/>
            </a:xfrm>
            <a:prstGeom prst="parallelogram">
              <a:avLst/>
            </a:prstGeom>
            <a:solidFill>
              <a:srgbClr val="D8E4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14" name="Parallelogram 113">
              <a:extLst>
                <a:ext uri="{FF2B5EF4-FFF2-40B4-BE49-F238E27FC236}">
                  <a16:creationId xmlns:a16="http://schemas.microsoft.com/office/drawing/2014/main" id="{8288655E-616E-49E4-88AA-5A3F97B10CC2}"/>
                </a:ext>
              </a:extLst>
            </p:cNvPr>
            <p:cNvSpPr/>
            <p:nvPr/>
          </p:nvSpPr>
          <p:spPr>
            <a:xfrm rot="5400000">
              <a:off x="5446638" y="3214764"/>
              <a:ext cx="98123" cy="79154"/>
            </a:xfrm>
            <a:prstGeom prst="parallelogram">
              <a:avLst/>
            </a:prstGeom>
            <a:solidFill>
              <a:srgbClr val="D8E4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15" name="Parallelogram 114">
              <a:extLst>
                <a:ext uri="{FF2B5EF4-FFF2-40B4-BE49-F238E27FC236}">
                  <a16:creationId xmlns:a16="http://schemas.microsoft.com/office/drawing/2014/main" id="{647B616A-25C7-4749-B1F4-236C537E8C47}"/>
                </a:ext>
              </a:extLst>
            </p:cNvPr>
            <p:cNvSpPr/>
            <p:nvPr/>
          </p:nvSpPr>
          <p:spPr>
            <a:xfrm rot="5400000">
              <a:off x="5447271" y="3302734"/>
              <a:ext cx="98123" cy="79154"/>
            </a:xfrm>
            <a:prstGeom prst="parallelogram">
              <a:avLst/>
            </a:prstGeom>
            <a:solidFill>
              <a:srgbClr val="D8E4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16" name="Parallelogram 115">
              <a:extLst>
                <a:ext uri="{FF2B5EF4-FFF2-40B4-BE49-F238E27FC236}">
                  <a16:creationId xmlns:a16="http://schemas.microsoft.com/office/drawing/2014/main" id="{A7CDF52C-3938-4B47-AA52-6F52425EC318}"/>
                </a:ext>
              </a:extLst>
            </p:cNvPr>
            <p:cNvSpPr/>
            <p:nvPr/>
          </p:nvSpPr>
          <p:spPr>
            <a:xfrm rot="5400000">
              <a:off x="5352519" y="3367573"/>
              <a:ext cx="98123" cy="79154"/>
            </a:xfrm>
            <a:prstGeom prst="parallelogram">
              <a:avLst/>
            </a:prstGeom>
            <a:solidFill>
              <a:srgbClr val="D8E4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17" name="Parallelogram 116">
              <a:extLst>
                <a:ext uri="{FF2B5EF4-FFF2-40B4-BE49-F238E27FC236}">
                  <a16:creationId xmlns:a16="http://schemas.microsoft.com/office/drawing/2014/main" id="{AD459CB2-52C2-40D7-B43E-57485E584690}"/>
                </a:ext>
              </a:extLst>
            </p:cNvPr>
            <p:cNvSpPr/>
            <p:nvPr/>
          </p:nvSpPr>
          <p:spPr>
            <a:xfrm rot="5400000">
              <a:off x="5447271" y="3389802"/>
              <a:ext cx="98123" cy="79154"/>
            </a:xfrm>
            <a:prstGeom prst="parallelogram">
              <a:avLst/>
            </a:prstGeom>
            <a:solidFill>
              <a:srgbClr val="D8E4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grpSp>
          <p:nvGrpSpPr>
            <p:cNvPr id="118" name="Gruppe 117">
              <a:extLst>
                <a:ext uri="{FF2B5EF4-FFF2-40B4-BE49-F238E27FC236}">
                  <a16:creationId xmlns:a16="http://schemas.microsoft.com/office/drawing/2014/main" id="{7BB5A623-3AA3-4E63-97FC-EEF2C9EDC8EC}"/>
                </a:ext>
              </a:extLst>
            </p:cNvPr>
            <p:cNvGrpSpPr/>
            <p:nvPr/>
          </p:nvGrpSpPr>
          <p:grpSpPr>
            <a:xfrm flipH="1">
              <a:off x="5838296" y="3182733"/>
              <a:ext cx="173906" cy="295709"/>
              <a:chOff x="7286243" y="2703579"/>
              <a:chExt cx="197012" cy="333123"/>
            </a:xfrm>
          </p:grpSpPr>
          <p:sp>
            <p:nvSpPr>
              <p:cNvPr id="200" name="Parallelogram 199">
                <a:extLst>
                  <a:ext uri="{FF2B5EF4-FFF2-40B4-BE49-F238E27FC236}">
                    <a16:creationId xmlns:a16="http://schemas.microsoft.com/office/drawing/2014/main" id="{868AF180-79A2-4810-A252-C38983C5229A}"/>
                  </a:ext>
                </a:extLst>
              </p:cNvPr>
              <p:cNvSpPr/>
              <p:nvPr/>
            </p:nvSpPr>
            <p:spPr>
              <a:xfrm rot="5400000">
                <a:off x="7275810" y="2714012"/>
                <a:ext cx="110538" cy="89671"/>
              </a:xfrm>
              <a:prstGeom prst="parallelogram">
                <a:avLst/>
              </a:prstGeom>
              <a:solidFill>
                <a:srgbClr val="D8E4D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201" name="Parallelogram 200">
                <a:extLst>
                  <a:ext uri="{FF2B5EF4-FFF2-40B4-BE49-F238E27FC236}">
                    <a16:creationId xmlns:a16="http://schemas.microsoft.com/office/drawing/2014/main" id="{4E4925F7-BD74-42DF-B2ED-F38CC549B8B7}"/>
                  </a:ext>
                </a:extLst>
              </p:cNvPr>
              <p:cNvSpPr/>
              <p:nvPr/>
            </p:nvSpPr>
            <p:spPr>
              <a:xfrm rot="5400000">
                <a:off x="7275810" y="2813472"/>
                <a:ext cx="110538" cy="89671"/>
              </a:xfrm>
              <a:prstGeom prst="parallelogram">
                <a:avLst/>
              </a:prstGeom>
              <a:solidFill>
                <a:srgbClr val="D8E4D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202" name="Parallelogram 201">
                <a:extLst>
                  <a:ext uri="{FF2B5EF4-FFF2-40B4-BE49-F238E27FC236}">
                    <a16:creationId xmlns:a16="http://schemas.microsoft.com/office/drawing/2014/main" id="{FCBB5664-023A-44F1-BDE2-CA5A0FBA5ECC}"/>
                  </a:ext>
                </a:extLst>
              </p:cNvPr>
              <p:cNvSpPr/>
              <p:nvPr/>
            </p:nvSpPr>
            <p:spPr>
              <a:xfrm rot="5400000">
                <a:off x="7382434" y="2739413"/>
                <a:ext cx="110538" cy="89671"/>
              </a:xfrm>
              <a:prstGeom prst="parallelogram">
                <a:avLst/>
              </a:prstGeom>
              <a:solidFill>
                <a:srgbClr val="D8E4D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203" name="Parallelogram 202">
                <a:extLst>
                  <a:ext uri="{FF2B5EF4-FFF2-40B4-BE49-F238E27FC236}">
                    <a16:creationId xmlns:a16="http://schemas.microsoft.com/office/drawing/2014/main" id="{C8C083B6-629E-40FA-B6DA-22B8172F9F1C}"/>
                  </a:ext>
                </a:extLst>
              </p:cNvPr>
              <p:cNvSpPr/>
              <p:nvPr/>
            </p:nvSpPr>
            <p:spPr>
              <a:xfrm rot="5400000">
                <a:off x="7383151" y="2838513"/>
                <a:ext cx="110538" cy="89671"/>
              </a:xfrm>
              <a:prstGeom prst="parallelogram">
                <a:avLst/>
              </a:prstGeom>
              <a:solidFill>
                <a:srgbClr val="D8E4D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204" name="Parallelogram 203">
                <a:extLst>
                  <a:ext uri="{FF2B5EF4-FFF2-40B4-BE49-F238E27FC236}">
                    <a16:creationId xmlns:a16="http://schemas.microsoft.com/office/drawing/2014/main" id="{4B2E6C51-D874-4D0B-86AC-8A5B8D2168E8}"/>
                  </a:ext>
                </a:extLst>
              </p:cNvPr>
              <p:cNvSpPr/>
              <p:nvPr/>
            </p:nvSpPr>
            <p:spPr>
              <a:xfrm rot="5400000">
                <a:off x="7275810" y="2911556"/>
                <a:ext cx="110538" cy="89671"/>
              </a:xfrm>
              <a:prstGeom prst="parallelogram">
                <a:avLst/>
              </a:prstGeom>
              <a:solidFill>
                <a:srgbClr val="D8E4D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205" name="Parallelogram 204">
                <a:extLst>
                  <a:ext uri="{FF2B5EF4-FFF2-40B4-BE49-F238E27FC236}">
                    <a16:creationId xmlns:a16="http://schemas.microsoft.com/office/drawing/2014/main" id="{D0EF0891-F367-43C0-8890-065B50CF453B}"/>
                  </a:ext>
                </a:extLst>
              </p:cNvPr>
              <p:cNvSpPr/>
              <p:nvPr/>
            </p:nvSpPr>
            <p:spPr>
              <a:xfrm rot="5400000">
                <a:off x="7383151" y="2936597"/>
                <a:ext cx="110538" cy="89671"/>
              </a:xfrm>
              <a:prstGeom prst="parallelogram">
                <a:avLst/>
              </a:prstGeom>
              <a:solidFill>
                <a:srgbClr val="D8E4D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</p:grpSp>
        <p:sp>
          <p:nvSpPr>
            <p:cNvPr id="119" name="Rektangel 118">
              <a:extLst>
                <a:ext uri="{FF2B5EF4-FFF2-40B4-BE49-F238E27FC236}">
                  <a16:creationId xmlns:a16="http://schemas.microsoft.com/office/drawing/2014/main" id="{602D5AD5-6B86-4DD4-A959-CF393697E92D}"/>
                </a:ext>
              </a:extLst>
            </p:cNvPr>
            <p:cNvSpPr/>
            <p:nvPr/>
          </p:nvSpPr>
          <p:spPr>
            <a:xfrm>
              <a:off x="5591255" y="3231648"/>
              <a:ext cx="89856" cy="73446"/>
            </a:xfrm>
            <a:prstGeom prst="rect">
              <a:avLst/>
            </a:prstGeom>
            <a:solidFill>
              <a:srgbClr val="D8E4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a-DK"/>
            </a:p>
          </p:txBody>
        </p:sp>
        <p:sp>
          <p:nvSpPr>
            <p:cNvPr id="120" name="Rektangel 119">
              <a:extLst>
                <a:ext uri="{FF2B5EF4-FFF2-40B4-BE49-F238E27FC236}">
                  <a16:creationId xmlns:a16="http://schemas.microsoft.com/office/drawing/2014/main" id="{86324B1A-7F81-481B-833B-29CBE5092DB9}"/>
                </a:ext>
              </a:extLst>
            </p:cNvPr>
            <p:cNvSpPr/>
            <p:nvPr/>
          </p:nvSpPr>
          <p:spPr>
            <a:xfrm>
              <a:off x="5706179" y="3231648"/>
              <a:ext cx="89856" cy="73446"/>
            </a:xfrm>
            <a:prstGeom prst="rect">
              <a:avLst/>
            </a:prstGeom>
            <a:solidFill>
              <a:srgbClr val="D8E4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a-DK"/>
            </a:p>
          </p:txBody>
        </p:sp>
        <p:sp>
          <p:nvSpPr>
            <p:cNvPr id="121" name="Rektangel 120">
              <a:extLst>
                <a:ext uri="{FF2B5EF4-FFF2-40B4-BE49-F238E27FC236}">
                  <a16:creationId xmlns:a16="http://schemas.microsoft.com/office/drawing/2014/main" id="{113AA0AC-7786-49D9-9F63-C90A92C18ADB}"/>
                </a:ext>
              </a:extLst>
            </p:cNvPr>
            <p:cNvSpPr/>
            <p:nvPr/>
          </p:nvSpPr>
          <p:spPr>
            <a:xfrm>
              <a:off x="5591255" y="3317938"/>
              <a:ext cx="89856" cy="73446"/>
            </a:xfrm>
            <a:prstGeom prst="rect">
              <a:avLst/>
            </a:prstGeom>
            <a:solidFill>
              <a:srgbClr val="D8E4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a-DK"/>
            </a:p>
          </p:txBody>
        </p:sp>
        <p:sp>
          <p:nvSpPr>
            <p:cNvPr id="122" name="Rektangel 121">
              <a:extLst>
                <a:ext uri="{FF2B5EF4-FFF2-40B4-BE49-F238E27FC236}">
                  <a16:creationId xmlns:a16="http://schemas.microsoft.com/office/drawing/2014/main" id="{FF60CAE8-C253-4790-B2A3-493171A00BF8}"/>
                </a:ext>
              </a:extLst>
            </p:cNvPr>
            <p:cNvSpPr/>
            <p:nvPr/>
          </p:nvSpPr>
          <p:spPr>
            <a:xfrm>
              <a:off x="5706179" y="3317938"/>
              <a:ext cx="89856" cy="73446"/>
            </a:xfrm>
            <a:prstGeom prst="rect">
              <a:avLst/>
            </a:prstGeom>
            <a:solidFill>
              <a:srgbClr val="D8E4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a-DK"/>
            </a:p>
          </p:txBody>
        </p:sp>
        <p:sp>
          <p:nvSpPr>
            <p:cNvPr id="123" name="Rektangel 122">
              <a:extLst>
                <a:ext uri="{FF2B5EF4-FFF2-40B4-BE49-F238E27FC236}">
                  <a16:creationId xmlns:a16="http://schemas.microsoft.com/office/drawing/2014/main" id="{45961BAC-03FB-4A94-960C-C118112631FB}"/>
                </a:ext>
              </a:extLst>
            </p:cNvPr>
            <p:cNvSpPr/>
            <p:nvPr/>
          </p:nvSpPr>
          <p:spPr>
            <a:xfrm rot="16200000">
              <a:off x="5255951" y="3471593"/>
              <a:ext cx="127827" cy="31778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124" name="Rektangel 123">
              <a:extLst>
                <a:ext uri="{FF2B5EF4-FFF2-40B4-BE49-F238E27FC236}">
                  <a16:creationId xmlns:a16="http://schemas.microsoft.com/office/drawing/2014/main" id="{32E98A2F-AA69-41F0-A329-A4DF6167ADAC}"/>
                </a:ext>
              </a:extLst>
            </p:cNvPr>
            <p:cNvSpPr/>
            <p:nvPr/>
          </p:nvSpPr>
          <p:spPr>
            <a:xfrm rot="16200000">
              <a:off x="5990341" y="3471593"/>
              <a:ext cx="127827" cy="31778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125" name="Rektangel 124">
              <a:extLst>
                <a:ext uri="{FF2B5EF4-FFF2-40B4-BE49-F238E27FC236}">
                  <a16:creationId xmlns:a16="http://schemas.microsoft.com/office/drawing/2014/main" id="{3DD70109-EACD-4319-8CC5-BA631E2034B8}"/>
                </a:ext>
              </a:extLst>
            </p:cNvPr>
            <p:cNvSpPr/>
            <p:nvPr/>
          </p:nvSpPr>
          <p:spPr>
            <a:xfrm rot="16200000">
              <a:off x="5908001" y="3471593"/>
              <a:ext cx="127827" cy="31778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126" name="Rektangel 125">
              <a:extLst>
                <a:ext uri="{FF2B5EF4-FFF2-40B4-BE49-F238E27FC236}">
                  <a16:creationId xmlns:a16="http://schemas.microsoft.com/office/drawing/2014/main" id="{6E681FB1-5E1A-4368-A90D-9A321E5A3DC9}"/>
                </a:ext>
              </a:extLst>
            </p:cNvPr>
            <p:cNvSpPr/>
            <p:nvPr/>
          </p:nvSpPr>
          <p:spPr>
            <a:xfrm rot="16200000">
              <a:off x="5813049" y="3471593"/>
              <a:ext cx="127827" cy="31778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127" name="Rektangel 126">
              <a:extLst>
                <a:ext uri="{FF2B5EF4-FFF2-40B4-BE49-F238E27FC236}">
                  <a16:creationId xmlns:a16="http://schemas.microsoft.com/office/drawing/2014/main" id="{E8151C4F-998E-4660-A638-4E6FFF33E8BC}"/>
                </a:ext>
              </a:extLst>
            </p:cNvPr>
            <p:cNvSpPr/>
            <p:nvPr/>
          </p:nvSpPr>
          <p:spPr>
            <a:xfrm rot="16200000">
              <a:off x="5433243" y="3471593"/>
              <a:ext cx="127827" cy="31778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128" name="Rektangel 127">
              <a:extLst>
                <a:ext uri="{FF2B5EF4-FFF2-40B4-BE49-F238E27FC236}">
                  <a16:creationId xmlns:a16="http://schemas.microsoft.com/office/drawing/2014/main" id="{0929167E-B96F-4FF3-A79B-201D102AD18E}"/>
                </a:ext>
              </a:extLst>
            </p:cNvPr>
            <p:cNvSpPr/>
            <p:nvPr/>
          </p:nvSpPr>
          <p:spPr>
            <a:xfrm rot="16200000">
              <a:off x="5338292" y="3471593"/>
              <a:ext cx="127827" cy="31778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129" name="Rektangel 128">
              <a:extLst>
                <a:ext uri="{FF2B5EF4-FFF2-40B4-BE49-F238E27FC236}">
                  <a16:creationId xmlns:a16="http://schemas.microsoft.com/office/drawing/2014/main" id="{8AB8683A-3E4B-4D0C-8B24-27662454E06F}"/>
                </a:ext>
              </a:extLst>
            </p:cNvPr>
            <p:cNvSpPr/>
            <p:nvPr/>
          </p:nvSpPr>
          <p:spPr>
            <a:xfrm>
              <a:off x="5591255" y="3404801"/>
              <a:ext cx="89856" cy="73446"/>
            </a:xfrm>
            <a:prstGeom prst="rect">
              <a:avLst/>
            </a:prstGeom>
            <a:solidFill>
              <a:srgbClr val="D8E4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a-DK"/>
            </a:p>
          </p:txBody>
        </p:sp>
        <p:sp>
          <p:nvSpPr>
            <p:cNvPr id="130" name="Rektangel 129">
              <a:extLst>
                <a:ext uri="{FF2B5EF4-FFF2-40B4-BE49-F238E27FC236}">
                  <a16:creationId xmlns:a16="http://schemas.microsoft.com/office/drawing/2014/main" id="{09596001-3CA5-4973-8D31-4E0331169763}"/>
                </a:ext>
              </a:extLst>
            </p:cNvPr>
            <p:cNvSpPr/>
            <p:nvPr/>
          </p:nvSpPr>
          <p:spPr>
            <a:xfrm>
              <a:off x="5706179" y="3404801"/>
              <a:ext cx="89856" cy="73446"/>
            </a:xfrm>
            <a:prstGeom prst="rect">
              <a:avLst/>
            </a:prstGeom>
            <a:solidFill>
              <a:srgbClr val="D8E4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a-DK"/>
            </a:p>
          </p:txBody>
        </p:sp>
        <p:sp>
          <p:nvSpPr>
            <p:cNvPr id="131" name="Rektangel 130">
              <a:extLst>
                <a:ext uri="{FF2B5EF4-FFF2-40B4-BE49-F238E27FC236}">
                  <a16:creationId xmlns:a16="http://schemas.microsoft.com/office/drawing/2014/main" id="{422B8AA9-E809-47AE-8372-DAA3B422B5A0}"/>
                </a:ext>
              </a:extLst>
            </p:cNvPr>
            <p:cNvSpPr/>
            <p:nvPr/>
          </p:nvSpPr>
          <p:spPr>
            <a:xfrm>
              <a:off x="5291365" y="3402415"/>
              <a:ext cx="791744" cy="31957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132" name="Rektangel 131">
              <a:extLst>
                <a:ext uri="{FF2B5EF4-FFF2-40B4-BE49-F238E27FC236}">
                  <a16:creationId xmlns:a16="http://schemas.microsoft.com/office/drawing/2014/main" id="{4D8162BA-37CB-410D-A0D7-3F3B0E6B31C9}"/>
                </a:ext>
              </a:extLst>
            </p:cNvPr>
            <p:cNvSpPr/>
            <p:nvPr/>
          </p:nvSpPr>
          <p:spPr>
            <a:xfrm rot="16200000">
              <a:off x="5718098" y="3471593"/>
              <a:ext cx="127827" cy="31778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133" name="Rektangel 132">
              <a:extLst>
                <a:ext uri="{FF2B5EF4-FFF2-40B4-BE49-F238E27FC236}">
                  <a16:creationId xmlns:a16="http://schemas.microsoft.com/office/drawing/2014/main" id="{52B32E93-051B-4D7F-AFDC-F26584717848}"/>
                </a:ext>
              </a:extLst>
            </p:cNvPr>
            <p:cNvSpPr/>
            <p:nvPr/>
          </p:nvSpPr>
          <p:spPr>
            <a:xfrm rot="16200000">
              <a:off x="5623146" y="3471593"/>
              <a:ext cx="127827" cy="31778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134" name="Rektangel 133">
              <a:extLst>
                <a:ext uri="{FF2B5EF4-FFF2-40B4-BE49-F238E27FC236}">
                  <a16:creationId xmlns:a16="http://schemas.microsoft.com/office/drawing/2014/main" id="{29E675B3-D4F4-4A6E-B2A1-4D3A46354E05}"/>
                </a:ext>
              </a:extLst>
            </p:cNvPr>
            <p:cNvSpPr/>
            <p:nvPr/>
          </p:nvSpPr>
          <p:spPr>
            <a:xfrm rot="16200000">
              <a:off x="5528195" y="3471593"/>
              <a:ext cx="127827" cy="31778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135" name="Rektangel 134">
              <a:extLst>
                <a:ext uri="{FF2B5EF4-FFF2-40B4-BE49-F238E27FC236}">
                  <a16:creationId xmlns:a16="http://schemas.microsoft.com/office/drawing/2014/main" id="{74B50A29-2D75-42ED-8248-22F40C748C39}"/>
                </a:ext>
              </a:extLst>
            </p:cNvPr>
            <p:cNvSpPr/>
            <p:nvPr/>
          </p:nvSpPr>
          <p:spPr>
            <a:xfrm>
              <a:off x="5291365" y="3541684"/>
              <a:ext cx="791744" cy="68960"/>
            </a:xfrm>
            <a:prstGeom prst="rect">
              <a:avLst/>
            </a:prstGeom>
            <a:solidFill>
              <a:srgbClr val="3F5F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36" name="Rektangel 135">
              <a:extLst>
                <a:ext uri="{FF2B5EF4-FFF2-40B4-BE49-F238E27FC236}">
                  <a16:creationId xmlns:a16="http://schemas.microsoft.com/office/drawing/2014/main" id="{CDA77F4E-BFE4-47A0-95F7-F57CA848D98C}"/>
                </a:ext>
              </a:extLst>
            </p:cNvPr>
            <p:cNvSpPr/>
            <p:nvPr/>
          </p:nvSpPr>
          <p:spPr>
            <a:xfrm>
              <a:off x="5715741" y="5824302"/>
              <a:ext cx="110215" cy="202903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5000"/>
                    <a:lumOff val="95000"/>
                  </a:schemeClr>
                </a:gs>
                <a:gs pos="48000">
                  <a:srgbClr val="9CBCC0"/>
                </a:gs>
                <a:gs pos="83000">
                  <a:srgbClr val="7E9BA2"/>
                </a:gs>
                <a:gs pos="100000">
                  <a:srgbClr val="94B3BE"/>
                </a:gs>
              </a:gsLst>
              <a:lin ang="16200000" scaled="1"/>
              <a:tileRect/>
            </a:gra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37" name="Rektangel 136">
              <a:extLst>
                <a:ext uri="{FF2B5EF4-FFF2-40B4-BE49-F238E27FC236}">
                  <a16:creationId xmlns:a16="http://schemas.microsoft.com/office/drawing/2014/main" id="{42EB7114-E2FD-4BEF-A56C-9F069AE590C2}"/>
                </a:ext>
              </a:extLst>
            </p:cNvPr>
            <p:cNvSpPr/>
            <p:nvPr/>
          </p:nvSpPr>
          <p:spPr>
            <a:xfrm>
              <a:off x="5594613" y="5824302"/>
              <a:ext cx="110215" cy="202903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5000"/>
                    <a:lumOff val="95000"/>
                  </a:schemeClr>
                </a:gs>
                <a:gs pos="48000">
                  <a:srgbClr val="9CBCC0"/>
                </a:gs>
                <a:gs pos="83000">
                  <a:srgbClr val="7E9BA2"/>
                </a:gs>
                <a:gs pos="100000">
                  <a:srgbClr val="94B3BE"/>
                </a:gs>
              </a:gsLst>
              <a:lin ang="16200000" scaled="1"/>
              <a:tileRect/>
            </a:gra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38" name="Rektangel 137">
              <a:extLst>
                <a:ext uri="{FF2B5EF4-FFF2-40B4-BE49-F238E27FC236}">
                  <a16:creationId xmlns:a16="http://schemas.microsoft.com/office/drawing/2014/main" id="{485E27FA-874D-4920-9427-5E7980873D2F}"/>
                </a:ext>
              </a:extLst>
            </p:cNvPr>
            <p:cNvSpPr/>
            <p:nvPr/>
          </p:nvSpPr>
          <p:spPr>
            <a:xfrm>
              <a:off x="5473212" y="5824302"/>
              <a:ext cx="110215" cy="202903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5000"/>
                    <a:lumOff val="95000"/>
                  </a:schemeClr>
                </a:gs>
                <a:gs pos="48000">
                  <a:srgbClr val="9CBCC0"/>
                </a:gs>
                <a:gs pos="83000">
                  <a:srgbClr val="7E9BA2"/>
                </a:gs>
                <a:gs pos="100000">
                  <a:srgbClr val="94B3BE"/>
                </a:gs>
              </a:gsLst>
              <a:lin ang="16200000" scaled="1"/>
              <a:tileRect/>
            </a:gra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39" name="Rektangel 138">
              <a:extLst>
                <a:ext uri="{FF2B5EF4-FFF2-40B4-BE49-F238E27FC236}">
                  <a16:creationId xmlns:a16="http://schemas.microsoft.com/office/drawing/2014/main" id="{A50BE175-1980-4A00-98C2-F3D2C2551986}"/>
                </a:ext>
              </a:extLst>
            </p:cNvPr>
            <p:cNvSpPr/>
            <p:nvPr/>
          </p:nvSpPr>
          <p:spPr>
            <a:xfrm>
              <a:off x="5353623" y="5824302"/>
              <a:ext cx="110215" cy="202903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5000"/>
                    <a:lumOff val="95000"/>
                  </a:schemeClr>
                </a:gs>
                <a:gs pos="48000">
                  <a:srgbClr val="9CBCC0"/>
                </a:gs>
                <a:gs pos="83000">
                  <a:srgbClr val="7E9BA2"/>
                </a:gs>
                <a:gs pos="100000">
                  <a:srgbClr val="94B3BE"/>
                </a:gs>
              </a:gsLst>
              <a:lin ang="16200000" scaled="1"/>
              <a:tileRect/>
            </a:gra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40" name="Rektangel 139">
              <a:extLst>
                <a:ext uri="{FF2B5EF4-FFF2-40B4-BE49-F238E27FC236}">
                  <a16:creationId xmlns:a16="http://schemas.microsoft.com/office/drawing/2014/main" id="{57F1DEE3-7C18-4461-8071-33EAD7BE6ED6}"/>
                </a:ext>
              </a:extLst>
            </p:cNvPr>
            <p:cNvSpPr/>
            <p:nvPr/>
          </p:nvSpPr>
          <p:spPr>
            <a:xfrm>
              <a:off x="5234306" y="5824302"/>
              <a:ext cx="110215" cy="202903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5000"/>
                    <a:lumOff val="95000"/>
                  </a:schemeClr>
                </a:gs>
                <a:gs pos="48000">
                  <a:srgbClr val="9CBCC0"/>
                </a:gs>
                <a:gs pos="83000">
                  <a:srgbClr val="7E9BA2"/>
                </a:gs>
                <a:gs pos="100000">
                  <a:srgbClr val="94B3BE"/>
                </a:gs>
              </a:gsLst>
              <a:lin ang="16200000" scaled="1"/>
              <a:tileRect/>
            </a:gra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grpSp>
          <p:nvGrpSpPr>
            <p:cNvPr id="141" name="Gruppe 140">
              <a:extLst>
                <a:ext uri="{FF2B5EF4-FFF2-40B4-BE49-F238E27FC236}">
                  <a16:creationId xmlns:a16="http://schemas.microsoft.com/office/drawing/2014/main" id="{8D2E5048-FCC3-41BB-8250-66A802451D77}"/>
                </a:ext>
              </a:extLst>
            </p:cNvPr>
            <p:cNvGrpSpPr/>
            <p:nvPr/>
          </p:nvGrpSpPr>
          <p:grpSpPr>
            <a:xfrm>
              <a:off x="5186504" y="5766771"/>
              <a:ext cx="801793" cy="53671"/>
              <a:chOff x="1209635" y="3152432"/>
              <a:chExt cx="9240230" cy="585788"/>
            </a:xfrm>
          </p:grpSpPr>
          <p:sp>
            <p:nvSpPr>
              <p:cNvPr id="197" name="Retvinklet trekant 196">
                <a:extLst>
                  <a:ext uri="{FF2B5EF4-FFF2-40B4-BE49-F238E27FC236}">
                    <a16:creationId xmlns:a16="http://schemas.microsoft.com/office/drawing/2014/main" id="{BE271E4E-4827-42F8-B2BC-6889C32CB07A}"/>
                  </a:ext>
                </a:extLst>
              </p:cNvPr>
              <p:cNvSpPr/>
              <p:nvPr/>
            </p:nvSpPr>
            <p:spPr>
              <a:xfrm>
                <a:off x="9572041" y="3152432"/>
                <a:ext cx="877824" cy="585216"/>
              </a:xfrm>
              <a:prstGeom prst="rtTriangle">
                <a:avLst/>
              </a:prstGeom>
              <a:solidFill>
                <a:srgbClr val="93B2B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98" name="Rektangel 197">
                <a:extLst>
                  <a:ext uri="{FF2B5EF4-FFF2-40B4-BE49-F238E27FC236}">
                    <a16:creationId xmlns:a16="http://schemas.microsoft.com/office/drawing/2014/main" id="{EB6872E7-D894-4A77-BCAB-A033D0134E26}"/>
                  </a:ext>
                </a:extLst>
              </p:cNvPr>
              <p:cNvSpPr/>
              <p:nvPr/>
            </p:nvSpPr>
            <p:spPr>
              <a:xfrm>
                <a:off x="2087459" y="3152432"/>
                <a:ext cx="7484582" cy="585788"/>
              </a:xfrm>
              <a:prstGeom prst="rect">
                <a:avLst/>
              </a:prstGeom>
              <a:gradFill flip="none" rotWithShape="1">
                <a:gsLst>
                  <a:gs pos="35000">
                    <a:schemeClr val="accent4">
                      <a:lumMod val="5000"/>
                      <a:lumOff val="95000"/>
                    </a:schemeClr>
                  </a:gs>
                  <a:gs pos="0">
                    <a:srgbClr val="9CBCC0"/>
                  </a:gs>
                  <a:gs pos="55000">
                    <a:srgbClr val="7E9BA2"/>
                  </a:gs>
                  <a:gs pos="100000">
                    <a:srgbClr val="94B3BE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199" name="Retvinklet trekant 198">
                <a:extLst>
                  <a:ext uri="{FF2B5EF4-FFF2-40B4-BE49-F238E27FC236}">
                    <a16:creationId xmlns:a16="http://schemas.microsoft.com/office/drawing/2014/main" id="{BC0DBBC1-A76F-499C-8632-AE51F57A8589}"/>
                  </a:ext>
                </a:extLst>
              </p:cNvPr>
              <p:cNvSpPr/>
              <p:nvPr/>
            </p:nvSpPr>
            <p:spPr>
              <a:xfrm flipH="1">
                <a:off x="1209635" y="3152432"/>
                <a:ext cx="877824" cy="585216"/>
              </a:xfrm>
              <a:prstGeom prst="rtTriangle">
                <a:avLst/>
              </a:prstGeom>
              <a:solidFill>
                <a:srgbClr val="9EBEC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</p:grpSp>
        <p:grpSp>
          <p:nvGrpSpPr>
            <p:cNvPr id="142" name="Gruppe 141">
              <a:extLst>
                <a:ext uri="{FF2B5EF4-FFF2-40B4-BE49-F238E27FC236}">
                  <a16:creationId xmlns:a16="http://schemas.microsoft.com/office/drawing/2014/main" id="{596376F0-2D38-4EA3-ACC9-97D0FFEACC07}"/>
                </a:ext>
              </a:extLst>
            </p:cNvPr>
            <p:cNvGrpSpPr/>
            <p:nvPr/>
          </p:nvGrpSpPr>
          <p:grpSpPr>
            <a:xfrm>
              <a:off x="5835932" y="4454540"/>
              <a:ext cx="110215" cy="202903"/>
              <a:chOff x="1758507" y="5170209"/>
              <a:chExt cx="156925" cy="285896"/>
            </a:xfrm>
          </p:grpSpPr>
          <p:sp>
            <p:nvSpPr>
              <p:cNvPr id="194" name="Rektangel 193">
                <a:extLst>
                  <a:ext uri="{FF2B5EF4-FFF2-40B4-BE49-F238E27FC236}">
                    <a16:creationId xmlns:a16="http://schemas.microsoft.com/office/drawing/2014/main" id="{04EBB067-FD5A-4CE8-BAFD-6E5EDDC7B1BD}"/>
                  </a:ext>
                </a:extLst>
              </p:cNvPr>
              <p:cNvSpPr/>
              <p:nvPr/>
            </p:nvSpPr>
            <p:spPr>
              <a:xfrm>
                <a:off x="1758507" y="5170209"/>
                <a:ext cx="156925" cy="285896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cxnSp>
            <p:nvCxnSpPr>
              <p:cNvPr id="195" name="Lige forbindelse 194">
                <a:extLst>
                  <a:ext uri="{FF2B5EF4-FFF2-40B4-BE49-F238E27FC236}">
                    <a16:creationId xmlns:a16="http://schemas.microsoft.com/office/drawing/2014/main" id="{5858AE48-A497-4572-83FE-FDA99DE6E2C5}"/>
                  </a:ext>
                </a:extLst>
              </p:cNvPr>
              <p:cNvCxnSpPr>
                <a:cxnSpLocks/>
                <a:stCxn id="194" idx="0"/>
                <a:endCxn id="194" idx="2"/>
              </p:cNvCxnSpPr>
              <p:nvPr/>
            </p:nvCxnSpPr>
            <p:spPr>
              <a:xfrm>
                <a:off x="1836970" y="5170209"/>
                <a:ext cx="0" cy="285896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6" name="Lige forbindelse 195">
                <a:extLst>
                  <a:ext uri="{FF2B5EF4-FFF2-40B4-BE49-F238E27FC236}">
                    <a16:creationId xmlns:a16="http://schemas.microsoft.com/office/drawing/2014/main" id="{14F3C45F-70D1-4B43-B989-445928981992}"/>
                  </a:ext>
                </a:extLst>
              </p:cNvPr>
              <p:cNvCxnSpPr>
                <a:cxnSpLocks/>
                <a:stCxn id="194" idx="1"/>
                <a:endCxn id="194" idx="3"/>
              </p:cNvCxnSpPr>
              <p:nvPr/>
            </p:nvCxnSpPr>
            <p:spPr>
              <a:xfrm>
                <a:off x="1758507" y="5313157"/>
                <a:ext cx="15692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3" name="Gruppe 142">
              <a:extLst>
                <a:ext uri="{FF2B5EF4-FFF2-40B4-BE49-F238E27FC236}">
                  <a16:creationId xmlns:a16="http://schemas.microsoft.com/office/drawing/2014/main" id="{A3448145-FF0F-4320-8956-C6D10984C338}"/>
                </a:ext>
              </a:extLst>
            </p:cNvPr>
            <p:cNvGrpSpPr/>
            <p:nvPr/>
          </p:nvGrpSpPr>
          <p:grpSpPr>
            <a:xfrm>
              <a:off x="5454147" y="3745047"/>
              <a:ext cx="110215" cy="202903"/>
              <a:chOff x="1758507" y="5170209"/>
              <a:chExt cx="156925" cy="285896"/>
            </a:xfrm>
          </p:grpSpPr>
          <p:sp>
            <p:nvSpPr>
              <p:cNvPr id="191" name="Rektangel 190">
                <a:extLst>
                  <a:ext uri="{FF2B5EF4-FFF2-40B4-BE49-F238E27FC236}">
                    <a16:creationId xmlns:a16="http://schemas.microsoft.com/office/drawing/2014/main" id="{50A65369-7247-421D-B24A-DDC3621BA94B}"/>
                  </a:ext>
                </a:extLst>
              </p:cNvPr>
              <p:cNvSpPr/>
              <p:nvPr/>
            </p:nvSpPr>
            <p:spPr>
              <a:xfrm>
                <a:off x="1758507" y="5170209"/>
                <a:ext cx="156925" cy="285896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cxnSp>
            <p:nvCxnSpPr>
              <p:cNvPr id="192" name="Lige forbindelse 191">
                <a:extLst>
                  <a:ext uri="{FF2B5EF4-FFF2-40B4-BE49-F238E27FC236}">
                    <a16:creationId xmlns:a16="http://schemas.microsoft.com/office/drawing/2014/main" id="{6B49FA1A-6A2B-4DBB-8A1E-FCDB758709F6}"/>
                  </a:ext>
                </a:extLst>
              </p:cNvPr>
              <p:cNvCxnSpPr>
                <a:cxnSpLocks/>
                <a:stCxn id="191" idx="0"/>
                <a:endCxn id="191" idx="2"/>
              </p:cNvCxnSpPr>
              <p:nvPr/>
            </p:nvCxnSpPr>
            <p:spPr>
              <a:xfrm>
                <a:off x="1836970" y="5170209"/>
                <a:ext cx="0" cy="285896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3" name="Lige forbindelse 192">
                <a:extLst>
                  <a:ext uri="{FF2B5EF4-FFF2-40B4-BE49-F238E27FC236}">
                    <a16:creationId xmlns:a16="http://schemas.microsoft.com/office/drawing/2014/main" id="{480BD208-0EEB-4431-AF48-471A3EB42021}"/>
                  </a:ext>
                </a:extLst>
              </p:cNvPr>
              <p:cNvCxnSpPr>
                <a:cxnSpLocks/>
                <a:stCxn id="191" idx="1"/>
                <a:endCxn id="191" idx="3"/>
              </p:cNvCxnSpPr>
              <p:nvPr/>
            </p:nvCxnSpPr>
            <p:spPr>
              <a:xfrm>
                <a:off x="1758507" y="5313157"/>
                <a:ext cx="15692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4" name="Gruppe 143">
              <a:extLst>
                <a:ext uri="{FF2B5EF4-FFF2-40B4-BE49-F238E27FC236}">
                  <a16:creationId xmlns:a16="http://schemas.microsoft.com/office/drawing/2014/main" id="{85177B18-5E6C-4D6F-8DA0-DBF5BB0CC26D}"/>
                </a:ext>
              </a:extLst>
            </p:cNvPr>
            <p:cNvGrpSpPr/>
            <p:nvPr/>
          </p:nvGrpSpPr>
          <p:grpSpPr>
            <a:xfrm>
              <a:off x="5369458" y="3940570"/>
              <a:ext cx="635558" cy="437035"/>
              <a:chOff x="6776638" y="3675567"/>
              <a:chExt cx="720000" cy="492329"/>
            </a:xfrm>
          </p:grpSpPr>
          <p:grpSp>
            <p:nvGrpSpPr>
              <p:cNvPr id="180" name="Gruppe 179">
                <a:extLst>
                  <a:ext uri="{FF2B5EF4-FFF2-40B4-BE49-F238E27FC236}">
                    <a16:creationId xmlns:a16="http://schemas.microsoft.com/office/drawing/2014/main" id="{C6CB4D29-5512-45AB-8AE7-54A2B24FFDAB}"/>
                  </a:ext>
                </a:extLst>
              </p:cNvPr>
              <p:cNvGrpSpPr/>
              <p:nvPr/>
            </p:nvGrpSpPr>
            <p:grpSpPr>
              <a:xfrm>
                <a:off x="7053110" y="3917891"/>
                <a:ext cx="168029" cy="213816"/>
                <a:chOff x="4852454" y="2916519"/>
                <a:chExt cx="278597" cy="366599"/>
              </a:xfrm>
            </p:grpSpPr>
            <p:sp>
              <p:nvSpPr>
                <p:cNvPr id="189" name="Rektangel 188">
                  <a:extLst>
                    <a:ext uri="{FF2B5EF4-FFF2-40B4-BE49-F238E27FC236}">
                      <a16:creationId xmlns:a16="http://schemas.microsoft.com/office/drawing/2014/main" id="{690EF926-8E4E-4C94-81BA-B39126A21538}"/>
                    </a:ext>
                  </a:extLst>
                </p:cNvPr>
                <p:cNvSpPr/>
                <p:nvPr/>
              </p:nvSpPr>
              <p:spPr>
                <a:xfrm>
                  <a:off x="4852454" y="3036482"/>
                  <a:ext cx="278597" cy="246636"/>
                </a:xfrm>
                <a:prstGeom prst="rect">
                  <a:avLst/>
                </a:prstGeom>
                <a:solidFill>
                  <a:srgbClr val="604A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190" name="Rektangel: afrundede hjørner 189">
                  <a:extLst>
                    <a:ext uri="{FF2B5EF4-FFF2-40B4-BE49-F238E27FC236}">
                      <a16:creationId xmlns:a16="http://schemas.microsoft.com/office/drawing/2014/main" id="{1C76BCB5-DD3C-48FD-81DC-501F4BA3F9AA}"/>
                    </a:ext>
                  </a:extLst>
                </p:cNvPr>
                <p:cNvSpPr/>
                <p:nvPr/>
              </p:nvSpPr>
              <p:spPr>
                <a:xfrm>
                  <a:off x="4852454" y="2916519"/>
                  <a:ext cx="278597" cy="152783"/>
                </a:xfrm>
                <a:prstGeom prst="roundRect">
                  <a:avLst/>
                </a:prstGeom>
                <a:solidFill>
                  <a:srgbClr val="604A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</p:grpSp>
          <p:sp>
            <p:nvSpPr>
              <p:cNvPr id="181" name="Rektangel 180">
                <a:extLst>
                  <a:ext uri="{FF2B5EF4-FFF2-40B4-BE49-F238E27FC236}">
                    <a16:creationId xmlns:a16="http://schemas.microsoft.com/office/drawing/2014/main" id="{0483E261-BDD8-44FB-939D-BDD77A12A50C}"/>
                  </a:ext>
                </a:extLst>
              </p:cNvPr>
              <p:cNvSpPr/>
              <p:nvPr/>
            </p:nvSpPr>
            <p:spPr>
              <a:xfrm>
                <a:off x="6776638" y="4131896"/>
                <a:ext cx="720000" cy="36000"/>
              </a:xfrm>
              <a:prstGeom prst="rect">
                <a:avLst/>
              </a:prstGeom>
              <a:gradFill>
                <a:gsLst>
                  <a:gs pos="72000">
                    <a:srgbClr val="CCC9B4"/>
                  </a:gs>
                  <a:gs pos="30000">
                    <a:schemeClr val="bg2">
                      <a:lumMod val="90000"/>
                    </a:schemeClr>
                  </a:gs>
                  <a:gs pos="0">
                    <a:schemeClr val="bg2">
                      <a:lumMod val="90000"/>
                    </a:schemeClr>
                  </a:gs>
                  <a:gs pos="100000">
                    <a:schemeClr val="bg2">
                      <a:lumMod val="90000"/>
                    </a:schemeClr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82" name="Rektangel 181">
                <a:extLst>
                  <a:ext uri="{FF2B5EF4-FFF2-40B4-BE49-F238E27FC236}">
                    <a16:creationId xmlns:a16="http://schemas.microsoft.com/office/drawing/2014/main" id="{B7AB85DD-0B94-4719-B8E1-FF84C9725650}"/>
                  </a:ext>
                </a:extLst>
              </p:cNvPr>
              <p:cNvSpPr/>
              <p:nvPr/>
            </p:nvSpPr>
            <p:spPr>
              <a:xfrm>
                <a:off x="6848638" y="3983458"/>
                <a:ext cx="576000" cy="36000"/>
              </a:xfrm>
              <a:prstGeom prst="rect">
                <a:avLst/>
              </a:prstGeom>
              <a:gradFill>
                <a:gsLst>
                  <a:gs pos="72000">
                    <a:srgbClr val="CCC9B4"/>
                  </a:gs>
                  <a:gs pos="30000">
                    <a:schemeClr val="bg2">
                      <a:lumMod val="90000"/>
                    </a:schemeClr>
                  </a:gs>
                  <a:gs pos="0">
                    <a:schemeClr val="bg2">
                      <a:lumMod val="90000"/>
                    </a:schemeClr>
                  </a:gs>
                  <a:gs pos="100000">
                    <a:schemeClr val="bg2">
                      <a:lumMod val="90000"/>
                    </a:schemeClr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83" name="Rektangel 182">
                <a:extLst>
                  <a:ext uri="{FF2B5EF4-FFF2-40B4-BE49-F238E27FC236}">
                    <a16:creationId xmlns:a16="http://schemas.microsoft.com/office/drawing/2014/main" id="{0433F364-EE0A-41B1-910B-4285E6AB8EFD}"/>
                  </a:ext>
                </a:extLst>
              </p:cNvPr>
              <p:cNvSpPr/>
              <p:nvPr/>
            </p:nvSpPr>
            <p:spPr>
              <a:xfrm rot="5400000">
                <a:off x="6845426" y="4058696"/>
                <a:ext cx="108000" cy="36000"/>
              </a:xfrm>
              <a:prstGeom prst="rect">
                <a:avLst/>
              </a:prstGeom>
              <a:gradFill>
                <a:gsLst>
                  <a:gs pos="72000">
                    <a:srgbClr val="CCC9B4"/>
                  </a:gs>
                  <a:gs pos="30000">
                    <a:schemeClr val="bg2">
                      <a:lumMod val="90000"/>
                    </a:schemeClr>
                  </a:gs>
                  <a:gs pos="0">
                    <a:schemeClr val="bg2">
                      <a:lumMod val="90000"/>
                    </a:schemeClr>
                  </a:gs>
                  <a:gs pos="100000">
                    <a:schemeClr val="bg2">
                      <a:lumMod val="90000"/>
                    </a:schemeClr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84" name="Rektangel 183">
                <a:extLst>
                  <a:ext uri="{FF2B5EF4-FFF2-40B4-BE49-F238E27FC236}">
                    <a16:creationId xmlns:a16="http://schemas.microsoft.com/office/drawing/2014/main" id="{5CDA2FC1-7ECD-4A66-8992-D7191F6B98ED}"/>
                  </a:ext>
                </a:extLst>
              </p:cNvPr>
              <p:cNvSpPr/>
              <p:nvPr/>
            </p:nvSpPr>
            <p:spPr>
              <a:xfrm rot="5400000">
                <a:off x="6964624" y="4058696"/>
                <a:ext cx="108000" cy="36000"/>
              </a:xfrm>
              <a:prstGeom prst="rect">
                <a:avLst/>
              </a:prstGeom>
              <a:gradFill>
                <a:gsLst>
                  <a:gs pos="72000">
                    <a:srgbClr val="CCC9B4"/>
                  </a:gs>
                  <a:gs pos="30000">
                    <a:schemeClr val="bg2">
                      <a:lumMod val="90000"/>
                    </a:schemeClr>
                  </a:gs>
                  <a:gs pos="0">
                    <a:schemeClr val="bg2">
                      <a:lumMod val="90000"/>
                    </a:schemeClr>
                  </a:gs>
                  <a:gs pos="100000">
                    <a:schemeClr val="bg2">
                      <a:lumMod val="90000"/>
                    </a:schemeClr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85" name="Rektangel 184">
                <a:extLst>
                  <a:ext uri="{FF2B5EF4-FFF2-40B4-BE49-F238E27FC236}">
                    <a16:creationId xmlns:a16="http://schemas.microsoft.com/office/drawing/2014/main" id="{5FC233F3-5F8F-4777-A426-F5690D25C95E}"/>
                  </a:ext>
                </a:extLst>
              </p:cNvPr>
              <p:cNvSpPr/>
              <p:nvPr/>
            </p:nvSpPr>
            <p:spPr>
              <a:xfrm rot="5400000">
                <a:off x="7083822" y="4058696"/>
                <a:ext cx="108000" cy="36000"/>
              </a:xfrm>
              <a:prstGeom prst="rect">
                <a:avLst/>
              </a:prstGeom>
              <a:gradFill>
                <a:gsLst>
                  <a:gs pos="72000">
                    <a:srgbClr val="CCC9B4"/>
                  </a:gs>
                  <a:gs pos="30000">
                    <a:schemeClr val="bg2">
                      <a:lumMod val="90000"/>
                    </a:schemeClr>
                  </a:gs>
                  <a:gs pos="0">
                    <a:schemeClr val="bg2">
                      <a:lumMod val="90000"/>
                    </a:schemeClr>
                  </a:gs>
                  <a:gs pos="100000">
                    <a:schemeClr val="bg2">
                      <a:lumMod val="90000"/>
                    </a:schemeClr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86" name="Rektangel 185">
                <a:extLst>
                  <a:ext uri="{FF2B5EF4-FFF2-40B4-BE49-F238E27FC236}">
                    <a16:creationId xmlns:a16="http://schemas.microsoft.com/office/drawing/2014/main" id="{822C826F-8FED-47E2-93A6-1C14547E4FD6}"/>
                  </a:ext>
                </a:extLst>
              </p:cNvPr>
              <p:cNvSpPr/>
              <p:nvPr/>
            </p:nvSpPr>
            <p:spPr>
              <a:xfrm rot="5400000">
                <a:off x="7203020" y="4058696"/>
                <a:ext cx="108000" cy="36000"/>
              </a:xfrm>
              <a:prstGeom prst="rect">
                <a:avLst/>
              </a:prstGeom>
              <a:gradFill>
                <a:gsLst>
                  <a:gs pos="72000">
                    <a:srgbClr val="CCC9B4"/>
                  </a:gs>
                  <a:gs pos="30000">
                    <a:schemeClr val="bg2">
                      <a:lumMod val="90000"/>
                    </a:schemeClr>
                  </a:gs>
                  <a:gs pos="0">
                    <a:schemeClr val="bg2">
                      <a:lumMod val="90000"/>
                    </a:schemeClr>
                  </a:gs>
                  <a:gs pos="100000">
                    <a:schemeClr val="bg2">
                      <a:lumMod val="90000"/>
                    </a:schemeClr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87" name="Rektangel 186">
                <a:extLst>
                  <a:ext uri="{FF2B5EF4-FFF2-40B4-BE49-F238E27FC236}">
                    <a16:creationId xmlns:a16="http://schemas.microsoft.com/office/drawing/2014/main" id="{FBBB47B7-FD89-4844-AC73-A651287E6E50}"/>
                  </a:ext>
                </a:extLst>
              </p:cNvPr>
              <p:cNvSpPr/>
              <p:nvPr/>
            </p:nvSpPr>
            <p:spPr>
              <a:xfrm rot="5400000">
                <a:off x="7322216" y="4058696"/>
                <a:ext cx="108000" cy="36000"/>
              </a:xfrm>
              <a:prstGeom prst="rect">
                <a:avLst/>
              </a:prstGeom>
              <a:gradFill>
                <a:gsLst>
                  <a:gs pos="72000">
                    <a:srgbClr val="CCC9B4"/>
                  </a:gs>
                  <a:gs pos="30000">
                    <a:schemeClr val="bg2">
                      <a:lumMod val="90000"/>
                    </a:schemeClr>
                  </a:gs>
                  <a:gs pos="0">
                    <a:schemeClr val="bg2">
                      <a:lumMod val="90000"/>
                    </a:schemeClr>
                  </a:gs>
                  <a:gs pos="100000">
                    <a:schemeClr val="bg2">
                      <a:lumMod val="90000"/>
                    </a:schemeClr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88" name="Ellipse 187">
                <a:extLst>
                  <a:ext uri="{FF2B5EF4-FFF2-40B4-BE49-F238E27FC236}">
                    <a16:creationId xmlns:a16="http://schemas.microsoft.com/office/drawing/2014/main" id="{60E693F6-19A1-4633-AD83-6F6F08114A3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064638" y="3675567"/>
                <a:ext cx="144000" cy="144000"/>
              </a:xfrm>
              <a:prstGeom prst="ellipse">
                <a:avLst/>
              </a:prstGeom>
              <a:solidFill>
                <a:srgbClr val="7E464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</p:grpSp>
        <p:grpSp>
          <p:nvGrpSpPr>
            <p:cNvPr id="145" name="Gruppe 144">
              <a:extLst>
                <a:ext uri="{FF2B5EF4-FFF2-40B4-BE49-F238E27FC236}">
                  <a16:creationId xmlns:a16="http://schemas.microsoft.com/office/drawing/2014/main" id="{FAED5B3F-8003-4409-9170-7DF78B6424A2}"/>
                </a:ext>
              </a:extLst>
            </p:cNvPr>
            <p:cNvGrpSpPr/>
            <p:nvPr/>
          </p:nvGrpSpPr>
          <p:grpSpPr>
            <a:xfrm>
              <a:off x="712082" y="5057418"/>
              <a:ext cx="1167307" cy="975758"/>
              <a:chOff x="1501738" y="4933721"/>
              <a:chExt cx="1322399" cy="1099213"/>
            </a:xfrm>
          </p:grpSpPr>
          <p:grpSp>
            <p:nvGrpSpPr>
              <p:cNvPr id="172" name="Gruppe 171">
                <a:extLst>
                  <a:ext uri="{FF2B5EF4-FFF2-40B4-BE49-F238E27FC236}">
                    <a16:creationId xmlns:a16="http://schemas.microsoft.com/office/drawing/2014/main" id="{111E8D71-F817-44D6-9C1D-191C7304314D}"/>
                  </a:ext>
                </a:extLst>
              </p:cNvPr>
              <p:cNvGrpSpPr/>
              <p:nvPr/>
            </p:nvGrpSpPr>
            <p:grpSpPr>
              <a:xfrm>
                <a:off x="2145228" y="5613320"/>
                <a:ext cx="165543" cy="419614"/>
                <a:chOff x="4852454" y="2916519"/>
                <a:chExt cx="278597" cy="366599"/>
              </a:xfrm>
            </p:grpSpPr>
            <p:sp>
              <p:nvSpPr>
                <p:cNvPr id="178" name="Rektangel 177">
                  <a:extLst>
                    <a:ext uri="{FF2B5EF4-FFF2-40B4-BE49-F238E27FC236}">
                      <a16:creationId xmlns:a16="http://schemas.microsoft.com/office/drawing/2014/main" id="{B8AFAFE2-DB25-4CD0-B456-D5BBCB39B7EE}"/>
                    </a:ext>
                  </a:extLst>
                </p:cNvPr>
                <p:cNvSpPr/>
                <p:nvPr/>
              </p:nvSpPr>
              <p:spPr>
                <a:xfrm>
                  <a:off x="4852454" y="3036482"/>
                  <a:ext cx="278597" cy="246636"/>
                </a:xfrm>
                <a:prstGeom prst="rect">
                  <a:avLst/>
                </a:prstGeom>
                <a:solidFill>
                  <a:srgbClr val="604A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179" name="Rektangel: afrundede hjørner 178">
                  <a:extLst>
                    <a:ext uri="{FF2B5EF4-FFF2-40B4-BE49-F238E27FC236}">
                      <a16:creationId xmlns:a16="http://schemas.microsoft.com/office/drawing/2014/main" id="{CD844FBB-3353-489A-8EDC-24B7A72EC895}"/>
                    </a:ext>
                  </a:extLst>
                </p:cNvPr>
                <p:cNvSpPr/>
                <p:nvPr/>
              </p:nvSpPr>
              <p:spPr>
                <a:xfrm>
                  <a:off x="4852454" y="2916519"/>
                  <a:ext cx="278597" cy="152783"/>
                </a:xfrm>
                <a:prstGeom prst="roundRect">
                  <a:avLst/>
                </a:prstGeom>
                <a:solidFill>
                  <a:srgbClr val="604A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</p:grpSp>
          <p:sp>
            <p:nvSpPr>
              <p:cNvPr id="173" name="Ellipse 172">
                <a:extLst>
                  <a:ext uri="{FF2B5EF4-FFF2-40B4-BE49-F238E27FC236}">
                    <a16:creationId xmlns:a16="http://schemas.microsoft.com/office/drawing/2014/main" id="{D03D8823-20D2-4737-9209-AD33B0A585FB}"/>
                  </a:ext>
                </a:extLst>
              </p:cNvPr>
              <p:cNvSpPr/>
              <p:nvPr/>
            </p:nvSpPr>
            <p:spPr>
              <a:xfrm>
                <a:off x="1610213" y="5304302"/>
                <a:ext cx="638128" cy="465070"/>
              </a:xfrm>
              <a:prstGeom prst="ellipse">
                <a:avLst/>
              </a:prstGeom>
              <a:solidFill>
                <a:srgbClr val="3F5F5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74" name="Ellipse 173">
                <a:extLst>
                  <a:ext uri="{FF2B5EF4-FFF2-40B4-BE49-F238E27FC236}">
                    <a16:creationId xmlns:a16="http://schemas.microsoft.com/office/drawing/2014/main" id="{E49D68FA-965B-468E-8A31-ED2458CB1CFD}"/>
                  </a:ext>
                </a:extLst>
              </p:cNvPr>
              <p:cNvSpPr/>
              <p:nvPr/>
            </p:nvSpPr>
            <p:spPr>
              <a:xfrm>
                <a:off x="1976314" y="4933721"/>
                <a:ext cx="638128" cy="465070"/>
              </a:xfrm>
              <a:prstGeom prst="ellipse">
                <a:avLst/>
              </a:prstGeom>
              <a:solidFill>
                <a:srgbClr val="3F5F5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75" name="Ellipse 174">
                <a:extLst>
                  <a:ext uri="{FF2B5EF4-FFF2-40B4-BE49-F238E27FC236}">
                    <a16:creationId xmlns:a16="http://schemas.microsoft.com/office/drawing/2014/main" id="{44B1EABF-B18F-40F9-8F2F-8107C776C934}"/>
                  </a:ext>
                </a:extLst>
              </p:cNvPr>
              <p:cNvSpPr/>
              <p:nvPr/>
            </p:nvSpPr>
            <p:spPr>
              <a:xfrm>
                <a:off x="1501738" y="5057690"/>
                <a:ext cx="816424" cy="465070"/>
              </a:xfrm>
              <a:prstGeom prst="ellipse">
                <a:avLst/>
              </a:prstGeom>
              <a:solidFill>
                <a:srgbClr val="37675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76" name="Ellipse 175">
                <a:extLst>
                  <a:ext uri="{FF2B5EF4-FFF2-40B4-BE49-F238E27FC236}">
                    <a16:creationId xmlns:a16="http://schemas.microsoft.com/office/drawing/2014/main" id="{464E1F01-9AB4-4B9B-B379-88CEFDCC3C9B}"/>
                  </a:ext>
                </a:extLst>
              </p:cNvPr>
              <p:cNvSpPr/>
              <p:nvPr/>
            </p:nvSpPr>
            <p:spPr>
              <a:xfrm>
                <a:off x="1939476" y="5120811"/>
                <a:ext cx="638128" cy="580045"/>
              </a:xfrm>
              <a:prstGeom prst="ellipse">
                <a:avLst/>
              </a:prstGeom>
              <a:solidFill>
                <a:srgbClr val="2E604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77" name="Ellipse 176">
                <a:extLst>
                  <a:ext uri="{FF2B5EF4-FFF2-40B4-BE49-F238E27FC236}">
                    <a16:creationId xmlns:a16="http://schemas.microsoft.com/office/drawing/2014/main" id="{131760AE-5ABA-4180-A58E-590E4BC68CF2}"/>
                  </a:ext>
                </a:extLst>
              </p:cNvPr>
              <p:cNvSpPr/>
              <p:nvPr/>
            </p:nvSpPr>
            <p:spPr>
              <a:xfrm>
                <a:off x="2232672" y="5127137"/>
                <a:ext cx="591465" cy="465070"/>
              </a:xfrm>
              <a:prstGeom prst="ellipse">
                <a:avLst/>
              </a:prstGeom>
              <a:solidFill>
                <a:srgbClr val="3D61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</p:grpSp>
        <p:grpSp>
          <p:nvGrpSpPr>
            <p:cNvPr id="146" name="Gruppe 145">
              <a:extLst>
                <a:ext uri="{FF2B5EF4-FFF2-40B4-BE49-F238E27FC236}">
                  <a16:creationId xmlns:a16="http://schemas.microsoft.com/office/drawing/2014/main" id="{B1C0BE65-3403-46C3-946B-607FBB2997DB}"/>
                </a:ext>
              </a:extLst>
            </p:cNvPr>
            <p:cNvGrpSpPr/>
            <p:nvPr/>
          </p:nvGrpSpPr>
          <p:grpSpPr>
            <a:xfrm flipH="1">
              <a:off x="5755173" y="5057418"/>
              <a:ext cx="1032122" cy="975758"/>
              <a:chOff x="1610213" y="4933721"/>
              <a:chExt cx="1169253" cy="1099213"/>
            </a:xfrm>
          </p:grpSpPr>
          <p:grpSp>
            <p:nvGrpSpPr>
              <p:cNvPr id="164" name="Gruppe 163">
                <a:extLst>
                  <a:ext uri="{FF2B5EF4-FFF2-40B4-BE49-F238E27FC236}">
                    <a16:creationId xmlns:a16="http://schemas.microsoft.com/office/drawing/2014/main" id="{99A420E6-34AA-48FC-9927-7AF957A63B33}"/>
                  </a:ext>
                </a:extLst>
              </p:cNvPr>
              <p:cNvGrpSpPr/>
              <p:nvPr/>
            </p:nvGrpSpPr>
            <p:grpSpPr>
              <a:xfrm>
                <a:off x="2145228" y="5613320"/>
                <a:ext cx="165543" cy="419614"/>
                <a:chOff x="4852454" y="2916519"/>
                <a:chExt cx="278597" cy="366599"/>
              </a:xfrm>
            </p:grpSpPr>
            <p:sp>
              <p:nvSpPr>
                <p:cNvPr id="170" name="Rektangel 169">
                  <a:extLst>
                    <a:ext uri="{FF2B5EF4-FFF2-40B4-BE49-F238E27FC236}">
                      <a16:creationId xmlns:a16="http://schemas.microsoft.com/office/drawing/2014/main" id="{DA016C5C-B198-4525-AA9E-D78B08C1E036}"/>
                    </a:ext>
                  </a:extLst>
                </p:cNvPr>
                <p:cNvSpPr/>
                <p:nvPr/>
              </p:nvSpPr>
              <p:spPr>
                <a:xfrm>
                  <a:off x="4852454" y="3036482"/>
                  <a:ext cx="278597" cy="246636"/>
                </a:xfrm>
                <a:prstGeom prst="rect">
                  <a:avLst/>
                </a:prstGeom>
                <a:solidFill>
                  <a:srgbClr val="604A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171" name="Rektangel: afrundede hjørner 170">
                  <a:extLst>
                    <a:ext uri="{FF2B5EF4-FFF2-40B4-BE49-F238E27FC236}">
                      <a16:creationId xmlns:a16="http://schemas.microsoft.com/office/drawing/2014/main" id="{10A841C0-B85D-4404-A7CD-00C7FCE9FC53}"/>
                    </a:ext>
                  </a:extLst>
                </p:cNvPr>
                <p:cNvSpPr/>
                <p:nvPr/>
              </p:nvSpPr>
              <p:spPr>
                <a:xfrm>
                  <a:off x="4852454" y="2916519"/>
                  <a:ext cx="278597" cy="152783"/>
                </a:xfrm>
                <a:prstGeom prst="roundRect">
                  <a:avLst/>
                </a:prstGeom>
                <a:solidFill>
                  <a:srgbClr val="604A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</p:grpSp>
          <p:sp>
            <p:nvSpPr>
              <p:cNvPr id="165" name="Ellipse 164">
                <a:extLst>
                  <a:ext uri="{FF2B5EF4-FFF2-40B4-BE49-F238E27FC236}">
                    <a16:creationId xmlns:a16="http://schemas.microsoft.com/office/drawing/2014/main" id="{8E24071E-8529-448E-9172-7BB114A254CF}"/>
                  </a:ext>
                </a:extLst>
              </p:cNvPr>
              <p:cNvSpPr/>
              <p:nvPr/>
            </p:nvSpPr>
            <p:spPr>
              <a:xfrm>
                <a:off x="1610213" y="5304302"/>
                <a:ext cx="638128" cy="465070"/>
              </a:xfrm>
              <a:prstGeom prst="ellipse">
                <a:avLst/>
              </a:prstGeom>
              <a:solidFill>
                <a:srgbClr val="3F5F5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66" name="Ellipse 165">
                <a:extLst>
                  <a:ext uri="{FF2B5EF4-FFF2-40B4-BE49-F238E27FC236}">
                    <a16:creationId xmlns:a16="http://schemas.microsoft.com/office/drawing/2014/main" id="{DE62949D-E411-42F2-820A-145BD03EB618}"/>
                  </a:ext>
                </a:extLst>
              </p:cNvPr>
              <p:cNvSpPr/>
              <p:nvPr/>
            </p:nvSpPr>
            <p:spPr>
              <a:xfrm>
                <a:off x="1976314" y="4933721"/>
                <a:ext cx="638128" cy="465070"/>
              </a:xfrm>
              <a:prstGeom prst="ellipse">
                <a:avLst/>
              </a:prstGeom>
              <a:solidFill>
                <a:srgbClr val="3F5F5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67" name="Ellipse 166">
                <a:extLst>
                  <a:ext uri="{FF2B5EF4-FFF2-40B4-BE49-F238E27FC236}">
                    <a16:creationId xmlns:a16="http://schemas.microsoft.com/office/drawing/2014/main" id="{C2B32690-FDF5-489D-A263-1F92698A2354}"/>
                  </a:ext>
                </a:extLst>
              </p:cNvPr>
              <p:cNvSpPr/>
              <p:nvPr/>
            </p:nvSpPr>
            <p:spPr>
              <a:xfrm>
                <a:off x="1693440" y="4988828"/>
                <a:ext cx="816424" cy="465070"/>
              </a:xfrm>
              <a:prstGeom prst="ellipse">
                <a:avLst/>
              </a:prstGeom>
              <a:solidFill>
                <a:srgbClr val="37675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68" name="Ellipse 167">
                <a:extLst>
                  <a:ext uri="{FF2B5EF4-FFF2-40B4-BE49-F238E27FC236}">
                    <a16:creationId xmlns:a16="http://schemas.microsoft.com/office/drawing/2014/main" id="{04ECD115-AB36-4B6D-A02E-930C80A41417}"/>
                  </a:ext>
                </a:extLst>
              </p:cNvPr>
              <p:cNvSpPr/>
              <p:nvPr/>
            </p:nvSpPr>
            <p:spPr>
              <a:xfrm>
                <a:off x="1809320" y="5220859"/>
                <a:ext cx="638128" cy="580045"/>
              </a:xfrm>
              <a:prstGeom prst="ellipse">
                <a:avLst/>
              </a:prstGeom>
              <a:solidFill>
                <a:srgbClr val="2E604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69" name="Ellipse 168">
                <a:extLst>
                  <a:ext uri="{FF2B5EF4-FFF2-40B4-BE49-F238E27FC236}">
                    <a16:creationId xmlns:a16="http://schemas.microsoft.com/office/drawing/2014/main" id="{39EE2EDA-9870-479C-B06E-51055C61B372}"/>
                  </a:ext>
                </a:extLst>
              </p:cNvPr>
              <p:cNvSpPr/>
              <p:nvPr/>
            </p:nvSpPr>
            <p:spPr>
              <a:xfrm>
                <a:off x="2188001" y="5248928"/>
                <a:ext cx="591465" cy="465070"/>
              </a:xfrm>
              <a:prstGeom prst="ellipse">
                <a:avLst/>
              </a:prstGeom>
              <a:solidFill>
                <a:srgbClr val="3D61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</p:grpSp>
        <p:sp>
          <p:nvSpPr>
            <p:cNvPr id="147" name="Rektangel 146">
              <a:extLst>
                <a:ext uri="{FF2B5EF4-FFF2-40B4-BE49-F238E27FC236}">
                  <a16:creationId xmlns:a16="http://schemas.microsoft.com/office/drawing/2014/main" id="{BCAAEF0F-C32B-4F48-91FA-B449C2DFFDE8}"/>
                </a:ext>
              </a:extLst>
            </p:cNvPr>
            <p:cNvSpPr/>
            <p:nvPr/>
          </p:nvSpPr>
          <p:spPr>
            <a:xfrm>
              <a:off x="5322102" y="3640937"/>
              <a:ext cx="730086" cy="49331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48" name="Rektangel 147">
              <a:extLst>
                <a:ext uri="{FF2B5EF4-FFF2-40B4-BE49-F238E27FC236}">
                  <a16:creationId xmlns:a16="http://schemas.microsoft.com/office/drawing/2014/main" id="{3B8D0766-FAB3-4C51-89B7-01073DAD33E5}"/>
                </a:ext>
              </a:extLst>
            </p:cNvPr>
            <p:cNvSpPr/>
            <p:nvPr/>
          </p:nvSpPr>
          <p:spPr>
            <a:xfrm rot="5400000">
              <a:off x="3390156" y="4887729"/>
              <a:ext cx="990660" cy="3177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49" name="Ellipse 148">
              <a:extLst>
                <a:ext uri="{FF2B5EF4-FFF2-40B4-BE49-F238E27FC236}">
                  <a16:creationId xmlns:a16="http://schemas.microsoft.com/office/drawing/2014/main" id="{22DF7275-8392-4902-9E0D-39CACFDD0C6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855561" y="4406743"/>
              <a:ext cx="63556" cy="63914"/>
            </a:xfrm>
            <a:prstGeom prst="ellipse">
              <a:avLst/>
            </a:prstGeom>
            <a:solidFill>
              <a:srgbClr val="9A49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50" name="Heksagon 149">
              <a:extLst>
                <a:ext uri="{FF2B5EF4-FFF2-40B4-BE49-F238E27FC236}">
                  <a16:creationId xmlns:a16="http://schemas.microsoft.com/office/drawing/2014/main" id="{728DE976-C40B-4661-9EF6-6411BFE5238F}"/>
                </a:ext>
              </a:extLst>
            </p:cNvPr>
            <p:cNvSpPr/>
            <p:nvPr/>
          </p:nvSpPr>
          <p:spPr>
            <a:xfrm>
              <a:off x="5362003" y="3016694"/>
              <a:ext cx="650199" cy="176914"/>
            </a:xfrm>
            <a:prstGeom prst="hexagon">
              <a:avLst>
                <a:gd name="adj" fmla="val 108638"/>
                <a:gd name="vf" fmla="val 115470"/>
              </a:avLst>
            </a:prstGeom>
            <a:solidFill>
              <a:srgbClr val="477D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pic>
          <p:nvPicPr>
            <p:cNvPr id="151" name="Grafik 150" descr="Ringelyd">
              <a:extLst>
                <a:ext uri="{FF2B5EF4-FFF2-40B4-BE49-F238E27FC236}">
                  <a16:creationId xmlns:a16="http://schemas.microsoft.com/office/drawing/2014/main" id="{9706CE64-B29E-4A17-8707-024B488F73B4}"/>
                </a:ext>
              </a:extLst>
            </p:cNvPr>
            <p:cNvPicPr>
              <a:picLocks noChangeAspect="1"/>
            </p:cNvPicPr>
            <p:nvPr/>
          </p:nvPicPr>
          <p:blipFill>
            <a:blip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454302" y="2725383"/>
              <a:ext cx="476668" cy="479352"/>
            </a:xfrm>
            <a:prstGeom prst="rect">
              <a:avLst/>
            </a:prstGeom>
          </p:spPr>
        </p:pic>
        <p:sp>
          <p:nvSpPr>
            <p:cNvPr id="152" name="Rektangel 151">
              <a:extLst>
                <a:ext uri="{FF2B5EF4-FFF2-40B4-BE49-F238E27FC236}">
                  <a16:creationId xmlns:a16="http://schemas.microsoft.com/office/drawing/2014/main" id="{8C63612E-0EE9-4B19-9F95-9C65637D304C}"/>
                </a:ext>
              </a:extLst>
            </p:cNvPr>
            <p:cNvSpPr/>
            <p:nvPr/>
          </p:nvSpPr>
          <p:spPr>
            <a:xfrm>
              <a:off x="5557768" y="2852097"/>
              <a:ext cx="31778" cy="511308"/>
            </a:xfrm>
            <a:prstGeom prst="rect">
              <a:avLst/>
            </a:prstGeom>
            <a:solidFill>
              <a:srgbClr val="3F5F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53" name="Rektangel 152">
              <a:extLst>
                <a:ext uri="{FF2B5EF4-FFF2-40B4-BE49-F238E27FC236}">
                  <a16:creationId xmlns:a16="http://schemas.microsoft.com/office/drawing/2014/main" id="{F75AE1EC-4D45-4AC6-8C18-F3BE9E007902}"/>
                </a:ext>
              </a:extLst>
            </p:cNvPr>
            <p:cNvSpPr/>
            <p:nvPr/>
          </p:nvSpPr>
          <p:spPr>
            <a:xfrm>
              <a:off x="5795216" y="2852097"/>
              <a:ext cx="31778" cy="511308"/>
            </a:xfrm>
            <a:prstGeom prst="rect">
              <a:avLst/>
            </a:prstGeom>
            <a:solidFill>
              <a:srgbClr val="3F5F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54" name="Rektangel 153">
              <a:extLst>
                <a:ext uri="{FF2B5EF4-FFF2-40B4-BE49-F238E27FC236}">
                  <a16:creationId xmlns:a16="http://schemas.microsoft.com/office/drawing/2014/main" id="{2B41A3BA-47C3-4CF8-9945-63100F06EB65}"/>
                </a:ext>
              </a:extLst>
            </p:cNvPr>
            <p:cNvSpPr/>
            <p:nvPr/>
          </p:nvSpPr>
          <p:spPr>
            <a:xfrm>
              <a:off x="5349076" y="2921850"/>
              <a:ext cx="31778" cy="223697"/>
            </a:xfrm>
            <a:prstGeom prst="rect">
              <a:avLst/>
            </a:prstGeom>
            <a:solidFill>
              <a:srgbClr val="3F5F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55" name="Rektangel 154">
              <a:extLst>
                <a:ext uri="{FF2B5EF4-FFF2-40B4-BE49-F238E27FC236}">
                  <a16:creationId xmlns:a16="http://schemas.microsoft.com/office/drawing/2014/main" id="{42C193EA-6FEC-4CE2-9D3E-F1FDAD6F5874}"/>
                </a:ext>
              </a:extLst>
            </p:cNvPr>
            <p:cNvSpPr/>
            <p:nvPr/>
          </p:nvSpPr>
          <p:spPr>
            <a:xfrm>
              <a:off x="5993353" y="2921850"/>
              <a:ext cx="31778" cy="223697"/>
            </a:xfrm>
            <a:prstGeom prst="rect">
              <a:avLst/>
            </a:prstGeom>
            <a:solidFill>
              <a:srgbClr val="3F5F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56" name="Rektangel: øverste hjørner afklippet 155">
              <a:extLst>
                <a:ext uri="{FF2B5EF4-FFF2-40B4-BE49-F238E27FC236}">
                  <a16:creationId xmlns:a16="http://schemas.microsoft.com/office/drawing/2014/main" id="{2A8E9387-FFB2-4CAF-86CA-9E5122C4AD0D}"/>
                </a:ext>
              </a:extLst>
            </p:cNvPr>
            <p:cNvSpPr/>
            <p:nvPr/>
          </p:nvSpPr>
          <p:spPr>
            <a:xfrm>
              <a:off x="5380853" y="2758618"/>
              <a:ext cx="612011" cy="241366"/>
            </a:xfrm>
            <a:prstGeom prst="snip2SameRect">
              <a:avLst>
                <a:gd name="adj1" fmla="val 50000"/>
                <a:gd name="adj2" fmla="val 0"/>
              </a:avLst>
            </a:prstGeom>
            <a:gradFill flip="none" rotWithShape="1">
              <a:gsLst>
                <a:gs pos="72000">
                  <a:srgbClr val="4F6D64"/>
                </a:gs>
                <a:gs pos="44000">
                  <a:srgbClr val="44685A"/>
                </a:gs>
                <a:gs pos="0">
                  <a:srgbClr val="477D6B"/>
                </a:gs>
                <a:gs pos="100000">
                  <a:srgbClr val="477D6B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57" name="Retvinklet trekant 156">
              <a:extLst>
                <a:ext uri="{FF2B5EF4-FFF2-40B4-BE49-F238E27FC236}">
                  <a16:creationId xmlns:a16="http://schemas.microsoft.com/office/drawing/2014/main" id="{9A284725-A64A-4558-A02E-F9DC6416C325}"/>
                </a:ext>
              </a:extLst>
            </p:cNvPr>
            <p:cNvSpPr/>
            <p:nvPr/>
          </p:nvSpPr>
          <p:spPr>
            <a:xfrm>
              <a:off x="5991756" y="2878661"/>
              <a:ext cx="192538" cy="124378"/>
            </a:xfrm>
            <a:prstGeom prst="rtTriangle">
              <a:avLst/>
            </a:prstGeom>
            <a:solidFill>
              <a:srgbClr val="477D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a-DK"/>
            </a:p>
          </p:txBody>
        </p:sp>
        <p:sp>
          <p:nvSpPr>
            <p:cNvPr id="158" name="Retvinklet trekant 157">
              <a:extLst>
                <a:ext uri="{FF2B5EF4-FFF2-40B4-BE49-F238E27FC236}">
                  <a16:creationId xmlns:a16="http://schemas.microsoft.com/office/drawing/2014/main" id="{C5C8DD70-CDFC-4480-9A6D-F825C35CE463}"/>
                </a:ext>
              </a:extLst>
            </p:cNvPr>
            <p:cNvSpPr/>
            <p:nvPr/>
          </p:nvSpPr>
          <p:spPr>
            <a:xfrm flipH="1">
              <a:off x="5189225" y="2878661"/>
              <a:ext cx="192538" cy="124378"/>
            </a:xfrm>
            <a:prstGeom prst="rtTriangle">
              <a:avLst/>
            </a:prstGeom>
            <a:solidFill>
              <a:srgbClr val="477D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a-DK"/>
            </a:p>
          </p:txBody>
        </p:sp>
        <p:sp>
          <p:nvSpPr>
            <p:cNvPr id="159" name="Ellipse 158">
              <a:extLst>
                <a:ext uri="{FF2B5EF4-FFF2-40B4-BE49-F238E27FC236}">
                  <a16:creationId xmlns:a16="http://schemas.microsoft.com/office/drawing/2014/main" id="{E078AA53-43B3-4F41-A565-8C932C239DC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23681" y="2111604"/>
              <a:ext cx="127112" cy="127827"/>
            </a:xfrm>
            <a:prstGeom prst="ellipse">
              <a:avLst/>
            </a:prstGeom>
            <a:solidFill>
              <a:srgbClr val="8F78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60" name="Rektangel 159">
              <a:extLst>
                <a:ext uri="{FF2B5EF4-FFF2-40B4-BE49-F238E27FC236}">
                  <a16:creationId xmlns:a16="http://schemas.microsoft.com/office/drawing/2014/main" id="{CEE1567E-D6C1-469B-AD3A-08D8EC17F332}"/>
                </a:ext>
              </a:extLst>
            </p:cNvPr>
            <p:cNvSpPr/>
            <p:nvPr/>
          </p:nvSpPr>
          <p:spPr>
            <a:xfrm>
              <a:off x="3904932" y="4474627"/>
              <a:ext cx="338992" cy="152357"/>
            </a:xfrm>
            <a:prstGeom prst="rect">
              <a:avLst/>
            </a:prstGeom>
            <a:solidFill>
              <a:srgbClr val="9A49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61" name="Rektangel 160">
              <a:extLst>
                <a:ext uri="{FF2B5EF4-FFF2-40B4-BE49-F238E27FC236}">
                  <a16:creationId xmlns:a16="http://schemas.microsoft.com/office/drawing/2014/main" id="{595B5B60-D7B2-48B0-AA7C-FF0BD61D8455}"/>
                </a:ext>
              </a:extLst>
            </p:cNvPr>
            <p:cNvSpPr/>
            <p:nvPr/>
          </p:nvSpPr>
          <p:spPr>
            <a:xfrm rot="5400000">
              <a:off x="4053167" y="4381988"/>
              <a:ext cx="31957" cy="3495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62" name="Rektangel 161">
              <a:extLst>
                <a:ext uri="{FF2B5EF4-FFF2-40B4-BE49-F238E27FC236}">
                  <a16:creationId xmlns:a16="http://schemas.microsoft.com/office/drawing/2014/main" id="{0C9CD93A-78D8-47CA-AD1A-D6774ED75842}"/>
                </a:ext>
              </a:extLst>
            </p:cNvPr>
            <p:cNvSpPr/>
            <p:nvPr/>
          </p:nvSpPr>
          <p:spPr>
            <a:xfrm>
              <a:off x="4012749" y="4474211"/>
              <a:ext cx="31778" cy="1521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63" name="Rektangel 162">
              <a:extLst>
                <a:ext uri="{FF2B5EF4-FFF2-40B4-BE49-F238E27FC236}">
                  <a16:creationId xmlns:a16="http://schemas.microsoft.com/office/drawing/2014/main" id="{53374892-E148-42EA-A894-C96186644786}"/>
                </a:ext>
              </a:extLst>
            </p:cNvPr>
            <p:cNvSpPr/>
            <p:nvPr/>
          </p:nvSpPr>
          <p:spPr>
            <a:xfrm>
              <a:off x="5503083" y="2715628"/>
              <a:ext cx="367200" cy="36000"/>
            </a:xfrm>
            <a:prstGeom prst="rect">
              <a:avLst/>
            </a:prstGeom>
            <a:solidFill>
              <a:srgbClr val="8F78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</p:grpSp>
      <p:sp>
        <p:nvSpPr>
          <p:cNvPr id="395" name="Rektangel 394">
            <a:extLst>
              <a:ext uri="{FF2B5EF4-FFF2-40B4-BE49-F238E27FC236}">
                <a16:creationId xmlns:a16="http://schemas.microsoft.com/office/drawing/2014/main" id="{BB8396C8-7C89-4E07-87F1-4EA318B96B10}"/>
              </a:ext>
            </a:extLst>
          </p:cNvPr>
          <p:cNvSpPr/>
          <p:nvPr userDrawn="1"/>
        </p:nvSpPr>
        <p:spPr>
          <a:xfrm>
            <a:off x="731837" y="1798498"/>
            <a:ext cx="5106651" cy="4183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200" b="1" dirty="0">
              <a:solidFill>
                <a:schemeClr val="bg2"/>
              </a:solidFill>
            </a:endParaRPr>
          </a:p>
        </p:txBody>
      </p:sp>
      <p:sp>
        <p:nvSpPr>
          <p:cNvPr id="396" name="Pladsholder til tekst 5">
            <a:extLst>
              <a:ext uri="{FF2B5EF4-FFF2-40B4-BE49-F238E27FC236}">
                <a16:creationId xmlns:a16="http://schemas.microsoft.com/office/drawing/2014/main" id="{7F4250AC-C85F-4804-9C4A-1E7F8D951B4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58715" y="1663582"/>
            <a:ext cx="5106988" cy="4183063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bg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sz="1800" dirty="0" err="1">
                <a:solidFill>
                  <a:schemeClr val="bg2"/>
                </a:solidFill>
              </a:rPr>
              <a:t>Lorem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ipsum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dolor</a:t>
            </a:r>
            <a:r>
              <a:rPr lang="da-DK" sz="1800" dirty="0">
                <a:solidFill>
                  <a:schemeClr val="bg2"/>
                </a:solidFill>
              </a:rPr>
              <a:t> sit </a:t>
            </a:r>
            <a:r>
              <a:rPr lang="da-DK" sz="1800" dirty="0" err="1">
                <a:solidFill>
                  <a:schemeClr val="bg2"/>
                </a:solidFill>
              </a:rPr>
              <a:t>amet</a:t>
            </a:r>
            <a:r>
              <a:rPr lang="da-DK" sz="1800" dirty="0">
                <a:solidFill>
                  <a:schemeClr val="bg2"/>
                </a:solidFill>
              </a:rPr>
              <a:t>, </a:t>
            </a:r>
            <a:r>
              <a:rPr lang="da-DK" sz="1800" dirty="0" err="1">
                <a:solidFill>
                  <a:schemeClr val="bg2"/>
                </a:solidFill>
              </a:rPr>
              <a:t>consectetur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adipiscing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elit</a:t>
            </a:r>
            <a:r>
              <a:rPr lang="da-DK" sz="1800" dirty="0">
                <a:solidFill>
                  <a:schemeClr val="bg2"/>
                </a:solidFill>
              </a:rPr>
              <a:t>. Vivamus non eros </a:t>
            </a:r>
            <a:r>
              <a:rPr lang="da-DK" sz="1800" dirty="0" err="1">
                <a:solidFill>
                  <a:schemeClr val="bg2"/>
                </a:solidFill>
              </a:rPr>
              <a:t>quis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urna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mollis</a:t>
            </a:r>
            <a:r>
              <a:rPr lang="da-DK" sz="1800" dirty="0">
                <a:solidFill>
                  <a:schemeClr val="bg2"/>
                </a:solidFill>
              </a:rPr>
              <a:t> finibus. </a:t>
            </a:r>
            <a:r>
              <a:rPr lang="da-DK" sz="1800" dirty="0" err="1">
                <a:solidFill>
                  <a:schemeClr val="bg2"/>
                </a:solidFill>
              </a:rPr>
              <a:t>Nulla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lacinia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ligula</a:t>
            </a:r>
            <a:r>
              <a:rPr lang="da-DK" sz="1800" dirty="0">
                <a:solidFill>
                  <a:schemeClr val="bg2"/>
                </a:solidFill>
              </a:rPr>
              <a:t> ut </a:t>
            </a:r>
            <a:r>
              <a:rPr lang="da-DK" sz="1800" dirty="0" err="1">
                <a:solidFill>
                  <a:schemeClr val="bg2"/>
                </a:solidFill>
              </a:rPr>
              <a:t>eleifend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vestibulum</a:t>
            </a:r>
            <a:r>
              <a:rPr lang="da-DK" sz="1800" dirty="0">
                <a:solidFill>
                  <a:schemeClr val="bg2"/>
                </a:solidFill>
              </a:rPr>
              <a:t>. </a:t>
            </a:r>
            <a:r>
              <a:rPr lang="da-DK" sz="1800" dirty="0" err="1">
                <a:solidFill>
                  <a:schemeClr val="bg2"/>
                </a:solidFill>
              </a:rPr>
              <a:t>Nullam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semper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mollis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dolor</a:t>
            </a:r>
            <a:r>
              <a:rPr lang="da-DK" sz="1800" dirty="0">
                <a:solidFill>
                  <a:schemeClr val="bg2"/>
                </a:solidFill>
              </a:rPr>
              <a:t> et </a:t>
            </a:r>
            <a:r>
              <a:rPr lang="da-DK" sz="1800" dirty="0" err="1">
                <a:solidFill>
                  <a:schemeClr val="bg2"/>
                </a:solidFill>
              </a:rPr>
              <a:t>fermentum</a:t>
            </a:r>
            <a:r>
              <a:rPr lang="da-DK" sz="1800" dirty="0">
                <a:solidFill>
                  <a:schemeClr val="bg2"/>
                </a:solidFill>
              </a:rPr>
              <a:t>. </a:t>
            </a:r>
            <a:endParaRPr lang="da-DK" sz="800" b="1" dirty="0">
              <a:solidFill>
                <a:schemeClr val="bg2"/>
              </a:solidFill>
            </a:endParaRPr>
          </a:p>
        </p:txBody>
      </p:sp>
      <p:grpSp>
        <p:nvGrpSpPr>
          <p:cNvPr id="404" name="Gruppe 403">
            <a:extLst>
              <a:ext uri="{FF2B5EF4-FFF2-40B4-BE49-F238E27FC236}">
                <a16:creationId xmlns:a16="http://schemas.microsoft.com/office/drawing/2014/main" id="{4EF02B02-D504-4DF3-9737-4A49E339ED23}"/>
              </a:ext>
            </a:extLst>
          </p:cNvPr>
          <p:cNvGrpSpPr/>
          <p:nvPr userDrawn="1"/>
        </p:nvGrpSpPr>
        <p:grpSpPr>
          <a:xfrm>
            <a:off x="6270980" y="1977069"/>
            <a:ext cx="2046398" cy="794493"/>
            <a:chOff x="6270980" y="1977069"/>
            <a:chExt cx="2046398" cy="794493"/>
          </a:xfrm>
        </p:grpSpPr>
        <p:sp>
          <p:nvSpPr>
            <p:cNvPr id="405" name="Ellipse 404">
              <a:extLst>
                <a:ext uri="{FF2B5EF4-FFF2-40B4-BE49-F238E27FC236}">
                  <a16:creationId xmlns:a16="http://schemas.microsoft.com/office/drawing/2014/main" id="{475692B7-9452-4DE7-8219-6569140AA5D7}"/>
                </a:ext>
              </a:extLst>
            </p:cNvPr>
            <p:cNvSpPr/>
            <p:nvPr userDrawn="1"/>
          </p:nvSpPr>
          <p:spPr>
            <a:xfrm>
              <a:off x="6270980" y="2376229"/>
              <a:ext cx="1389060" cy="376169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chemeClr val="bg1">
                    <a:lumMod val="95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406" name="Ellipse 405">
              <a:extLst>
                <a:ext uri="{FF2B5EF4-FFF2-40B4-BE49-F238E27FC236}">
                  <a16:creationId xmlns:a16="http://schemas.microsoft.com/office/drawing/2014/main" id="{8B68476A-CFB8-46C2-AAA5-AECB012FBA4B}"/>
                </a:ext>
              </a:extLst>
            </p:cNvPr>
            <p:cNvSpPr/>
            <p:nvPr userDrawn="1"/>
          </p:nvSpPr>
          <p:spPr>
            <a:xfrm>
              <a:off x="7062190" y="2395393"/>
              <a:ext cx="1255188" cy="376169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chemeClr val="bg1">
                    <a:lumMod val="95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407" name="Ellipse 406">
              <a:extLst>
                <a:ext uri="{FF2B5EF4-FFF2-40B4-BE49-F238E27FC236}">
                  <a16:creationId xmlns:a16="http://schemas.microsoft.com/office/drawing/2014/main" id="{4BB6AB6C-8B2D-413E-B193-7B5838077802}"/>
                </a:ext>
              </a:extLst>
            </p:cNvPr>
            <p:cNvSpPr/>
            <p:nvPr userDrawn="1"/>
          </p:nvSpPr>
          <p:spPr>
            <a:xfrm>
              <a:off x="6538268" y="2075327"/>
              <a:ext cx="529299" cy="376169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chemeClr val="bg1">
                    <a:lumMod val="95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408" name="Ellipse 407">
              <a:extLst>
                <a:ext uri="{FF2B5EF4-FFF2-40B4-BE49-F238E27FC236}">
                  <a16:creationId xmlns:a16="http://schemas.microsoft.com/office/drawing/2014/main" id="{0BE6590B-68FE-44FE-BC8B-60F7ABE8CCF4}"/>
                </a:ext>
              </a:extLst>
            </p:cNvPr>
            <p:cNvSpPr/>
            <p:nvPr userDrawn="1"/>
          </p:nvSpPr>
          <p:spPr>
            <a:xfrm>
              <a:off x="6805012" y="1977069"/>
              <a:ext cx="830228" cy="376169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chemeClr val="bg1">
                    <a:lumMod val="95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409" name="Ellipse 408">
              <a:extLst>
                <a:ext uri="{FF2B5EF4-FFF2-40B4-BE49-F238E27FC236}">
                  <a16:creationId xmlns:a16="http://schemas.microsoft.com/office/drawing/2014/main" id="{02685461-41A7-4ADE-A5EC-D5747F5AE330}"/>
                </a:ext>
              </a:extLst>
            </p:cNvPr>
            <p:cNvSpPr/>
            <p:nvPr userDrawn="1"/>
          </p:nvSpPr>
          <p:spPr>
            <a:xfrm>
              <a:off x="6521502" y="2162820"/>
              <a:ext cx="1761671" cy="465147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chemeClr val="bg1">
                    <a:lumMod val="9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410" name="Ellipse 409">
              <a:extLst>
                <a:ext uri="{FF2B5EF4-FFF2-40B4-BE49-F238E27FC236}">
                  <a16:creationId xmlns:a16="http://schemas.microsoft.com/office/drawing/2014/main" id="{3DA339FA-3940-4018-8DA6-B36BE355F25E}"/>
                </a:ext>
              </a:extLst>
            </p:cNvPr>
            <p:cNvSpPr/>
            <p:nvPr userDrawn="1"/>
          </p:nvSpPr>
          <p:spPr>
            <a:xfrm>
              <a:off x="7458106" y="2117326"/>
              <a:ext cx="463355" cy="205041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chemeClr val="bg1">
                    <a:lumMod val="95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</p:grpSp>
    </p:spTree>
    <p:extLst>
      <p:ext uri="{BB962C8B-B14F-4D97-AF65-F5344CB8AC3E}">
        <p14:creationId xmlns:p14="http://schemas.microsoft.com/office/powerpoint/2010/main" val="8119210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93">
          <p15:clr>
            <a:srgbClr val="A4A3A4"/>
          </p15:clr>
        </p15:guide>
        <p15:guide id="4" pos="461">
          <p15:clr>
            <a:srgbClr val="A4A3A4"/>
          </p15:clr>
        </p15:guide>
        <p15:guide id="5" pos="7287">
          <p15:clr>
            <a:srgbClr val="A4A3A4"/>
          </p15:clr>
        </p15:guide>
        <p15:guide id="6" pos="7219">
          <p15:clr>
            <a:srgbClr val="A4A3A4"/>
          </p15:clr>
        </p15:guide>
        <p15:guide id="7" orient="horz" pos="981">
          <p15:clr>
            <a:srgbClr val="A4A3A4"/>
          </p15:clr>
        </p15:guide>
        <p15:guide id="8" orient="horz" pos="3838">
          <p15:clr>
            <a:srgbClr val="A4A3A4"/>
          </p15:clr>
        </p15:guide>
        <p15:guide id="9" orient="horz" pos="3770">
          <p15:clr>
            <a:srgbClr val="A4A3A4"/>
          </p15:clr>
        </p15:guide>
        <p15:guide id="10" orient="horz" pos="1049">
          <p15:clr>
            <a:srgbClr val="A4A3A4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ederiksberg 1 - bei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4" name="Objekt 3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11">
            <a:extLst>
              <a:ext uri="{FF2B5EF4-FFF2-40B4-BE49-F238E27FC236}">
                <a16:creationId xmlns:a16="http://schemas.microsoft.com/office/drawing/2014/main" id="{C01F24CB-F56C-412B-B35C-126AC1BFB968}"/>
              </a:ext>
            </a:extLst>
          </p:cNvPr>
          <p:cNvSpPr/>
          <p:nvPr userDrawn="1"/>
        </p:nvSpPr>
        <p:spPr>
          <a:xfrm>
            <a:off x="623888" y="1557337"/>
            <a:ext cx="10944224" cy="4535488"/>
          </a:xfrm>
          <a:prstGeom prst="rect">
            <a:avLst/>
          </a:prstGeom>
          <a:solidFill>
            <a:srgbClr val="EEE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000" b="1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409" name="Gruppe 408">
            <a:extLst>
              <a:ext uri="{FF2B5EF4-FFF2-40B4-BE49-F238E27FC236}">
                <a16:creationId xmlns:a16="http://schemas.microsoft.com/office/drawing/2014/main" id="{C7A352E4-A5C6-4A63-B76E-74A0064E1078}"/>
              </a:ext>
            </a:extLst>
          </p:cNvPr>
          <p:cNvGrpSpPr>
            <a:grpSpLocks noChangeAspect="1"/>
          </p:cNvGrpSpPr>
          <p:nvPr userDrawn="1"/>
        </p:nvGrpSpPr>
        <p:grpSpPr>
          <a:xfrm flipH="1">
            <a:off x="9330607" y="2687650"/>
            <a:ext cx="1892210" cy="693435"/>
            <a:chOff x="7698172" y="1860827"/>
            <a:chExt cx="2046398" cy="794493"/>
          </a:xfrm>
        </p:grpSpPr>
        <p:sp>
          <p:nvSpPr>
            <p:cNvPr id="410" name="Ellipse 409">
              <a:extLst>
                <a:ext uri="{FF2B5EF4-FFF2-40B4-BE49-F238E27FC236}">
                  <a16:creationId xmlns:a16="http://schemas.microsoft.com/office/drawing/2014/main" id="{F270DDC4-5F4A-422C-A11A-6A2537121524}"/>
                </a:ext>
              </a:extLst>
            </p:cNvPr>
            <p:cNvSpPr/>
            <p:nvPr userDrawn="1"/>
          </p:nvSpPr>
          <p:spPr>
            <a:xfrm>
              <a:off x="7698172" y="2259987"/>
              <a:ext cx="1389060" cy="376169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chemeClr val="bg1">
                    <a:lumMod val="95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411" name="Ellipse 410">
              <a:extLst>
                <a:ext uri="{FF2B5EF4-FFF2-40B4-BE49-F238E27FC236}">
                  <a16:creationId xmlns:a16="http://schemas.microsoft.com/office/drawing/2014/main" id="{733AFB7D-F4E7-4BBD-A28B-D48718E592EE}"/>
                </a:ext>
              </a:extLst>
            </p:cNvPr>
            <p:cNvSpPr/>
            <p:nvPr userDrawn="1"/>
          </p:nvSpPr>
          <p:spPr>
            <a:xfrm>
              <a:off x="8489382" y="2279151"/>
              <a:ext cx="1255188" cy="376169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chemeClr val="bg1">
                    <a:lumMod val="95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412" name="Ellipse 411">
              <a:extLst>
                <a:ext uri="{FF2B5EF4-FFF2-40B4-BE49-F238E27FC236}">
                  <a16:creationId xmlns:a16="http://schemas.microsoft.com/office/drawing/2014/main" id="{46338556-16B1-4920-BB26-EF31250257E1}"/>
                </a:ext>
              </a:extLst>
            </p:cNvPr>
            <p:cNvSpPr/>
            <p:nvPr userDrawn="1"/>
          </p:nvSpPr>
          <p:spPr>
            <a:xfrm>
              <a:off x="7965460" y="1959085"/>
              <a:ext cx="529299" cy="376169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chemeClr val="bg1">
                    <a:lumMod val="95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413" name="Ellipse 412">
              <a:extLst>
                <a:ext uri="{FF2B5EF4-FFF2-40B4-BE49-F238E27FC236}">
                  <a16:creationId xmlns:a16="http://schemas.microsoft.com/office/drawing/2014/main" id="{A989BD7E-EBB5-4FD6-9003-86B1B1BCA0DD}"/>
                </a:ext>
              </a:extLst>
            </p:cNvPr>
            <p:cNvSpPr/>
            <p:nvPr userDrawn="1"/>
          </p:nvSpPr>
          <p:spPr>
            <a:xfrm>
              <a:off x="8232204" y="1860827"/>
              <a:ext cx="830228" cy="376169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chemeClr val="bg1">
                    <a:lumMod val="95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414" name="Ellipse 413">
              <a:extLst>
                <a:ext uri="{FF2B5EF4-FFF2-40B4-BE49-F238E27FC236}">
                  <a16:creationId xmlns:a16="http://schemas.microsoft.com/office/drawing/2014/main" id="{660F0352-CA9A-407A-8F34-8B99EA4D7173}"/>
                </a:ext>
              </a:extLst>
            </p:cNvPr>
            <p:cNvSpPr/>
            <p:nvPr userDrawn="1"/>
          </p:nvSpPr>
          <p:spPr>
            <a:xfrm>
              <a:off x="7948694" y="2046578"/>
              <a:ext cx="1761671" cy="465147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chemeClr val="bg1">
                    <a:lumMod val="9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415" name="Ellipse 414">
              <a:extLst>
                <a:ext uri="{FF2B5EF4-FFF2-40B4-BE49-F238E27FC236}">
                  <a16:creationId xmlns:a16="http://schemas.microsoft.com/office/drawing/2014/main" id="{41F63CD6-B579-4649-B389-B33C43B2637D}"/>
                </a:ext>
              </a:extLst>
            </p:cNvPr>
            <p:cNvSpPr/>
            <p:nvPr userDrawn="1"/>
          </p:nvSpPr>
          <p:spPr>
            <a:xfrm>
              <a:off x="8885298" y="2001084"/>
              <a:ext cx="463355" cy="205041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chemeClr val="bg1">
                    <a:lumMod val="95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</p:grpSp>
      <p:sp>
        <p:nvSpPr>
          <p:cNvPr id="12" name="Titel 11"/>
          <p:cNvSpPr>
            <a:spLocks noGrp="1"/>
          </p:cNvSpPr>
          <p:nvPr>
            <p:ph type="title" hasCustomPrompt="1"/>
          </p:nvPr>
        </p:nvSpPr>
        <p:spPr>
          <a:xfrm>
            <a:off x="623888" y="404665"/>
            <a:ext cx="10944224" cy="978729"/>
          </a:xfrm>
          <a:prstGeom prst="rect">
            <a:avLst/>
          </a:prstGeom>
        </p:spPr>
        <p:txBody>
          <a:bodyPr vert="horz" wrap="square" lIns="0">
            <a:spAutoFit/>
          </a:bodyPr>
          <a:lstStyle>
            <a:lvl1pPr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da-DK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Overskrift med mulighed for at fremhæve elementer med </a:t>
            </a:r>
            <a:r>
              <a:rPr lang="da-DK" sz="3200" b="1" dirty="0">
                <a:solidFill>
                  <a:srgbClr val="00502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grøn</a:t>
            </a:r>
            <a:endParaRPr lang="da-DK" sz="32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8" name="Rektangel 77">
            <a:extLst>
              <a:ext uri="{FF2B5EF4-FFF2-40B4-BE49-F238E27FC236}">
                <a16:creationId xmlns:a16="http://schemas.microsoft.com/office/drawing/2014/main" id="{806BC1D7-87BB-4439-B5AC-4EF5C6AA5FAE}"/>
              </a:ext>
            </a:extLst>
          </p:cNvPr>
          <p:cNvSpPr/>
          <p:nvPr/>
        </p:nvSpPr>
        <p:spPr>
          <a:xfrm>
            <a:off x="731837" y="1798498"/>
            <a:ext cx="5106651" cy="41832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200" b="1" dirty="0">
              <a:solidFill>
                <a:schemeClr val="bg2"/>
              </a:solidFill>
            </a:endParaRPr>
          </a:p>
        </p:txBody>
      </p:sp>
      <p:sp>
        <p:nvSpPr>
          <p:cNvPr id="79" name="Rektangel 78">
            <a:extLst>
              <a:ext uri="{FF2B5EF4-FFF2-40B4-BE49-F238E27FC236}">
                <a16:creationId xmlns:a16="http://schemas.microsoft.com/office/drawing/2014/main" id="{5ACB7A86-00AE-4D1B-9D2F-A74E966C2F31}"/>
              </a:ext>
            </a:extLst>
          </p:cNvPr>
          <p:cNvSpPr/>
          <p:nvPr/>
        </p:nvSpPr>
        <p:spPr>
          <a:xfrm>
            <a:off x="858715" y="1663582"/>
            <a:ext cx="5106655" cy="418268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200" b="1" dirty="0">
              <a:solidFill>
                <a:schemeClr val="accent4"/>
              </a:solidFill>
            </a:endParaRP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17BA97FD-0759-40B5-B7C4-F9AE62B5283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58715" y="1663582"/>
            <a:ext cx="5106988" cy="4183063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1800">
                <a:solidFill>
                  <a:schemeClr val="accent4"/>
                </a:solidFill>
              </a:defRPr>
            </a:lvl1pPr>
          </a:lstStyle>
          <a:p>
            <a:pPr marL="0" lvl="0" algn="ctr"/>
            <a:r>
              <a:rPr lang="da-DK" dirty="0" err="1">
                <a:solidFill>
                  <a:schemeClr val="accent4"/>
                </a:solidFill>
              </a:rPr>
              <a:t>Lorem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ipsum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dolor</a:t>
            </a:r>
            <a:r>
              <a:rPr lang="da-DK" dirty="0">
                <a:solidFill>
                  <a:schemeClr val="accent4"/>
                </a:solidFill>
              </a:rPr>
              <a:t> sit </a:t>
            </a:r>
            <a:r>
              <a:rPr lang="da-DK" dirty="0" err="1">
                <a:solidFill>
                  <a:schemeClr val="accent4"/>
                </a:solidFill>
              </a:rPr>
              <a:t>amet</a:t>
            </a:r>
            <a:r>
              <a:rPr lang="da-DK" dirty="0">
                <a:solidFill>
                  <a:schemeClr val="accent4"/>
                </a:solidFill>
              </a:rPr>
              <a:t>, </a:t>
            </a:r>
            <a:r>
              <a:rPr lang="da-DK" dirty="0" err="1">
                <a:solidFill>
                  <a:schemeClr val="accent4"/>
                </a:solidFill>
              </a:rPr>
              <a:t>consectetur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adipiscing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elit</a:t>
            </a:r>
            <a:r>
              <a:rPr lang="da-DK" dirty="0">
                <a:solidFill>
                  <a:schemeClr val="accent4"/>
                </a:solidFill>
              </a:rPr>
              <a:t>. Vivamus non eros </a:t>
            </a:r>
            <a:r>
              <a:rPr lang="da-DK" dirty="0" err="1">
                <a:solidFill>
                  <a:schemeClr val="accent4"/>
                </a:solidFill>
              </a:rPr>
              <a:t>quis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urna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mollis</a:t>
            </a:r>
            <a:r>
              <a:rPr lang="da-DK" dirty="0">
                <a:solidFill>
                  <a:schemeClr val="accent4"/>
                </a:solidFill>
              </a:rPr>
              <a:t> finibus. </a:t>
            </a:r>
            <a:r>
              <a:rPr lang="da-DK" dirty="0" err="1">
                <a:solidFill>
                  <a:schemeClr val="accent4"/>
                </a:solidFill>
              </a:rPr>
              <a:t>Nulla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lacinia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ligula</a:t>
            </a:r>
            <a:r>
              <a:rPr lang="da-DK" dirty="0">
                <a:solidFill>
                  <a:schemeClr val="accent4"/>
                </a:solidFill>
              </a:rPr>
              <a:t> ut </a:t>
            </a:r>
            <a:r>
              <a:rPr lang="da-DK" dirty="0" err="1">
                <a:solidFill>
                  <a:schemeClr val="accent4"/>
                </a:solidFill>
              </a:rPr>
              <a:t>eleifend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vestibulum</a:t>
            </a:r>
            <a:r>
              <a:rPr lang="da-DK" dirty="0">
                <a:solidFill>
                  <a:schemeClr val="accent4"/>
                </a:solidFill>
              </a:rPr>
              <a:t>. </a:t>
            </a:r>
            <a:r>
              <a:rPr lang="da-DK" dirty="0" err="1">
                <a:solidFill>
                  <a:schemeClr val="accent4"/>
                </a:solidFill>
              </a:rPr>
              <a:t>Nullam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semper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mollis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dolor</a:t>
            </a:r>
            <a:r>
              <a:rPr lang="da-DK" dirty="0">
                <a:solidFill>
                  <a:schemeClr val="accent4"/>
                </a:solidFill>
              </a:rPr>
              <a:t> et </a:t>
            </a:r>
            <a:r>
              <a:rPr lang="da-DK" dirty="0" err="1">
                <a:solidFill>
                  <a:schemeClr val="accent4"/>
                </a:solidFill>
              </a:rPr>
              <a:t>fermentum</a:t>
            </a:r>
            <a:r>
              <a:rPr lang="da-DK" dirty="0">
                <a:solidFill>
                  <a:schemeClr val="accent4"/>
                </a:solidFill>
              </a:rPr>
              <a:t>. </a:t>
            </a:r>
            <a:endParaRPr lang="da-DK" sz="1000" b="1" dirty="0">
              <a:solidFill>
                <a:schemeClr val="accent4"/>
              </a:solidFill>
            </a:endParaRPr>
          </a:p>
        </p:txBody>
      </p:sp>
      <p:grpSp>
        <p:nvGrpSpPr>
          <p:cNvPr id="402" name="Gruppe 401">
            <a:extLst>
              <a:ext uri="{FF2B5EF4-FFF2-40B4-BE49-F238E27FC236}">
                <a16:creationId xmlns:a16="http://schemas.microsoft.com/office/drawing/2014/main" id="{BBCD4F5C-CE7E-4168-A21E-C023293FE903}"/>
              </a:ext>
            </a:extLst>
          </p:cNvPr>
          <p:cNvGrpSpPr/>
          <p:nvPr userDrawn="1"/>
        </p:nvGrpSpPr>
        <p:grpSpPr>
          <a:xfrm>
            <a:off x="6270980" y="2317062"/>
            <a:ext cx="2046398" cy="794493"/>
            <a:chOff x="6270980" y="1977069"/>
            <a:chExt cx="2046398" cy="794493"/>
          </a:xfrm>
        </p:grpSpPr>
        <p:sp>
          <p:nvSpPr>
            <p:cNvPr id="403" name="Ellipse 402">
              <a:extLst>
                <a:ext uri="{FF2B5EF4-FFF2-40B4-BE49-F238E27FC236}">
                  <a16:creationId xmlns:a16="http://schemas.microsoft.com/office/drawing/2014/main" id="{549A09DB-0CAB-40AC-9466-AB0D31C62650}"/>
                </a:ext>
              </a:extLst>
            </p:cNvPr>
            <p:cNvSpPr/>
            <p:nvPr userDrawn="1"/>
          </p:nvSpPr>
          <p:spPr>
            <a:xfrm>
              <a:off x="6270980" y="2376229"/>
              <a:ext cx="1389060" cy="376169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chemeClr val="bg1">
                    <a:lumMod val="95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404" name="Ellipse 403">
              <a:extLst>
                <a:ext uri="{FF2B5EF4-FFF2-40B4-BE49-F238E27FC236}">
                  <a16:creationId xmlns:a16="http://schemas.microsoft.com/office/drawing/2014/main" id="{76660E34-E935-42CA-A4E0-98198D2AF10E}"/>
                </a:ext>
              </a:extLst>
            </p:cNvPr>
            <p:cNvSpPr/>
            <p:nvPr userDrawn="1"/>
          </p:nvSpPr>
          <p:spPr>
            <a:xfrm>
              <a:off x="7062190" y="2395393"/>
              <a:ext cx="1255188" cy="376169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chemeClr val="bg1">
                    <a:lumMod val="95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405" name="Ellipse 404">
              <a:extLst>
                <a:ext uri="{FF2B5EF4-FFF2-40B4-BE49-F238E27FC236}">
                  <a16:creationId xmlns:a16="http://schemas.microsoft.com/office/drawing/2014/main" id="{C6B804D5-93C9-4B96-91CE-CB049CD80C51}"/>
                </a:ext>
              </a:extLst>
            </p:cNvPr>
            <p:cNvSpPr/>
            <p:nvPr userDrawn="1"/>
          </p:nvSpPr>
          <p:spPr>
            <a:xfrm>
              <a:off x="6538268" y="2075327"/>
              <a:ext cx="529299" cy="376169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chemeClr val="bg1">
                    <a:lumMod val="95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406" name="Ellipse 405">
              <a:extLst>
                <a:ext uri="{FF2B5EF4-FFF2-40B4-BE49-F238E27FC236}">
                  <a16:creationId xmlns:a16="http://schemas.microsoft.com/office/drawing/2014/main" id="{2BE294E7-7F92-4AEC-BD2C-AC06B8CFAB0E}"/>
                </a:ext>
              </a:extLst>
            </p:cNvPr>
            <p:cNvSpPr/>
            <p:nvPr userDrawn="1"/>
          </p:nvSpPr>
          <p:spPr>
            <a:xfrm>
              <a:off x="6805012" y="1977069"/>
              <a:ext cx="830228" cy="376169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chemeClr val="bg1">
                    <a:lumMod val="95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407" name="Ellipse 406">
              <a:extLst>
                <a:ext uri="{FF2B5EF4-FFF2-40B4-BE49-F238E27FC236}">
                  <a16:creationId xmlns:a16="http://schemas.microsoft.com/office/drawing/2014/main" id="{E881BD8C-4992-428B-9BE0-DA6B564DFC2A}"/>
                </a:ext>
              </a:extLst>
            </p:cNvPr>
            <p:cNvSpPr/>
            <p:nvPr userDrawn="1"/>
          </p:nvSpPr>
          <p:spPr>
            <a:xfrm>
              <a:off x="6521502" y="2162820"/>
              <a:ext cx="1761671" cy="465147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chemeClr val="bg1">
                    <a:lumMod val="9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408" name="Ellipse 407">
              <a:extLst>
                <a:ext uri="{FF2B5EF4-FFF2-40B4-BE49-F238E27FC236}">
                  <a16:creationId xmlns:a16="http://schemas.microsoft.com/office/drawing/2014/main" id="{661A7E59-9B48-4EEA-AB1B-ED5E9A7989E2}"/>
                </a:ext>
              </a:extLst>
            </p:cNvPr>
            <p:cNvSpPr/>
            <p:nvPr userDrawn="1"/>
          </p:nvSpPr>
          <p:spPr>
            <a:xfrm>
              <a:off x="7458106" y="2117326"/>
              <a:ext cx="463355" cy="205041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chemeClr val="bg1">
                    <a:lumMod val="95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</p:grpSp>
      <p:grpSp>
        <p:nvGrpSpPr>
          <p:cNvPr id="986" name="Gruppe 985">
            <a:extLst>
              <a:ext uri="{FF2B5EF4-FFF2-40B4-BE49-F238E27FC236}">
                <a16:creationId xmlns:a16="http://schemas.microsoft.com/office/drawing/2014/main" id="{29DF4ADD-E9D0-4640-85BD-29A6072E9975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5979654" y="3766675"/>
            <a:ext cx="5469784" cy="2055245"/>
            <a:chOff x="1555638" y="3004456"/>
            <a:chExt cx="8187846" cy="3076544"/>
          </a:xfrm>
        </p:grpSpPr>
        <p:grpSp>
          <p:nvGrpSpPr>
            <p:cNvPr id="987" name="Gruppe 986">
              <a:extLst>
                <a:ext uri="{FF2B5EF4-FFF2-40B4-BE49-F238E27FC236}">
                  <a16:creationId xmlns:a16="http://schemas.microsoft.com/office/drawing/2014/main" id="{FC26A337-80EB-406B-A10C-9ECBD8932312}"/>
                </a:ext>
              </a:extLst>
            </p:cNvPr>
            <p:cNvGrpSpPr/>
            <p:nvPr/>
          </p:nvGrpSpPr>
          <p:grpSpPr>
            <a:xfrm flipH="1">
              <a:off x="3642164" y="4610371"/>
              <a:ext cx="710658" cy="850217"/>
              <a:chOff x="1610213" y="4933721"/>
              <a:chExt cx="1169253" cy="1099213"/>
            </a:xfrm>
          </p:grpSpPr>
          <p:grpSp>
            <p:nvGrpSpPr>
              <p:cNvPr id="1545" name="Gruppe 1544">
                <a:extLst>
                  <a:ext uri="{FF2B5EF4-FFF2-40B4-BE49-F238E27FC236}">
                    <a16:creationId xmlns:a16="http://schemas.microsoft.com/office/drawing/2014/main" id="{A2E3FC3D-482B-4559-8C44-66A0320B4DBB}"/>
                  </a:ext>
                </a:extLst>
              </p:cNvPr>
              <p:cNvGrpSpPr/>
              <p:nvPr/>
            </p:nvGrpSpPr>
            <p:grpSpPr>
              <a:xfrm>
                <a:off x="2145228" y="5613320"/>
                <a:ext cx="165543" cy="419614"/>
                <a:chOff x="4852454" y="2916519"/>
                <a:chExt cx="278597" cy="366599"/>
              </a:xfrm>
            </p:grpSpPr>
            <p:sp>
              <p:nvSpPr>
                <p:cNvPr id="1551" name="Rektangel 1550">
                  <a:extLst>
                    <a:ext uri="{FF2B5EF4-FFF2-40B4-BE49-F238E27FC236}">
                      <a16:creationId xmlns:a16="http://schemas.microsoft.com/office/drawing/2014/main" id="{C93B264C-3AF0-4E42-9C27-2F0EE2764C8A}"/>
                    </a:ext>
                  </a:extLst>
                </p:cNvPr>
                <p:cNvSpPr/>
                <p:nvPr/>
              </p:nvSpPr>
              <p:spPr>
                <a:xfrm>
                  <a:off x="4852454" y="3036482"/>
                  <a:ext cx="278597" cy="246636"/>
                </a:xfrm>
                <a:prstGeom prst="rect">
                  <a:avLst/>
                </a:prstGeom>
                <a:solidFill>
                  <a:srgbClr val="604A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1552" name="Rektangel: afrundede hjørner 1551">
                  <a:extLst>
                    <a:ext uri="{FF2B5EF4-FFF2-40B4-BE49-F238E27FC236}">
                      <a16:creationId xmlns:a16="http://schemas.microsoft.com/office/drawing/2014/main" id="{CD3C570A-3AC9-40EF-8955-8A06FD013ECE}"/>
                    </a:ext>
                  </a:extLst>
                </p:cNvPr>
                <p:cNvSpPr/>
                <p:nvPr/>
              </p:nvSpPr>
              <p:spPr>
                <a:xfrm>
                  <a:off x="4852454" y="2916519"/>
                  <a:ext cx="278597" cy="152783"/>
                </a:xfrm>
                <a:prstGeom prst="roundRect">
                  <a:avLst/>
                </a:prstGeom>
                <a:solidFill>
                  <a:srgbClr val="604A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</p:grpSp>
          <p:sp>
            <p:nvSpPr>
              <p:cNvPr id="1546" name="Ellipse 1545">
                <a:extLst>
                  <a:ext uri="{FF2B5EF4-FFF2-40B4-BE49-F238E27FC236}">
                    <a16:creationId xmlns:a16="http://schemas.microsoft.com/office/drawing/2014/main" id="{F22EF257-D7CC-47C8-A9EA-842BC63CAAB5}"/>
                  </a:ext>
                </a:extLst>
              </p:cNvPr>
              <p:cNvSpPr/>
              <p:nvPr/>
            </p:nvSpPr>
            <p:spPr>
              <a:xfrm>
                <a:off x="1610213" y="5304302"/>
                <a:ext cx="638128" cy="465070"/>
              </a:xfrm>
              <a:prstGeom prst="ellipse">
                <a:avLst/>
              </a:prstGeom>
              <a:solidFill>
                <a:srgbClr val="3F5F5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547" name="Ellipse 1546">
                <a:extLst>
                  <a:ext uri="{FF2B5EF4-FFF2-40B4-BE49-F238E27FC236}">
                    <a16:creationId xmlns:a16="http://schemas.microsoft.com/office/drawing/2014/main" id="{7A3D925C-C238-4F92-AE59-DA95D071BC61}"/>
                  </a:ext>
                </a:extLst>
              </p:cNvPr>
              <p:cNvSpPr/>
              <p:nvPr/>
            </p:nvSpPr>
            <p:spPr>
              <a:xfrm>
                <a:off x="1976314" y="4933721"/>
                <a:ext cx="638128" cy="465070"/>
              </a:xfrm>
              <a:prstGeom prst="ellipse">
                <a:avLst/>
              </a:prstGeom>
              <a:solidFill>
                <a:srgbClr val="3F5F5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548" name="Ellipse 1547">
                <a:extLst>
                  <a:ext uri="{FF2B5EF4-FFF2-40B4-BE49-F238E27FC236}">
                    <a16:creationId xmlns:a16="http://schemas.microsoft.com/office/drawing/2014/main" id="{E105A605-DF02-4F05-B1A0-CD288856BA2B}"/>
                  </a:ext>
                </a:extLst>
              </p:cNvPr>
              <p:cNvSpPr/>
              <p:nvPr/>
            </p:nvSpPr>
            <p:spPr>
              <a:xfrm>
                <a:off x="1693440" y="4988828"/>
                <a:ext cx="816424" cy="465070"/>
              </a:xfrm>
              <a:prstGeom prst="ellipse">
                <a:avLst/>
              </a:prstGeom>
              <a:solidFill>
                <a:srgbClr val="37675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549" name="Ellipse 1548">
                <a:extLst>
                  <a:ext uri="{FF2B5EF4-FFF2-40B4-BE49-F238E27FC236}">
                    <a16:creationId xmlns:a16="http://schemas.microsoft.com/office/drawing/2014/main" id="{057FE4E1-4BD4-4CD5-8FFF-C65D8C901884}"/>
                  </a:ext>
                </a:extLst>
              </p:cNvPr>
              <p:cNvSpPr/>
              <p:nvPr/>
            </p:nvSpPr>
            <p:spPr>
              <a:xfrm>
                <a:off x="1809320" y="5220859"/>
                <a:ext cx="638128" cy="580045"/>
              </a:xfrm>
              <a:prstGeom prst="ellipse">
                <a:avLst/>
              </a:prstGeom>
              <a:solidFill>
                <a:srgbClr val="2E604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550" name="Ellipse 1549">
                <a:extLst>
                  <a:ext uri="{FF2B5EF4-FFF2-40B4-BE49-F238E27FC236}">
                    <a16:creationId xmlns:a16="http://schemas.microsoft.com/office/drawing/2014/main" id="{48FB07C0-46FD-4BC5-B50F-D188DDEC28AF}"/>
                  </a:ext>
                </a:extLst>
              </p:cNvPr>
              <p:cNvSpPr/>
              <p:nvPr/>
            </p:nvSpPr>
            <p:spPr>
              <a:xfrm>
                <a:off x="2188001" y="5248928"/>
                <a:ext cx="591465" cy="465070"/>
              </a:xfrm>
              <a:prstGeom prst="ellipse">
                <a:avLst/>
              </a:prstGeom>
              <a:solidFill>
                <a:srgbClr val="3D61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</p:grpSp>
        <p:grpSp>
          <p:nvGrpSpPr>
            <p:cNvPr id="988" name="Gruppe 987">
              <a:extLst>
                <a:ext uri="{FF2B5EF4-FFF2-40B4-BE49-F238E27FC236}">
                  <a16:creationId xmlns:a16="http://schemas.microsoft.com/office/drawing/2014/main" id="{19FD6E1E-4FFE-4BC6-A492-16A61BBA1A9D}"/>
                </a:ext>
              </a:extLst>
            </p:cNvPr>
            <p:cNvGrpSpPr/>
            <p:nvPr/>
          </p:nvGrpSpPr>
          <p:grpSpPr>
            <a:xfrm flipH="1">
              <a:off x="1555638" y="4882352"/>
              <a:ext cx="1169253" cy="1099213"/>
              <a:chOff x="1610213" y="4933721"/>
              <a:chExt cx="1169253" cy="1099213"/>
            </a:xfrm>
          </p:grpSpPr>
          <p:grpSp>
            <p:nvGrpSpPr>
              <p:cNvPr id="1537" name="Gruppe 1536">
                <a:extLst>
                  <a:ext uri="{FF2B5EF4-FFF2-40B4-BE49-F238E27FC236}">
                    <a16:creationId xmlns:a16="http://schemas.microsoft.com/office/drawing/2014/main" id="{A97C3891-16CC-4713-ACAB-983E47B54F60}"/>
                  </a:ext>
                </a:extLst>
              </p:cNvPr>
              <p:cNvGrpSpPr/>
              <p:nvPr/>
            </p:nvGrpSpPr>
            <p:grpSpPr>
              <a:xfrm>
                <a:off x="2145228" y="5613320"/>
                <a:ext cx="165543" cy="419614"/>
                <a:chOff x="4852454" y="2916519"/>
                <a:chExt cx="278597" cy="366599"/>
              </a:xfrm>
            </p:grpSpPr>
            <p:sp>
              <p:nvSpPr>
                <p:cNvPr id="1543" name="Rektangel 1542">
                  <a:extLst>
                    <a:ext uri="{FF2B5EF4-FFF2-40B4-BE49-F238E27FC236}">
                      <a16:creationId xmlns:a16="http://schemas.microsoft.com/office/drawing/2014/main" id="{C2593D32-1577-433D-8661-42D407B39CCA}"/>
                    </a:ext>
                  </a:extLst>
                </p:cNvPr>
                <p:cNvSpPr/>
                <p:nvPr/>
              </p:nvSpPr>
              <p:spPr>
                <a:xfrm>
                  <a:off x="4852454" y="3036482"/>
                  <a:ext cx="278597" cy="246636"/>
                </a:xfrm>
                <a:prstGeom prst="rect">
                  <a:avLst/>
                </a:prstGeom>
                <a:solidFill>
                  <a:srgbClr val="604A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1544" name="Rektangel: afrundede hjørner 1543">
                  <a:extLst>
                    <a:ext uri="{FF2B5EF4-FFF2-40B4-BE49-F238E27FC236}">
                      <a16:creationId xmlns:a16="http://schemas.microsoft.com/office/drawing/2014/main" id="{DF7D0025-5E1C-4DB3-83BB-C575CE34DBD5}"/>
                    </a:ext>
                  </a:extLst>
                </p:cNvPr>
                <p:cNvSpPr/>
                <p:nvPr/>
              </p:nvSpPr>
              <p:spPr>
                <a:xfrm>
                  <a:off x="4852454" y="2916519"/>
                  <a:ext cx="278597" cy="152783"/>
                </a:xfrm>
                <a:prstGeom prst="roundRect">
                  <a:avLst/>
                </a:prstGeom>
                <a:solidFill>
                  <a:srgbClr val="604A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</p:grpSp>
          <p:sp>
            <p:nvSpPr>
              <p:cNvPr id="1538" name="Ellipse 1537">
                <a:extLst>
                  <a:ext uri="{FF2B5EF4-FFF2-40B4-BE49-F238E27FC236}">
                    <a16:creationId xmlns:a16="http://schemas.microsoft.com/office/drawing/2014/main" id="{0516620D-625D-4696-962E-A5F83F71EB0C}"/>
                  </a:ext>
                </a:extLst>
              </p:cNvPr>
              <p:cNvSpPr/>
              <p:nvPr/>
            </p:nvSpPr>
            <p:spPr>
              <a:xfrm>
                <a:off x="1610213" y="5304302"/>
                <a:ext cx="638128" cy="465070"/>
              </a:xfrm>
              <a:prstGeom prst="ellipse">
                <a:avLst/>
              </a:prstGeom>
              <a:solidFill>
                <a:srgbClr val="3F5F5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539" name="Ellipse 1538">
                <a:extLst>
                  <a:ext uri="{FF2B5EF4-FFF2-40B4-BE49-F238E27FC236}">
                    <a16:creationId xmlns:a16="http://schemas.microsoft.com/office/drawing/2014/main" id="{7C561D4D-28BA-482D-8E3C-C71EDE416BB1}"/>
                  </a:ext>
                </a:extLst>
              </p:cNvPr>
              <p:cNvSpPr/>
              <p:nvPr/>
            </p:nvSpPr>
            <p:spPr>
              <a:xfrm>
                <a:off x="1976314" y="4933721"/>
                <a:ext cx="638128" cy="465070"/>
              </a:xfrm>
              <a:prstGeom prst="ellipse">
                <a:avLst/>
              </a:prstGeom>
              <a:solidFill>
                <a:srgbClr val="3F5F5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540" name="Ellipse 1539">
                <a:extLst>
                  <a:ext uri="{FF2B5EF4-FFF2-40B4-BE49-F238E27FC236}">
                    <a16:creationId xmlns:a16="http://schemas.microsoft.com/office/drawing/2014/main" id="{135D7A2F-1AB1-48F3-BF80-A91F0C514101}"/>
                  </a:ext>
                </a:extLst>
              </p:cNvPr>
              <p:cNvSpPr/>
              <p:nvPr/>
            </p:nvSpPr>
            <p:spPr>
              <a:xfrm>
                <a:off x="1693440" y="4988828"/>
                <a:ext cx="816424" cy="465070"/>
              </a:xfrm>
              <a:prstGeom prst="ellipse">
                <a:avLst/>
              </a:prstGeom>
              <a:solidFill>
                <a:srgbClr val="37675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541" name="Ellipse 1540">
                <a:extLst>
                  <a:ext uri="{FF2B5EF4-FFF2-40B4-BE49-F238E27FC236}">
                    <a16:creationId xmlns:a16="http://schemas.microsoft.com/office/drawing/2014/main" id="{51F29FB4-1D01-4BF1-B968-12210E7621B2}"/>
                  </a:ext>
                </a:extLst>
              </p:cNvPr>
              <p:cNvSpPr/>
              <p:nvPr/>
            </p:nvSpPr>
            <p:spPr>
              <a:xfrm>
                <a:off x="1809320" y="5220859"/>
                <a:ext cx="638128" cy="580045"/>
              </a:xfrm>
              <a:prstGeom prst="ellipse">
                <a:avLst/>
              </a:prstGeom>
              <a:solidFill>
                <a:srgbClr val="2E604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542" name="Ellipse 1541">
                <a:extLst>
                  <a:ext uri="{FF2B5EF4-FFF2-40B4-BE49-F238E27FC236}">
                    <a16:creationId xmlns:a16="http://schemas.microsoft.com/office/drawing/2014/main" id="{A1562239-857E-4FC2-BFC0-11479A76CAB4}"/>
                  </a:ext>
                </a:extLst>
              </p:cNvPr>
              <p:cNvSpPr/>
              <p:nvPr/>
            </p:nvSpPr>
            <p:spPr>
              <a:xfrm>
                <a:off x="2188001" y="5248928"/>
                <a:ext cx="591465" cy="465070"/>
              </a:xfrm>
              <a:prstGeom prst="ellipse">
                <a:avLst/>
              </a:prstGeom>
              <a:solidFill>
                <a:srgbClr val="3D61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</p:grpSp>
        <p:grpSp>
          <p:nvGrpSpPr>
            <p:cNvPr id="989" name="Gruppe 988">
              <a:extLst>
                <a:ext uri="{FF2B5EF4-FFF2-40B4-BE49-F238E27FC236}">
                  <a16:creationId xmlns:a16="http://schemas.microsoft.com/office/drawing/2014/main" id="{BB73338B-C398-4580-B5AA-C90DC436F3CC}"/>
                </a:ext>
              </a:extLst>
            </p:cNvPr>
            <p:cNvGrpSpPr/>
            <p:nvPr/>
          </p:nvGrpSpPr>
          <p:grpSpPr>
            <a:xfrm>
              <a:off x="2199991" y="4956747"/>
              <a:ext cx="2185717" cy="1019561"/>
              <a:chOff x="1301751" y="4539266"/>
              <a:chExt cx="2540922" cy="1160633"/>
            </a:xfrm>
          </p:grpSpPr>
          <p:sp>
            <p:nvSpPr>
              <p:cNvPr id="1481" name="Rektangel 1480">
                <a:extLst>
                  <a:ext uri="{FF2B5EF4-FFF2-40B4-BE49-F238E27FC236}">
                    <a16:creationId xmlns:a16="http://schemas.microsoft.com/office/drawing/2014/main" id="{003EDE3B-BBAE-49CA-A63D-81DAC76C590C}"/>
                  </a:ext>
                </a:extLst>
              </p:cNvPr>
              <p:cNvSpPr/>
              <p:nvPr/>
            </p:nvSpPr>
            <p:spPr>
              <a:xfrm>
                <a:off x="2616201" y="4837855"/>
                <a:ext cx="501650" cy="36000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grpSp>
            <p:nvGrpSpPr>
              <p:cNvPr id="1482" name="Gruppe 1481">
                <a:extLst>
                  <a:ext uri="{FF2B5EF4-FFF2-40B4-BE49-F238E27FC236}">
                    <a16:creationId xmlns:a16="http://schemas.microsoft.com/office/drawing/2014/main" id="{CE03396B-C23E-4796-BE2F-9588CD01F1D4}"/>
                  </a:ext>
                </a:extLst>
              </p:cNvPr>
              <p:cNvGrpSpPr/>
              <p:nvPr/>
            </p:nvGrpSpPr>
            <p:grpSpPr>
              <a:xfrm>
                <a:off x="3068357" y="5058181"/>
                <a:ext cx="45719" cy="171705"/>
                <a:chOff x="4852454" y="2916519"/>
                <a:chExt cx="278597" cy="366599"/>
              </a:xfrm>
            </p:grpSpPr>
            <p:sp>
              <p:nvSpPr>
                <p:cNvPr id="1535" name="Rektangel 1534">
                  <a:extLst>
                    <a:ext uri="{FF2B5EF4-FFF2-40B4-BE49-F238E27FC236}">
                      <a16:creationId xmlns:a16="http://schemas.microsoft.com/office/drawing/2014/main" id="{4D716B56-A185-4D2B-B8C0-996030ECEE20}"/>
                    </a:ext>
                  </a:extLst>
                </p:cNvPr>
                <p:cNvSpPr/>
                <p:nvPr/>
              </p:nvSpPr>
              <p:spPr>
                <a:xfrm>
                  <a:off x="4852454" y="3036482"/>
                  <a:ext cx="278597" cy="246636"/>
                </a:xfrm>
                <a:prstGeom prst="rect">
                  <a:avLst/>
                </a:prstGeom>
                <a:solidFill>
                  <a:srgbClr val="604A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1536" name="Rektangel: afrundede hjørner 1535">
                  <a:extLst>
                    <a:ext uri="{FF2B5EF4-FFF2-40B4-BE49-F238E27FC236}">
                      <a16:creationId xmlns:a16="http://schemas.microsoft.com/office/drawing/2014/main" id="{52C2AEE8-3E06-4BD7-B0C7-A5DB5A2AE73C}"/>
                    </a:ext>
                  </a:extLst>
                </p:cNvPr>
                <p:cNvSpPr/>
                <p:nvPr/>
              </p:nvSpPr>
              <p:spPr>
                <a:xfrm>
                  <a:off x="4852454" y="2916519"/>
                  <a:ext cx="278597" cy="152783"/>
                </a:xfrm>
                <a:prstGeom prst="roundRect">
                  <a:avLst/>
                </a:prstGeom>
                <a:solidFill>
                  <a:srgbClr val="604A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</p:grpSp>
          <p:sp>
            <p:nvSpPr>
              <p:cNvPr id="1483" name="Rektangel 1482">
                <a:extLst>
                  <a:ext uri="{FF2B5EF4-FFF2-40B4-BE49-F238E27FC236}">
                    <a16:creationId xmlns:a16="http://schemas.microsoft.com/office/drawing/2014/main" id="{795076BB-7A65-45B0-8BBD-CA6C70627D8F}"/>
                  </a:ext>
                </a:extLst>
              </p:cNvPr>
              <p:cNvSpPr/>
              <p:nvPr/>
            </p:nvSpPr>
            <p:spPr>
              <a:xfrm>
                <a:off x="2616201" y="5146908"/>
                <a:ext cx="501650" cy="36000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484" name="Ellipse 1483">
                <a:extLst>
                  <a:ext uri="{FF2B5EF4-FFF2-40B4-BE49-F238E27FC236}">
                    <a16:creationId xmlns:a16="http://schemas.microsoft.com/office/drawing/2014/main" id="{C8F19F26-3903-4666-9338-E21235E3C22F}"/>
                  </a:ext>
                </a:extLst>
              </p:cNvPr>
              <p:cNvSpPr/>
              <p:nvPr/>
            </p:nvSpPr>
            <p:spPr>
              <a:xfrm>
                <a:off x="3036544" y="5466105"/>
                <a:ext cx="80273" cy="75381"/>
              </a:xfrm>
              <a:prstGeom prst="ellipse">
                <a:avLst/>
              </a:prstGeom>
              <a:solidFill>
                <a:srgbClr val="2E604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485" name="Ellipse 1484">
                <a:extLst>
                  <a:ext uri="{FF2B5EF4-FFF2-40B4-BE49-F238E27FC236}">
                    <a16:creationId xmlns:a16="http://schemas.microsoft.com/office/drawing/2014/main" id="{FCC090FE-456D-46CF-8F54-A4D17D1F19DA}"/>
                  </a:ext>
                </a:extLst>
              </p:cNvPr>
              <p:cNvSpPr/>
              <p:nvPr/>
            </p:nvSpPr>
            <p:spPr>
              <a:xfrm>
                <a:off x="2993094" y="5393088"/>
                <a:ext cx="149555" cy="96790"/>
              </a:xfrm>
              <a:prstGeom prst="ellipse">
                <a:avLst/>
              </a:prstGeom>
              <a:solidFill>
                <a:srgbClr val="3F5F5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486" name="Rektangel 1485">
                <a:extLst>
                  <a:ext uri="{FF2B5EF4-FFF2-40B4-BE49-F238E27FC236}">
                    <a16:creationId xmlns:a16="http://schemas.microsoft.com/office/drawing/2014/main" id="{6DA1DAD9-2A07-4924-AC6D-150C0D483F26}"/>
                  </a:ext>
                </a:extLst>
              </p:cNvPr>
              <p:cNvSpPr/>
              <p:nvPr/>
            </p:nvSpPr>
            <p:spPr>
              <a:xfrm>
                <a:off x="2616201" y="5460725"/>
                <a:ext cx="501650" cy="36000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487" name="Rektangel 1486">
                <a:extLst>
                  <a:ext uri="{FF2B5EF4-FFF2-40B4-BE49-F238E27FC236}">
                    <a16:creationId xmlns:a16="http://schemas.microsoft.com/office/drawing/2014/main" id="{8EB91C25-A44F-4B40-B02B-A0083A4A685B}"/>
                  </a:ext>
                </a:extLst>
              </p:cNvPr>
              <p:cNvSpPr/>
              <p:nvPr/>
            </p:nvSpPr>
            <p:spPr>
              <a:xfrm>
                <a:off x="2616201" y="5541721"/>
                <a:ext cx="501650" cy="36000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488" name="Rektangel 1487">
                <a:extLst>
                  <a:ext uri="{FF2B5EF4-FFF2-40B4-BE49-F238E27FC236}">
                    <a16:creationId xmlns:a16="http://schemas.microsoft.com/office/drawing/2014/main" id="{B52853A3-3A4B-4815-8F62-6FEACDCB07F9}"/>
                  </a:ext>
                </a:extLst>
              </p:cNvPr>
              <p:cNvSpPr/>
              <p:nvPr/>
            </p:nvSpPr>
            <p:spPr>
              <a:xfrm>
                <a:off x="2616201" y="5230121"/>
                <a:ext cx="501650" cy="36000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489" name="Rektangel 1488">
                <a:extLst>
                  <a:ext uri="{FF2B5EF4-FFF2-40B4-BE49-F238E27FC236}">
                    <a16:creationId xmlns:a16="http://schemas.microsoft.com/office/drawing/2014/main" id="{465F7D9A-FEB8-448B-B1E0-2A5AC035054D}"/>
                  </a:ext>
                </a:extLst>
              </p:cNvPr>
              <p:cNvSpPr/>
              <p:nvPr/>
            </p:nvSpPr>
            <p:spPr>
              <a:xfrm>
                <a:off x="2616201" y="4924904"/>
                <a:ext cx="501650" cy="36000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grpSp>
            <p:nvGrpSpPr>
              <p:cNvPr id="1490" name="Gruppe 1489">
                <a:extLst>
                  <a:ext uri="{FF2B5EF4-FFF2-40B4-BE49-F238E27FC236}">
                    <a16:creationId xmlns:a16="http://schemas.microsoft.com/office/drawing/2014/main" id="{DFF9237E-6CA6-4F75-8E0C-385D451D5FF0}"/>
                  </a:ext>
                </a:extLst>
              </p:cNvPr>
              <p:cNvGrpSpPr/>
              <p:nvPr/>
            </p:nvGrpSpPr>
            <p:grpSpPr>
              <a:xfrm>
                <a:off x="1301751" y="4539266"/>
                <a:ext cx="1816100" cy="1160633"/>
                <a:chOff x="1301750" y="4539266"/>
                <a:chExt cx="2703513" cy="1160633"/>
              </a:xfrm>
            </p:grpSpPr>
            <p:sp>
              <p:nvSpPr>
                <p:cNvPr id="1529" name="Rektangel: afrundede hjørner 1528">
                  <a:extLst>
                    <a:ext uri="{FF2B5EF4-FFF2-40B4-BE49-F238E27FC236}">
                      <a16:creationId xmlns:a16="http://schemas.microsoft.com/office/drawing/2014/main" id="{4318D866-F4F1-49E9-89CE-1B3541B66D24}"/>
                    </a:ext>
                  </a:extLst>
                </p:cNvPr>
                <p:cNvSpPr/>
                <p:nvPr/>
              </p:nvSpPr>
              <p:spPr>
                <a:xfrm>
                  <a:off x="1301750" y="4539266"/>
                  <a:ext cx="1399019" cy="753249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646464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1530" name="Rektangel 1529">
                  <a:extLst>
                    <a:ext uri="{FF2B5EF4-FFF2-40B4-BE49-F238E27FC236}">
                      <a16:creationId xmlns:a16="http://schemas.microsoft.com/office/drawing/2014/main" id="{6D7F2756-1200-4612-A7FB-5EC7AF57750C}"/>
                    </a:ext>
                  </a:extLst>
                </p:cNvPr>
                <p:cNvSpPr/>
                <p:nvPr/>
              </p:nvSpPr>
              <p:spPr>
                <a:xfrm>
                  <a:off x="2006600" y="4539267"/>
                  <a:ext cx="1555750" cy="1160632"/>
                </a:xfrm>
                <a:prstGeom prst="rect">
                  <a:avLst/>
                </a:prstGeom>
                <a:gradFill>
                  <a:gsLst>
                    <a:gs pos="63000">
                      <a:srgbClr val="646464"/>
                    </a:gs>
                    <a:gs pos="31000">
                      <a:srgbClr val="585858"/>
                    </a:gs>
                    <a:gs pos="0">
                      <a:srgbClr val="646464"/>
                    </a:gs>
                    <a:gs pos="100000">
                      <a:srgbClr val="646464"/>
                    </a:gs>
                  </a:gsLst>
                  <a:lin ang="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1531" name="Rektangel 1530">
                  <a:extLst>
                    <a:ext uri="{FF2B5EF4-FFF2-40B4-BE49-F238E27FC236}">
                      <a16:creationId xmlns:a16="http://schemas.microsoft.com/office/drawing/2014/main" id="{5E3EC3D8-5A8C-4A7B-8410-5E72B409319F}"/>
                    </a:ext>
                  </a:extLst>
                </p:cNvPr>
                <p:cNvSpPr/>
                <p:nvPr/>
              </p:nvSpPr>
              <p:spPr>
                <a:xfrm>
                  <a:off x="1301750" y="4946649"/>
                  <a:ext cx="704850" cy="753249"/>
                </a:xfrm>
                <a:prstGeom prst="rect">
                  <a:avLst/>
                </a:prstGeom>
                <a:solidFill>
                  <a:srgbClr val="64646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cxnSp>
              <p:nvCxnSpPr>
                <p:cNvPr id="1532" name="Lige forbindelse 1531">
                  <a:extLst>
                    <a:ext uri="{FF2B5EF4-FFF2-40B4-BE49-F238E27FC236}">
                      <a16:creationId xmlns:a16="http://schemas.microsoft.com/office/drawing/2014/main" id="{2B229DBB-EF93-46AE-A37A-9F13C5A2ED1C}"/>
                    </a:ext>
                  </a:extLst>
                </p:cNvPr>
                <p:cNvCxnSpPr>
                  <a:cxnSpLocks/>
                  <a:stCxn id="1529" idx="1"/>
                </p:cNvCxnSpPr>
                <p:nvPr/>
              </p:nvCxnSpPr>
              <p:spPr>
                <a:xfrm>
                  <a:off x="1301750" y="4915891"/>
                  <a:ext cx="0" cy="784007"/>
                </a:xfrm>
                <a:prstGeom prst="line">
                  <a:avLst/>
                </a:prstGeom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33" name="Retvinklet trekant 1532">
                  <a:extLst>
                    <a:ext uri="{FF2B5EF4-FFF2-40B4-BE49-F238E27FC236}">
                      <a16:creationId xmlns:a16="http://schemas.microsoft.com/office/drawing/2014/main" id="{40497C40-CC6A-41A1-AA86-409297CCE623}"/>
                    </a:ext>
                  </a:extLst>
                </p:cNvPr>
                <p:cNvSpPr/>
                <p:nvPr/>
              </p:nvSpPr>
              <p:spPr>
                <a:xfrm rot="5400000">
                  <a:off x="3203492" y="4898127"/>
                  <a:ext cx="1160629" cy="442913"/>
                </a:xfrm>
                <a:prstGeom prst="rtTriangle">
                  <a:avLst/>
                </a:prstGeom>
                <a:solidFill>
                  <a:srgbClr val="64646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da-DK"/>
                </a:p>
              </p:txBody>
            </p:sp>
            <p:cxnSp>
              <p:nvCxnSpPr>
                <p:cNvPr id="1534" name="Lige forbindelse 1533">
                  <a:extLst>
                    <a:ext uri="{FF2B5EF4-FFF2-40B4-BE49-F238E27FC236}">
                      <a16:creationId xmlns:a16="http://schemas.microsoft.com/office/drawing/2014/main" id="{11D2D4E1-7982-4345-8324-2260B19A6F4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006600" y="4539266"/>
                  <a:ext cx="1998663" cy="0"/>
                </a:xfrm>
                <a:prstGeom prst="line">
                  <a:avLst/>
                </a:prstGeom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491" name="Rektangel 1490">
                <a:extLst>
                  <a:ext uri="{FF2B5EF4-FFF2-40B4-BE49-F238E27FC236}">
                    <a16:creationId xmlns:a16="http://schemas.microsoft.com/office/drawing/2014/main" id="{1287AC5B-DB22-4F11-9F3B-4BB06308D426}"/>
                  </a:ext>
                </a:extLst>
              </p:cNvPr>
              <p:cNvSpPr/>
              <p:nvPr/>
            </p:nvSpPr>
            <p:spPr>
              <a:xfrm>
                <a:off x="3341023" y="4539267"/>
                <a:ext cx="501650" cy="1160632"/>
              </a:xfrm>
              <a:prstGeom prst="rect">
                <a:avLst/>
              </a:prstGeom>
              <a:gradFill>
                <a:gsLst>
                  <a:gs pos="63000">
                    <a:srgbClr val="646464"/>
                  </a:gs>
                  <a:gs pos="31000">
                    <a:srgbClr val="585858"/>
                  </a:gs>
                  <a:gs pos="0">
                    <a:srgbClr val="646464"/>
                  </a:gs>
                  <a:gs pos="100000">
                    <a:srgbClr val="646464"/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cxnSp>
            <p:nvCxnSpPr>
              <p:cNvPr id="1492" name="Lige forbindelse 1491">
                <a:extLst>
                  <a:ext uri="{FF2B5EF4-FFF2-40B4-BE49-F238E27FC236}">
                    <a16:creationId xmlns:a16="http://schemas.microsoft.com/office/drawing/2014/main" id="{3CE57A74-89AB-46D7-931E-C0814B256FB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41023" y="4539266"/>
                <a:ext cx="501650" cy="0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93" name="Rektangel 1492">
                <a:extLst>
                  <a:ext uri="{FF2B5EF4-FFF2-40B4-BE49-F238E27FC236}">
                    <a16:creationId xmlns:a16="http://schemas.microsoft.com/office/drawing/2014/main" id="{5D0B2647-A614-4881-A4FB-458233884446}"/>
                  </a:ext>
                </a:extLst>
              </p:cNvPr>
              <p:cNvSpPr/>
              <p:nvPr/>
            </p:nvSpPr>
            <p:spPr>
              <a:xfrm>
                <a:off x="1423856" y="5323274"/>
                <a:ext cx="80487" cy="26083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rgbClr val="64646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494" name="Rektangel 1493">
                <a:extLst>
                  <a:ext uri="{FF2B5EF4-FFF2-40B4-BE49-F238E27FC236}">
                    <a16:creationId xmlns:a16="http://schemas.microsoft.com/office/drawing/2014/main" id="{C1E3F4EE-FD12-4982-B531-A1E89F9998F6}"/>
                  </a:ext>
                </a:extLst>
              </p:cNvPr>
              <p:cNvSpPr/>
              <p:nvPr/>
            </p:nvSpPr>
            <p:spPr>
              <a:xfrm>
                <a:off x="1562149" y="5323274"/>
                <a:ext cx="132602" cy="26083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rgbClr val="64646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495" name="Rektangel 1494">
                <a:extLst>
                  <a:ext uri="{FF2B5EF4-FFF2-40B4-BE49-F238E27FC236}">
                    <a16:creationId xmlns:a16="http://schemas.microsoft.com/office/drawing/2014/main" id="{E3C7FBF8-86BB-4318-9497-23BF955B6863}"/>
                  </a:ext>
                </a:extLst>
              </p:cNvPr>
              <p:cNvSpPr/>
              <p:nvPr/>
            </p:nvSpPr>
            <p:spPr>
              <a:xfrm>
                <a:off x="1755402" y="5323274"/>
                <a:ext cx="80487" cy="26083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rgbClr val="64646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496" name="Rektangel 1495">
                <a:extLst>
                  <a:ext uri="{FF2B5EF4-FFF2-40B4-BE49-F238E27FC236}">
                    <a16:creationId xmlns:a16="http://schemas.microsoft.com/office/drawing/2014/main" id="{AF3CF836-704E-4D3E-BE81-80E61C838086}"/>
                  </a:ext>
                </a:extLst>
              </p:cNvPr>
              <p:cNvSpPr/>
              <p:nvPr/>
            </p:nvSpPr>
            <p:spPr>
              <a:xfrm>
                <a:off x="1838735" y="5323274"/>
                <a:ext cx="80487" cy="26083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rgbClr val="64646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497" name="Rektangel 1496">
                <a:extLst>
                  <a:ext uri="{FF2B5EF4-FFF2-40B4-BE49-F238E27FC236}">
                    <a16:creationId xmlns:a16="http://schemas.microsoft.com/office/drawing/2014/main" id="{AEB6850D-419A-4406-9F1D-5328A4DBB6D8}"/>
                  </a:ext>
                </a:extLst>
              </p:cNvPr>
              <p:cNvSpPr/>
              <p:nvPr/>
            </p:nvSpPr>
            <p:spPr>
              <a:xfrm>
                <a:off x="2253614" y="5323274"/>
                <a:ext cx="80487" cy="26083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rgbClr val="64646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498" name="Rektangel 1497">
                <a:extLst>
                  <a:ext uri="{FF2B5EF4-FFF2-40B4-BE49-F238E27FC236}">
                    <a16:creationId xmlns:a16="http://schemas.microsoft.com/office/drawing/2014/main" id="{BC44FC20-7060-44F4-9627-1EF1FBB57DC2}"/>
                  </a:ext>
                </a:extLst>
              </p:cNvPr>
              <p:cNvSpPr/>
              <p:nvPr/>
            </p:nvSpPr>
            <p:spPr>
              <a:xfrm>
                <a:off x="1977028" y="5323274"/>
                <a:ext cx="80487" cy="26083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rgbClr val="64646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499" name="Rektangel 1498">
                <a:extLst>
                  <a:ext uri="{FF2B5EF4-FFF2-40B4-BE49-F238E27FC236}">
                    <a16:creationId xmlns:a16="http://schemas.microsoft.com/office/drawing/2014/main" id="{2E0ED860-D01F-4912-91C3-6A2FFE39A169}"/>
                  </a:ext>
                </a:extLst>
              </p:cNvPr>
              <p:cNvSpPr/>
              <p:nvPr/>
            </p:nvSpPr>
            <p:spPr>
              <a:xfrm>
                <a:off x="2391907" y="5323274"/>
                <a:ext cx="80487" cy="26083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rgbClr val="64646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500" name="Rektangel 1499">
                <a:extLst>
                  <a:ext uri="{FF2B5EF4-FFF2-40B4-BE49-F238E27FC236}">
                    <a16:creationId xmlns:a16="http://schemas.microsoft.com/office/drawing/2014/main" id="{B9907D91-92BD-4E50-B4B9-E911AED3EF85}"/>
                  </a:ext>
                </a:extLst>
              </p:cNvPr>
              <p:cNvSpPr/>
              <p:nvPr/>
            </p:nvSpPr>
            <p:spPr>
              <a:xfrm>
                <a:off x="2497994" y="5323274"/>
                <a:ext cx="132602" cy="26083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rgbClr val="64646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501" name="Rektangel 1500">
                <a:extLst>
                  <a:ext uri="{FF2B5EF4-FFF2-40B4-BE49-F238E27FC236}">
                    <a16:creationId xmlns:a16="http://schemas.microsoft.com/office/drawing/2014/main" id="{AEDDE06B-D126-4F23-BAE0-72F7F10D5BF7}"/>
                  </a:ext>
                </a:extLst>
              </p:cNvPr>
              <p:cNvSpPr/>
              <p:nvPr/>
            </p:nvSpPr>
            <p:spPr>
              <a:xfrm>
                <a:off x="1423856" y="5011674"/>
                <a:ext cx="80487" cy="26083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rgbClr val="64646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502" name="Rektangel 1501">
                <a:extLst>
                  <a:ext uri="{FF2B5EF4-FFF2-40B4-BE49-F238E27FC236}">
                    <a16:creationId xmlns:a16="http://schemas.microsoft.com/office/drawing/2014/main" id="{0E98E241-DF87-480C-9E8F-E0CDEA8A696E}"/>
                  </a:ext>
                </a:extLst>
              </p:cNvPr>
              <p:cNvSpPr/>
              <p:nvPr/>
            </p:nvSpPr>
            <p:spPr>
              <a:xfrm>
                <a:off x="1510716" y="5011674"/>
                <a:ext cx="80487" cy="26083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rgbClr val="64646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503" name="Rektangel 1502">
                <a:extLst>
                  <a:ext uri="{FF2B5EF4-FFF2-40B4-BE49-F238E27FC236}">
                    <a16:creationId xmlns:a16="http://schemas.microsoft.com/office/drawing/2014/main" id="{83C4BF23-6C95-4697-9220-D72A215C7D17}"/>
                  </a:ext>
                </a:extLst>
              </p:cNvPr>
              <p:cNvSpPr/>
              <p:nvPr/>
            </p:nvSpPr>
            <p:spPr>
              <a:xfrm>
                <a:off x="2253614" y="5011674"/>
                <a:ext cx="80487" cy="26083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rgbClr val="64646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504" name="Rektangel 1503">
                <a:extLst>
                  <a:ext uri="{FF2B5EF4-FFF2-40B4-BE49-F238E27FC236}">
                    <a16:creationId xmlns:a16="http://schemas.microsoft.com/office/drawing/2014/main" id="{E0DC4B39-5EC3-4651-AACF-3C55EC3C32CA}"/>
                  </a:ext>
                </a:extLst>
              </p:cNvPr>
              <p:cNvSpPr/>
              <p:nvPr/>
            </p:nvSpPr>
            <p:spPr>
              <a:xfrm>
                <a:off x="1977028" y="5011674"/>
                <a:ext cx="80487" cy="26083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rgbClr val="64646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505" name="Rektangel 1504">
                <a:extLst>
                  <a:ext uri="{FF2B5EF4-FFF2-40B4-BE49-F238E27FC236}">
                    <a16:creationId xmlns:a16="http://schemas.microsoft.com/office/drawing/2014/main" id="{14F40209-F69E-4F46-9CE3-0A3D1629CC63}"/>
                  </a:ext>
                </a:extLst>
              </p:cNvPr>
              <p:cNvSpPr/>
              <p:nvPr/>
            </p:nvSpPr>
            <p:spPr>
              <a:xfrm>
                <a:off x="2653707" y="5011674"/>
                <a:ext cx="80487" cy="26083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rgbClr val="64646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506" name="Rektangel 1505">
                <a:extLst>
                  <a:ext uri="{FF2B5EF4-FFF2-40B4-BE49-F238E27FC236}">
                    <a16:creationId xmlns:a16="http://schemas.microsoft.com/office/drawing/2014/main" id="{5F190E8E-F113-4C1F-A141-472356A64F69}"/>
                  </a:ext>
                </a:extLst>
              </p:cNvPr>
              <p:cNvSpPr/>
              <p:nvPr/>
            </p:nvSpPr>
            <p:spPr>
              <a:xfrm>
                <a:off x="2497994" y="5011674"/>
                <a:ext cx="132602" cy="26083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rgbClr val="64646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507" name="Rektangel 1506">
                <a:extLst>
                  <a:ext uri="{FF2B5EF4-FFF2-40B4-BE49-F238E27FC236}">
                    <a16:creationId xmlns:a16="http://schemas.microsoft.com/office/drawing/2014/main" id="{7384EB8B-723B-4925-8854-106D88E20A57}"/>
                  </a:ext>
                </a:extLst>
              </p:cNvPr>
              <p:cNvSpPr/>
              <p:nvPr/>
            </p:nvSpPr>
            <p:spPr>
              <a:xfrm>
                <a:off x="1755402" y="5011674"/>
                <a:ext cx="132602" cy="26083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rgbClr val="64646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508" name="Rektangel 1507">
                <a:extLst>
                  <a:ext uri="{FF2B5EF4-FFF2-40B4-BE49-F238E27FC236}">
                    <a16:creationId xmlns:a16="http://schemas.microsoft.com/office/drawing/2014/main" id="{6AE4ED7F-7BA0-4ED1-A169-681CCC3A929E}"/>
                  </a:ext>
                </a:extLst>
              </p:cNvPr>
              <p:cNvSpPr/>
              <p:nvPr/>
            </p:nvSpPr>
            <p:spPr>
              <a:xfrm>
                <a:off x="1627056" y="4700074"/>
                <a:ext cx="80487" cy="26083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rgbClr val="64646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509" name="Rektangel 1508">
                <a:extLst>
                  <a:ext uri="{FF2B5EF4-FFF2-40B4-BE49-F238E27FC236}">
                    <a16:creationId xmlns:a16="http://schemas.microsoft.com/office/drawing/2014/main" id="{6397C1AF-ABEE-4DED-AACF-BB32CBF5C961}"/>
                  </a:ext>
                </a:extLst>
              </p:cNvPr>
              <p:cNvSpPr/>
              <p:nvPr/>
            </p:nvSpPr>
            <p:spPr>
              <a:xfrm>
                <a:off x="1713916" y="4700074"/>
                <a:ext cx="80487" cy="26083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rgbClr val="64646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510" name="Rektangel 1509">
                <a:extLst>
                  <a:ext uri="{FF2B5EF4-FFF2-40B4-BE49-F238E27FC236}">
                    <a16:creationId xmlns:a16="http://schemas.microsoft.com/office/drawing/2014/main" id="{245431BB-9118-48AB-91EE-D8F32699BB95}"/>
                  </a:ext>
                </a:extLst>
              </p:cNvPr>
              <p:cNvSpPr/>
              <p:nvPr/>
            </p:nvSpPr>
            <p:spPr>
              <a:xfrm>
                <a:off x="2456814" y="4700074"/>
                <a:ext cx="80487" cy="26083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rgbClr val="64646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511" name="Rektangel 1510">
                <a:extLst>
                  <a:ext uri="{FF2B5EF4-FFF2-40B4-BE49-F238E27FC236}">
                    <a16:creationId xmlns:a16="http://schemas.microsoft.com/office/drawing/2014/main" id="{1F082636-4778-441C-B5A5-E68DEBAE6000}"/>
                  </a:ext>
                </a:extLst>
              </p:cNvPr>
              <p:cNvSpPr/>
              <p:nvPr/>
            </p:nvSpPr>
            <p:spPr>
              <a:xfrm>
                <a:off x="2180228" y="4700074"/>
                <a:ext cx="80487" cy="26083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rgbClr val="64646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512" name="Rektangel 1511">
                <a:extLst>
                  <a:ext uri="{FF2B5EF4-FFF2-40B4-BE49-F238E27FC236}">
                    <a16:creationId xmlns:a16="http://schemas.microsoft.com/office/drawing/2014/main" id="{EAF9F9B8-31B7-4DBB-B4F4-B528B4E10066}"/>
                  </a:ext>
                </a:extLst>
              </p:cNvPr>
              <p:cNvSpPr/>
              <p:nvPr/>
            </p:nvSpPr>
            <p:spPr>
              <a:xfrm>
                <a:off x="2856907" y="4700074"/>
                <a:ext cx="80487" cy="26083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rgbClr val="64646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513" name="Rektangel 1512">
                <a:extLst>
                  <a:ext uri="{FF2B5EF4-FFF2-40B4-BE49-F238E27FC236}">
                    <a16:creationId xmlns:a16="http://schemas.microsoft.com/office/drawing/2014/main" id="{05B98FE6-C501-4F65-9CE8-F3B7F19631F7}"/>
                  </a:ext>
                </a:extLst>
              </p:cNvPr>
              <p:cNvSpPr/>
              <p:nvPr/>
            </p:nvSpPr>
            <p:spPr>
              <a:xfrm>
                <a:off x="2701194" y="4700074"/>
                <a:ext cx="132602" cy="26083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rgbClr val="64646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514" name="Rektangel 1513">
                <a:extLst>
                  <a:ext uri="{FF2B5EF4-FFF2-40B4-BE49-F238E27FC236}">
                    <a16:creationId xmlns:a16="http://schemas.microsoft.com/office/drawing/2014/main" id="{EFBA006C-5C8F-43B7-9A0B-66C9A945D026}"/>
                  </a:ext>
                </a:extLst>
              </p:cNvPr>
              <p:cNvSpPr/>
              <p:nvPr/>
            </p:nvSpPr>
            <p:spPr>
              <a:xfrm>
                <a:off x="1958602" y="4700074"/>
                <a:ext cx="132602" cy="26083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rgbClr val="64646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515" name="Ellipse 1514">
                <a:extLst>
                  <a:ext uri="{FF2B5EF4-FFF2-40B4-BE49-F238E27FC236}">
                    <a16:creationId xmlns:a16="http://schemas.microsoft.com/office/drawing/2014/main" id="{A82AC859-7658-4798-BA7C-B6F112BA7D00}"/>
                  </a:ext>
                </a:extLst>
              </p:cNvPr>
              <p:cNvSpPr/>
              <p:nvPr/>
            </p:nvSpPr>
            <p:spPr>
              <a:xfrm>
                <a:off x="3064582" y="5032786"/>
                <a:ext cx="165723" cy="91084"/>
              </a:xfrm>
              <a:prstGeom prst="ellipse">
                <a:avLst/>
              </a:prstGeom>
              <a:solidFill>
                <a:srgbClr val="3D61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516" name="Ellipse 1515">
                <a:extLst>
                  <a:ext uri="{FF2B5EF4-FFF2-40B4-BE49-F238E27FC236}">
                    <a16:creationId xmlns:a16="http://schemas.microsoft.com/office/drawing/2014/main" id="{9BC4DB81-3D4B-4AAF-856C-5069F9D48483}"/>
                  </a:ext>
                </a:extLst>
              </p:cNvPr>
              <p:cNvSpPr/>
              <p:nvPr/>
            </p:nvSpPr>
            <p:spPr>
              <a:xfrm>
                <a:off x="3010944" y="5020033"/>
                <a:ext cx="131706" cy="92950"/>
              </a:xfrm>
              <a:prstGeom prst="ellipse">
                <a:avLst/>
              </a:prstGeom>
              <a:solidFill>
                <a:srgbClr val="3F5F5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517" name="Ellipse 1516">
                <a:extLst>
                  <a:ext uri="{FF2B5EF4-FFF2-40B4-BE49-F238E27FC236}">
                    <a16:creationId xmlns:a16="http://schemas.microsoft.com/office/drawing/2014/main" id="{E6546790-FE2B-4623-AF0E-F24B66CE2C36}"/>
                  </a:ext>
                </a:extLst>
              </p:cNvPr>
              <p:cNvSpPr/>
              <p:nvPr/>
            </p:nvSpPr>
            <p:spPr>
              <a:xfrm>
                <a:off x="3036544" y="4984212"/>
                <a:ext cx="114753" cy="91083"/>
              </a:xfrm>
              <a:prstGeom prst="ellipse">
                <a:avLst/>
              </a:prstGeom>
              <a:solidFill>
                <a:srgbClr val="2E604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518" name="Rektangel 1517">
                <a:extLst>
                  <a:ext uri="{FF2B5EF4-FFF2-40B4-BE49-F238E27FC236}">
                    <a16:creationId xmlns:a16="http://schemas.microsoft.com/office/drawing/2014/main" id="{9C90521D-C6CE-4661-A4D3-B40EC87F767A}"/>
                  </a:ext>
                </a:extLst>
              </p:cNvPr>
              <p:cNvSpPr/>
              <p:nvPr/>
            </p:nvSpPr>
            <p:spPr>
              <a:xfrm>
                <a:off x="3080370" y="5146446"/>
                <a:ext cx="36000" cy="108000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519" name="Rektangel 1518">
                <a:extLst>
                  <a:ext uri="{FF2B5EF4-FFF2-40B4-BE49-F238E27FC236}">
                    <a16:creationId xmlns:a16="http://schemas.microsoft.com/office/drawing/2014/main" id="{0A52176C-FDF2-4CC2-8DCD-48129633F989}"/>
                  </a:ext>
                </a:extLst>
              </p:cNvPr>
              <p:cNvSpPr/>
              <p:nvPr/>
            </p:nvSpPr>
            <p:spPr>
              <a:xfrm>
                <a:off x="3080370" y="5461011"/>
                <a:ext cx="36000" cy="108000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520" name="Rektangel 1519">
                <a:extLst>
                  <a:ext uri="{FF2B5EF4-FFF2-40B4-BE49-F238E27FC236}">
                    <a16:creationId xmlns:a16="http://schemas.microsoft.com/office/drawing/2014/main" id="{961048D5-1D60-480F-A226-8AC1063556EA}"/>
                  </a:ext>
                </a:extLst>
              </p:cNvPr>
              <p:cNvSpPr/>
              <p:nvPr/>
            </p:nvSpPr>
            <p:spPr>
              <a:xfrm>
                <a:off x="3080370" y="4838471"/>
                <a:ext cx="36000" cy="108000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521" name="Rektangel 1520">
                <a:extLst>
                  <a:ext uri="{FF2B5EF4-FFF2-40B4-BE49-F238E27FC236}">
                    <a16:creationId xmlns:a16="http://schemas.microsoft.com/office/drawing/2014/main" id="{6E1567B5-E344-443D-BE60-258796B8B793}"/>
                  </a:ext>
                </a:extLst>
              </p:cNvPr>
              <p:cNvSpPr/>
              <p:nvPr/>
            </p:nvSpPr>
            <p:spPr>
              <a:xfrm>
                <a:off x="3395494" y="5323274"/>
                <a:ext cx="80487" cy="26083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rgbClr val="64646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522" name="Rektangel 1521">
                <a:extLst>
                  <a:ext uri="{FF2B5EF4-FFF2-40B4-BE49-F238E27FC236}">
                    <a16:creationId xmlns:a16="http://schemas.microsoft.com/office/drawing/2014/main" id="{8BCEA054-F616-4F3C-BEA9-2A97C4E7CC82}"/>
                  </a:ext>
                </a:extLst>
              </p:cNvPr>
              <p:cNvSpPr/>
              <p:nvPr/>
            </p:nvSpPr>
            <p:spPr>
              <a:xfrm>
                <a:off x="3478827" y="5323274"/>
                <a:ext cx="80487" cy="26083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rgbClr val="64646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523" name="Rektangel 1522">
                <a:extLst>
                  <a:ext uri="{FF2B5EF4-FFF2-40B4-BE49-F238E27FC236}">
                    <a16:creationId xmlns:a16="http://schemas.microsoft.com/office/drawing/2014/main" id="{B4A3893E-83E5-470C-8642-06FCEEC44CFF}"/>
                  </a:ext>
                </a:extLst>
              </p:cNvPr>
              <p:cNvSpPr/>
              <p:nvPr/>
            </p:nvSpPr>
            <p:spPr>
              <a:xfrm>
                <a:off x="3663350" y="5323274"/>
                <a:ext cx="132602" cy="26083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rgbClr val="64646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524" name="Rektangel 1523">
                <a:extLst>
                  <a:ext uri="{FF2B5EF4-FFF2-40B4-BE49-F238E27FC236}">
                    <a16:creationId xmlns:a16="http://schemas.microsoft.com/office/drawing/2014/main" id="{3355AD96-D93F-428D-A90F-A36F043482CA}"/>
                  </a:ext>
                </a:extLst>
              </p:cNvPr>
              <p:cNvSpPr/>
              <p:nvPr/>
            </p:nvSpPr>
            <p:spPr>
              <a:xfrm>
                <a:off x="3621412" y="5011674"/>
                <a:ext cx="80487" cy="26083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rgbClr val="64646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525" name="Rektangel 1524">
                <a:extLst>
                  <a:ext uri="{FF2B5EF4-FFF2-40B4-BE49-F238E27FC236}">
                    <a16:creationId xmlns:a16="http://schemas.microsoft.com/office/drawing/2014/main" id="{BB2B1872-1BFB-4B1E-960A-087EF0E8E292}"/>
                  </a:ext>
                </a:extLst>
              </p:cNvPr>
              <p:cNvSpPr/>
              <p:nvPr/>
            </p:nvSpPr>
            <p:spPr>
              <a:xfrm>
                <a:off x="3478827" y="5011674"/>
                <a:ext cx="132602" cy="26083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rgbClr val="64646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526" name="Rektangel 1525">
                <a:extLst>
                  <a:ext uri="{FF2B5EF4-FFF2-40B4-BE49-F238E27FC236}">
                    <a16:creationId xmlns:a16="http://schemas.microsoft.com/office/drawing/2014/main" id="{B53A2CB3-52CD-4BCF-A4C0-605810930A80}"/>
                  </a:ext>
                </a:extLst>
              </p:cNvPr>
              <p:cNvSpPr/>
              <p:nvPr/>
            </p:nvSpPr>
            <p:spPr>
              <a:xfrm>
                <a:off x="3621412" y="4700074"/>
                <a:ext cx="80487" cy="26083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rgbClr val="64646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527" name="Rektangel 1526">
                <a:extLst>
                  <a:ext uri="{FF2B5EF4-FFF2-40B4-BE49-F238E27FC236}">
                    <a16:creationId xmlns:a16="http://schemas.microsoft.com/office/drawing/2014/main" id="{C1CEC17E-651C-460C-A841-AFE0DBDFC0D1}"/>
                  </a:ext>
                </a:extLst>
              </p:cNvPr>
              <p:cNvSpPr/>
              <p:nvPr/>
            </p:nvSpPr>
            <p:spPr>
              <a:xfrm>
                <a:off x="3393403" y="4700074"/>
                <a:ext cx="80487" cy="26083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rgbClr val="64646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528" name="Rektangel 1527">
                <a:extLst>
                  <a:ext uri="{FF2B5EF4-FFF2-40B4-BE49-F238E27FC236}">
                    <a16:creationId xmlns:a16="http://schemas.microsoft.com/office/drawing/2014/main" id="{EE3D0283-F3F0-45C5-B33F-F394BCB103FB}"/>
                  </a:ext>
                </a:extLst>
              </p:cNvPr>
              <p:cNvSpPr/>
              <p:nvPr/>
            </p:nvSpPr>
            <p:spPr>
              <a:xfrm>
                <a:off x="3478827" y="4702432"/>
                <a:ext cx="132602" cy="26083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rgbClr val="64646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</p:grpSp>
        <p:grpSp>
          <p:nvGrpSpPr>
            <p:cNvPr id="990" name="Gruppe 989">
              <a:extLst>
                <a:ext uri="{FF2B5EF4-FFF2-40B4-BE49-F238E27FC236}">
                  <a16:creationId xmlns:a16="http://schemas.microsoft.com/office/drawing/2014/main" id="{795DDC37-9A8D-4616-9FB0-3FFC0324F17A}"/>
                </a:ext>
              </a:extLst>
            </p:cNvPr>
            <p:cNvGrpSpPr/>
            <p:nvPr/>
          </p:nvGrpSpPr>
          <p:grpSpPr>
            <a:xfrm flipH="1">
              <a:off x="7204140" y="4675110"/>
              <a:ext cx="970004" cy="939600"/>
              <a:chOff x="1610213" y="4933721"/>
              <a:chExt cx="1169253" cy="1099213"/>
            </a:xfrm>
          </p:grpSpPr>
          <p:grpSp>
            <p:nvGrpSpPr>
              <p:cNvPr id="1473" name="Gruppe 1472">
                <a:extLst>
                  <a:ext uri="{FF2B5EF4-FFF2-40B4-BE49-F238E27FC236}">
                    <a16:creationId xmlns:a16="http://schemas.microsoft.com/office/drawing/2014/main" id="{38AB00E1-9DFF-4A85-A3EB-EE5EFDA28AEC}"/>
                  </a:ext>
                </a:extLst>
              </p:cNvPr>
              <p:cNvGrpSpPr/>
              <p:nvPr/>
            </p:nvGrpSpPr>
            <p:grpSpPr>
              <a:xfrm>
                <a:off x="2145228" y="5613320"/>
                <a:ext cx="165543" cy="419614"/>
                <a:chOff x="4852454" y="2916519"/>
                <a:chExt cx="278597" cy="366599"/>
              </a:xfrm>
            </p:grpSpPr>
            <p:sp>
              <p:nvSpPr>
                <p:cNvPr id="1479" name="Rektangel 1478">
                  <a:extLst>
                    <a:ext uri="{FF2B5EF4-FFF2-40B4-BE49-F238E27FC236}">
                      <a16:creationId xmlns:a16="http://schemas.microsoft.com/office/drawing/2014/main" id="{93098845-9AF8-4286-AF46-4A348319F5C7}"/>
                    </a:ext>
                  </a:extLst>
                </p:cNvPr>
                <p:cNvSpPr/>
                <p:nvPr/>
              </p:nvSpPr>
              <p:spPr>
                <a:xfrm>
                  <a:off x="4852454" y="3036482"/>
                  <a:ext cx="278597" cy="246636"/>
                </a:xfrm>
                <a:prstGeom prst="rect">
                  <a:avLst/>
                </a:prstGeom>
                <a:solidFill>
                  <a:srgbClr val="604A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1480" name="Rektangel: afrundede hjørner 1479">
                  <a:extLst>
                    <a:ext uri="{FF2B5EF4-FFF2-40B4-BE49-F238E27FC236}">
                      <a16:creationId xmlns:a16="http://schemas.microsoft.com/office/drawing/2014/main" id="{E07619C2-0C57-47E9-9578-7C1189192C34}"/>
                    </a:ext>
                  </a:extLst>
                </p:cNvPr>
                <p:cNvSpPr/>
                <p:nvPr/>
              </p:nvSpPr>
              <p:spPr>
                <a:xfrm>
                  <a:off x="4852454" y="2916519"/>
                  <a:ext cx="278597" cy="152783"/>
                </a:xfrm>
                <a:prstGeom prst="roundRect">
                  <a:avLst/>
                </a:prstGeom>
                <a:solidFill>
                  <a:srgbClr val="604A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</p:grpSp>
          <p:sp>
            <p:nvSpPr>
              <p:cNvPr id="1474" name="Ellipse 1473">
                <a:extLst>
                  <a:ext uri="{FF2B5EF4-FFF2-40B4-BE49-F238E27FC236}">
                    <a16:creationId xmlns:a16="http://schemas.microsoft.com/office/drawing/2014/main" id="{A56D7D96-5AD4-419B-8C08-025CB25D46D4}"/>
                  </a:ext>
                </a:extLst>
              </p:cNvPr>
              <p:cNvSpPr/>
              <p:nvPr/>
            </p:nvSpPr>
            <p:spPr>
              <a:xfrm>
                <a:off x="1610213" y="5304302"/>
                <a:ext cx="638128" cy="465070"/>
              </a:xfrm>
              <a:prstGeom prst="ellipse">
                <a:avLst/>
              </a:prstGeom>
              <a:solidFill>
                <a:srgbClr val="3F5F5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475" name="Ellipse 1474">
                <a:extLst>
                  <a:ext uri="{FF2B5EF4-FFF2-40B4-BE49-F238E27FC236}">
                    <a16:creationId xmlns:a16="http://schemas.microsoft.com/office/drawing/2014/main" id="{249600D8-425D-4E28-A433-226568E51008}"/>
                  </a:ext>
                </a:extLst>
              </p:cNvPr>
              <p:cNvSpPr/>
              <p:nvPr/>
            </p:nvSpPr>
            <p:spPr>
              <a:xfrm>
                <a:off x="1976314" y="4933721"/>
                <a:ext cx="638128" cy="465070"/>
              </a:xfrm>
              <a:prstGeom prst="ellipse">
                <a:avLst/>
              </a:prstGeom>
              <a:solidFill>
                <a:srgbClr val="3F5F5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476" name="Ellipse 1475">
                <a:extLst>
                  <a:ext uri="{FF2B5EF4-FFF2-40B4-BE49-F238E27FC236}">
                    <a16:creationId xmlns:a16="http://schemas.microsoft.com/office/drawing/2014/main" id="{D453CB44-EFDD-44CA-BFDF-EBFE8D21E5CD}"/>
                  </a:ext>
                </a:extLst>
              </p:cNvPr>
              <p:cNvSpPr/>
              <p:nvPr/>
            </p:nvSpPr>
            <p:spPr>
              <a:xfrm>
                <a:off x="1693440" y="4988828"/>
                <a:ext cx="816424" cy="465070"/>
              </a:xfrm>
              <a:prstGeom prst="ellipse">
                <a:avLst/>
              </a:prstGeom>
              <a:solidFill>
                <a:srgbClr val="37675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477" name="Ellipse 1476">
                <a:extLst>
                  <a:ext uri="{FF2B5EF4-FFF2-40B4-BE49-F238E27FC236}">
                    <a16:creationId xmlns:a16="http://schemas.microsoft.com/office/drawing/2014/main" id="{1D2CB689-A7DE-4668-ACC0-4B4EE279CF6E}"/>
                  </a:ext>
                </a:extLst>
              </p:cNvPr>
              <p:cNvSpPr/>
              <p:nvPr/>
            </p:nvSpPr>
            <p:spPr>
              <a:xfrm>
                <a:off x="1809320" y="5220859"/>
                <a:ext cx="638128" cy="580045"/>
              </a:xfrm>
              <a:prstGeom prst="ellipse">
                <a:avLst/>
              </a:prstGeom>
              <a:solidFill>
                <a:srgbClr val="2E604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478" name="Ellipse 1477">
                <a:extLst>
                  <a:ext uri="{FF2B5EF4-FFF2-40B4-BE49-F238E27FC236}">
                    <a16:creationId xmlns:a16="http://schemas.microsoft.com/office/drawing/2014/main" id="{C67CC128-530B-4782-A5AA-E2CB7EB145E3}"/>
                  </a:ext>
                </a:extLst>
              </p:cNvPr>
              <p:cNvSpPr/>
              <p:nvPr/>
            </p:nvSpPr>
            <p:spPr>
              <a:xfrm>
                <a:off x="2188001" y="5248928"/>
                <a:ext cx="591465" cy="465070"/>
              </a:xfrm>
              <a:prstGeom prst="ellipse">
                <a:avLst/>
              </a:prstGeom>
              <a:solidFill>
                <a:srgbClr val="3D61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</p:grpSp>
        <p:sp>
          <p:nvSpPr>
            <p:cNvPr id="991" name="Rektangel 990">
              <a:extLst>
                <a:ext uri="{FF2B5EF4-FFF2-40B4-BE49-F238E27FC236}">
                  <a16:creationId xmlns:a16="http://schemas.microsoft.com/office/drawing/2014/main" id="{779A918B-23AB-4132-A684-314A1D545A4F}"/>
                </a:ext>
              </a:extLst>
            </p:cNvPr>
            <p:cNvSpPr/>
            <p:nvPr/>
          </p:nvSpPr>
          <p:spPr>
            <a:xfrm rot="5400000">
              <a:off x="7638420" y="5241726"/>
              <a:ext cx="750377" cy="249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992" name="Rektangel 991">
              <a:extLst>
                <a:ext uri="{FF2B5EF4-FFF2-40B4-BE49-F238E27FC236}">
                  <a16:creationId xmlns:a16="http://schemas.microsoft.com/office/drawing/2014/main" id="{4588BBC6-80C9-4C22-945B-5A2D49ACB10B}"/>
                </a:ext>
              </a:extLst>
            </p:cNvPr>
            <p:cNvSpPr/>
            <p:nvPr/>
          </p:nvSpPr>
          <p:spPr>
            <a:xfrm>
              <a:off x="8486812" y="4838095"/>
              <a:ext cx="1184999" cy="1142492"/>
            </a:xfrm>
            <a:prstGeom prst="rect">
              <a:avLst/>
            </a:prstGeom>
            <a:gradFill flip="none" rotWithShape="1">
              <a:gsLst>
                <a:gs pos="63000">
                  <a:srgbClr val="8F5757"/>
                </a:gs>
                <a:gs pos="21000">
                  <a:srgbClr val="8F5757"/>
                </a:gs>
                <a:gs pos="0">
                  <a:srgbClr val="8B6767"/>
                </a:gs>
                <a:gs pos="100000">
                  <a:srgbClr val="916161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993" name="Rektangel 992">
              <a:extLst>
                <a:ext uri="{FF2B5EF4-FFF2-40B4-BE49-F238E27FC236}">
                  <a16:creationId xmlns:a16="http://schemas.microsoft.com/office/drawing/2014/main" id="{14E08DC0-85ED-48C9-8A15-91F0EDD8B141}"/>
                </a:ext>
              </a:extLst>
            </p:cNvPr>
            <p:cNvSpPr/>
            <p:nvPr/>
          </p:nvSpPr>
          <p:spPr>
            <a:xfrm>
              <a:off x="9147798" y="4849666"/>
              <a:ext cx="353539" cy="1128210"/>
            </a:xfrm>
            <a:prstGeom prst="rect">
              <a:avLst/>
            </a:prstGeom>
            <a:gradFill flip="none" rotWithShape="1">
              <a:gsLst>
                <a:gs pos="39000">
                  <a:srgbClr val="8F5757"/>
                </a:gs>
                <a:gs pos="0">
                  <a:srgbClr val="8B6767"/>
                </a:gs>
                <a:gs pos="100000">
                  <a:srgbClr val="916161"/>
                </a:gs>
              </a:gsLst>
              <a:lin ang="0" scaled="1"/>
              <a:tileRect/>
            </a:gra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grpSp>
          <p:nvGrpSpPr>
            <p:cNvPr id="994" name="Gruppe 993">
              <a:extLst>
                <a:ext uri="{FF2B5EF4-FFF2-40B4-BE49-F238E27FC236}">
                  <a16:creationId xmlns:a16="http://schemas.microsoft.com/office/drawing/2014/main" id="{94231055-E2DF-4C01-8577-DC3E854C65C7}"/>
                </a:ext>
              </a:extLst>
            </p:cNvPr>
            <p:cNvGrpSpPr/>
            <p:nvPr/>
          </p:nvGrpSpPr>
          <p:grpSpPr>
            <a:xfrm>
              <a:off x="4163020" y="3004456"/>
              <a:ext cx="3554706" cy="2971852"/>
              <a:chOff x="1654814" y="2111604"/>
              <a:chExt cx="4529480" cy="3923488"/>
            </a:xfrm>
          </p:grpSpPr>
          <p:sp>
            <p:nvSpPr>
              <p:cNvPr id="1108" name="Rektangel: afrundede hjørner 1107">
                <a:extLst>
                  <a:ext uri="{FF2B5EF4-FFF2-40B4-BE49-F238E27FC236}">
                    <a16:creationId xmlns:a16="http://schemas.microsoft.com/office/drawing/2014/main" id="{A862F8AF-E8A7-4DFA-A100-C874C7B1098C}"/>
                  </a:ext>
                </a:extLst>
              </p:cNvPr>
              <p:cNvSpPr/>
              <p:nvPr/>
            </p:nvSpPr>
            <p:spPr>
              <a:xfrm>
                <a:off x="5666845" y="2201220"/>
                <a:ext cx="40786" cy="479352"/>
              </a:xfrm>
              <a:prstGeom prst="roundRect">
                <a:avLst>
                  <a:gd name="adj" fmla="val 32882"/>
                </a:avLst>
              </a:prstGeom>
              <a:solidFill>
                <a:srgbClr val="8F784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109" name="Rektangel: afrundede hjørner 1108">
                <a:extLst>
                  <a:ext uri="{FF2B5EF4-FFF2-40B4-BE49-F238E27FC236}">
                    <a16:creationId xmlns:a16="http://schemas.microsoft.com/office/drawing/2014/main" id="{39A12C18-335D-472B-8DEB-24EB1FD4A0FA}"/>
                  </a:ext>
                </a:extLst>
              </p:cNvPr>
              <p:cNvSpPr/>
              <p:nvPr/>
            </p:nvSpPr>
            <p:spPr>
              <a:xfrm>
                <a:off x="5594613" y="2584720"/>
                <a:ext cx="185142" cy="273382"/>
              </a:xfrm>
              <a:prstGeom prst="roundRect">
                <a:avLst>
                  <a:gd name="adj" fmla="val 32882"/>
                </a:avLst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110" name="Rektangel: afrundede hjørner 1109">
                <a:extLst>
                  <a:ext uri="{FF2B5EF4-FFF2-40B4-BE49-F238E27FC236}">
                    <a16:creationId xmlns:a16="http://schemas.microsoft.com/office/drawing/2014/main" id="{C01F0A7B-1F59-4F65-AE50-C8F3A44CAF69}"/>
                  </a:ext>
                </a:extLst>
              </p:cNvPr>
              <p:cNvSpPr/>
              <p:nvPr/>
            </p:nvSpPr>
            <p:spPr>
              <a:xfrm>
                <a:off x="5503218" y="2638500"/>
                <a:ext cx="367281" cy="273382"/>
              </a:xfrm>
              <a:prstGeom prst="roundRect">
                <a:avLst>
                  <a:gd name="adj" fmla="val 32882"/>
                </a:avLst>
              </a:prstGeom>
              <a:solidFill>
                <a:srgbClr val="477D6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grpSp>
            <p:nvGrpSpPr>
              <p:cNvPr id="1111" name="Gruppe 1110">
                <a:extLst>
                  <a:ext uri="{FF2B5EF4-FFF2-40B4-BE49-F238E27FC236}">
                    <a16:creationId xmlns:a16="http://schemas.microsoft.com/office/drawing/2014/main" id="{D2005D57-423F-4622-97EF-57446BCEC05D}"/>
                  </a:ext>
                </a:extLst>
              </p:cNvPr>
              <p:cNvGrpSpPr/>
              <p:nvPr/>
            </p:nvGrpSpPr>
            <p:grpSpPr>
              <a:xfrm>
                <a:off x="2852905" y="4409245"/>
                <a:ext cx="1032122" cy="975758"/>
                <a:chOff x="1610213" y="4933721"/>
                <a:chExt cx="1169253" cy="1099213"/>
              </a:xfrm>
            </p:grpSpPr>
            <p:grpSp>
              <p:nvGrpSpPr>
                <p:cNvPr id="1465" name="Gruppe 1464">
                  <a:extLst>
                    <a:ext uri="{FF2B5EF4-FFF2-40B4-BE49-F238E27FC236}">
                      <a16:creationId xmlns:a16="http://schemas.microsoft.com/office/drawing/2014/main" id="{FC800A27-203C-47F4-924D-F6C4EE018B1B}"/>
                    </a:ext>
                  </a:extLst>
                </p:cNvPr>
                <p:cNvGrpSpPr/>
                <p:nvPr/>
              </p:nvGrpSpPr>
              <p:grpSpPr>
                <a:xfrm>
                  <a:off x="2145228" y="5613320"/>
                  <a:ext cx="165543" cy="419614"/>
                  <a:chOff x="4852454" y="2916519"/>
                  <a:chExt cx="278597" cy="366599"/>
                </a:xfrm>
              </p:grpSpPr>
              <p:sp>
                <p:nvSpPr>
                  <p:cNvPr id="1471" name="Rektangel 1470">
                    <a:extLst>
                      <a:ext uri="{FF2B5EF4-FFF2-40B4-BE49-F238E27FC236}">
                        <a16:creationId xmlns:a16="http://schemas.microsoft.com/office/drawing/2014/main" id="{73451B0D-32ED-4BCC-9B42-80758C1E9390}"/>
                      </a:ext>
                    </a:extLst>
                  </p:cNvPr>
                  <p:cNvSpPr/>
                  <p:nvPr/>
                </p:nvSpPr>
                <p:spPr>
                  <a:xfrm>
                    <a:off x="4852454" y="3036482"/>
                    <a:ext cx="278597" cy="246636"/>
                  </a:xfrm>
                  <a:prstGeom prst="rect">
                    <a:avLst/>
                  </a:prstGeom>
                  <a:solidFill>
                    <a:srgbClr val="604A3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a-DK"/>
                  </a:p>
                </p:txBody>
              </p:sp>
              <p:sp>
                <p:nvSpPr>
                  <p:cNvPr id="1472" name="Rektangel: afrundede hjørner 1471">
                    <a:extLst>
                      <a:ext uri="{FF2B5EF4-FFF2-40B4-BE49-F238E27FC236}">
                        <a16:creationId xmlns:a16="http://schemas.microsoft.com/office/drawing/2014/main" id="{E2D3CBA6-1440-4C04-9E4E-9E7982B14790}"/>
                      </a:ext>
                    </a:extLst>
                  </p:cNvPr>
                  <p:cNvSpPr/>
                  <p:nvPr/>
                </p:nvSpPr>
                <p:spPr>
                  <a:xfrm>
                    <a:off x="4852454" y="2916519"/>
                    <a:ext cx="278597" cy="152783"/>
                  </a:xfrm>
                  <a:prstGeom prst="roundRect">
                    <a:avLst/>
                  </a:prstGeom>
                  <a:solidFill>
                    <a:srgbClr val="604A3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a-DK"/>
                  </a:p>
                </p:txBody>
              </p:sp>
            </p:grpSp>
            <p:sp>
              <p:nvSpPr>
                <p:cNvPr id="1466" name="Ellipse 1465">
                  <a:extLst>
                    <a:ext uri="{FF2B5EF4-FFF2-40B4-BE49-F238E27FC236}">
                      <a16:creationId xmlns:a16="http://schemas.microsoft.com/office/drawing/2014/main" id="{F24D4AA2-5505-4FDD-9010-07BE835DB5F0}"/>
                    </a:ext>
                  </a:extLst>
                </p:cNvPr>
                <p:cNvSpPr/>
                <p:nvPr/>
              </p:nvSpPr>
              <p:spPr>
                <a:xfrm>
                  <a:off x="1610213" y="5304302"/>
                  <a:ext cx="638128" cy="465070"/>
                </a:xfrm>
                <a:prstGeom prst="ellipse">
                  <a:avLst/>
                </a:prstGeom>
                <a:solidFill>
                  <a:srgbClr val="3F5F5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1467" name="Ellipse 1466">
                  <a:extLst>
                    <a:ext uri="{FF2B5EF4-FFF2-40B4-BE49-F238E27FC236}">
                      <a16:creationId xmlns:a16="http://schemas.microsoft.com/office/drawing/2014/main" id="{8F8FD3A9-376D-4313-BF47-1F43E927992E}"/>
                    </a:ext>
                  </a:extLst>
                </p:cNvPr>
                <p:cNvSpPr/>
                <p:nvPr/>
              </p:nvSpPr>
              <p:spPr>
                <a:xfrm>
                  <a:off x="1976314" y="4933721"/>
                  <a:ext cx="638128" cy="465070"/>
                </a:xfrm>
                <a:prstGeom prst="ellipse">
                  <a:avLst/>
                </a:prstGeom>
                <a:solidFill>
                  <a:srgbClr val="3F5F5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1468" name="Ellipse 1467">
                  <a:extLst>
                    <a:ext uri="{FF2B5EF4-FFF2-40B4-BE49-F238E27FC236}">
                      <a16:creationId xmlns:a16="http://schemas.microsoft.com/office/drawing/2014/main" id="{70348CB7-221F-4219-A076-81FD2C502759}"/>
                    </a:ext>
                  </a:extLst>
                </p:cNvPr>
                <p:cNvSpPr/>
                <p:nvPr/>
              </p:nvSpPr>
              <p:spPr>
                <a:xfrm>
                  <a:off x="1693440" y="4988828"/>
                  <a:ext cx="816424" cy="465070"/>
                </a:xfrm>
                <a:prstGeom prst="ellipse">
                  <a:avLst/>
                </a:prstGeom>
                <a:solidFill>
                  <a:srgbClr val="37675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1469" name="Ellipse 1468">
                  <a:extLst>
                    <a:ext uri="{FF2B5EF4-FFF2-40B4-BE49-F238E27FC236}">
                      <a16:creationId xmlns:a16="http://schemas.microsoft.com/office/drawing/2014/main" id="{7FD634F6-49D0-4126-A901-FB34C445B8A6}"/>
                    </a:ext>
                  </a:extLst>
                </p:cNvPr>
                <p:cNvSpPr/>
                <p:nvPr/>
              </p:nvSpPr>
              <p:spPr>
                <a:xfrm>
                  <a:off x="1809320" y="5220859"/>
                  <a:ext cx="638128" cy="580045"/>
                </a:xfrm>
                <a:prstGeom prst="ellipse">
                  <a:avLst/>
                </a:prstGeom>
                <a:solidFill>
                  <a:srgbClr val="2E604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1470" name="Ellipse 1469">
                  <a:extLst>
                    <a:ext uri="{FF2B5EF4-FFF2-40B4-BE49-F238E27FC236}">
                      <a16:creationId xmlns:a16="http://schemas.microsoft.com/office/drawing/2014/main" id="{0FEEFA4A-EB56-4280-8491-E4C134B1EBBF}"/>
                    </a:ext>
                  </a:extLst>
                </p:cNvPr>
                <p:cNvSpPr/>
                <p:nvPr/>
              </p:nvSpPr>
              <p:spPr>
                <a:xfrm>
                  <a:off x="2188001" y="5248928"/>
                  <a:ext cx="591465" cy="465070"/>
                </a:xfrm>
                <a:prstGeom prst="ellipse">
                  <a:avLst/>
                </a:prstGeom>
                <a:solidFill>
                  <a:srgbClr val="3D614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</p:grpSp>
          <p:grpSp>
            <p:nvGrpSpPr>
              <p:cNvPr id="1112" name="Gruppe 1111">
                <a:extLst>
                  <a:ext uri="{FF2B5EF4-FFF2-40B4-BE49-F238E27FC236}">
                    <a16:creationId xmlns:a16="http://schemas.microsoft.com/office/drawing/2014/main" id="{D28715FD-DF05-4622-B65E-DC81D0D65909}"/>
                  </a:ext>
                </a:extLst>
              </p:cNvPr>
              <p:cNvGrpSpPr/>
              <p:nvPr/>
            </p:nvGrpSpPr>
            <p:grpSpPr>
              <a:xfrm flipH="1">
                <a:off x="4708158" y="4232264"/>
                <a:ext cx="1032122" cy="975758"/>
                <a:chOff x="1610213" y="4933721"/>
                <a:chExt cx="1169253" cy="1099213"/>
              </a:xfrm>
            </p:grpSpPr>
            <p:grpSp>
              <p:nvGrpSpPr>
                <p:cNvPr id="1457" name="Gruppe 1456">
                  <a:extLst>
                    <a:ext uri="{FF2B5EF4-FFF2-40B4-BE49-F238E27FC236}">
                      <a16:creationId xmlns:a16="http://schemas.microsoft.com/office/drawing/2014/main" id="{7E9BB4BE-BFCC-4EE7-BC52-98BA229391F1}"/>
                    </a:ext>
                  </a:extLst>
                </p:cNvPr>
                <p:cNvGrpSpPr/>
                <p:nvPr/>
              </p:nvGrpSpPr>
              <p:grpSpPr>
                <a:xfrm>
                  <a:off x="2145228" y="5613320"/>
                  <a:ext cx="165543" cy="419614"/>
                  <a:chOff x="4852454" y="2916519"/>
                  <a:chExt cx="278597" cy="366599"/>
                </a:xfrm>
              </p:grpSpPr>
              <p:sp>
                <p:nvSpPr>
                  <p:cNvPr id="1463" name="Rektangel 1462">
                    <a:extLst>
                      <a:ext uri="{FF2B5EF4-FFF2-40B4-BE49-F238E27FC236}">
                        <a16:creationId xmlns:a16="http://schemas.microsoft.com/office/drawing/2014/main" id="{15D6957A-6614-4A09-8462-C7AE7DAC1122}"/>
                      </a:ext>
                    </a:extLst>
                  </p:cNvPr>
                  <p:cNvSpPr/>
                  <p:nvPr/>
                </p:nvSpPr>
                <p:spPr>
                  <a:xfrm>
                    <a:off x="4852454" y="3036482"/>
                    <a:ext cx="278597" cy="246636"/>
                  </a:xfrm>
                  <a:prstGeom prst="rect">
                    <a:avLst/>
                  </a:prstGeom>
                  <a:solidFill>
                    <a:srgbClr val="604A3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a-DK"/>
                  </a:p>
                </p:txBody>
              </p:sp>
              <p:sp>
                <p:nvSpPr>
                  <p:cNvPr id="1464" name="Rektangel: afrundede hjørner 1463">
                    <a:extLst>
                      <a:ext uri="{FF2B5EF4-FFF2-40B4-BE49-F238E27FC236}">
                        <a16:creationId xmlns:a16="http://schemas.microsoft.com/office/drawing/2014/main" id="{DC4F8D03-4721-425C-8E52-1668652EF92A}"/>
                      </a:ext>
                    </a:extLst>
                  </p:cNvPr>
                  <p:cNvSpPr/>
                  <p:nvPr/>
                </p:nvSpPr>
                <p:spPr>
                  <a:xfrm>
                    <a:off x="4852454" y="2916519"/>
                    <a:ext cx="278597" cy="152783"/>
                  </a:xfrm>
                  <a:prstGeom prst="roundRect">
                    <a:avLst/>
                  </a:prstGeom>
                  <a:solidFill>
                    <a:srgbClr val="604A3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a-DK"/>
                  </a:p>
                </p:txBody>
              </p:sp>
            </p:grpSp>
            <p:sp>
              <p:nvSpPr>
                <p:cNvPr id="1458" name="Ellipse 1457">
                  <a:extLst>
                    <a:ext uri="{FF2B5EF4-FFF2-40B4-BE49-F238E27FC236}">
                      <a16:creationId xmlns:a16="http://schemas.microsoft.com/office/drawing/2014/main" id="{F083FBF6-9352-43D3-8651-2F7543ADF3CE}"/>
                    </a:ext>
                  </a:extLst>
                </p:cNvPr>
                <p:cNvSpPr/>
                <p:nvPr/>
              </p:nvSpPr>
              <p:spPr>
                <a:xfrm>
                  <a:off x="1610213" y="5304302"/>
                  <a:ext cx="638128" cy="465070"/>
                </a:xfrm>
                <a:prstGeom prst="ellipse">
                  <a:avLst/>
                </a:prstGeom>
                <a:solidFill>
                  <a:srgbClr val="3F5F5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1459" name="Ellipse 1458">
                  <a:extLst>
                    <a:ext uri="{FF2B5EF4-FFF2-40B4-BE49-F238E27FC236}">
                      <a16:creationId xmlns:a16="http://schemas.microsoft.com/office/drawing/2014/main" id="{4687B2C8-64A4-4D06-A83E-8F0142703E83}"/>
                    </a:ext>
                  </a:extLst>
                </p:cNvPr>
                <p:cNvSpPr/>
                <p:nvPr/>
              </p:nvSpPr>
              <p:spPr>
                <a:xfrm>
                  <a:off x="1976314" y="4933721"/>
                  <a:ext cx="638128" cy="465070"/>
                </a:xfrm>
                <a:prstGeom prst="ellipse">
                  <a:avLst/>
                </a:prstGeom>
                <a:solidFill>
                  <a:srgbClr val="3F5F5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1460" name="Ellipse 1459">
                  <a:extLst>
                    <a:ext uri="{FF2B5EF4-FFF2-40B4-BE49-F238E27FC236}">
                      <a16:creationId xmlns:a16="http://schemas.microsoft.com/office/drawing/2014/main" id="{FD423282-F89F-4419-87A9-EAEDB1E3E915}"/>
                    </a:ext>
                  </a:extLst>
                </p:cNvPr>
                <p:cNvSpPr/>
                <p:nvPr/>
              </p:nvSpPr>
              <p:spPr>
                <a:xfrm>
                  <a:off x="1693440" y="4988828"/>
                  <a:ext cx="816424" cy="465070"/>
                </a:xfrm>
                <a:prstGeom prst="ellipse">
                  <a:avLst/>
                </a:prstGeom>
                <a:solidFill>
                  <a:srgbClr val="37675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1461" name="Ellipse 1460">
                  <a:extLst>
                    <a:ext uri="{FF2B5EF4-FFF2-40B4-BE49-F238E27FC236}">
                      <a16:creationId xmlns:a16="http://schemas.microsoft.com/office/drawing/2014/main" id="{61507A6D-49B6-42DC-B55D-98643991BB9C}"/>
                    </a:ext>
                  </a:extLst>
                </p:cNvPr>
                <p:cNvSpPr/>
                <p:nvPr/>
              </p:nvSpPr>
              <p:spPr>
                <a:xfrm>
                  <a:off x="1809320" y="5220859"/>
                  <a:ext cx="638128" cy="580045"/>
                </a:xfrm>
                <a:prstGeom prst="ellipse">
                  <a:avLst/>
                </a:prstGeom>
                <a:solidFill>
                  <a:srgbClr val="2E604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1462" name="Ellipse 1461">
                  <a:extLst>
                    <a:ext uri="{FF2B5EF4-FFF2-40B4-BE49-F238E27FC236}">
                      <a16:creationId xmlns:a16="http://schemas.microsoft.com/office/drawing/2014/main" id="{1276DF44-260C-4845-9743-DDE13CE61F6C}"/>
                    </a:ext>
                  </a:extLst>
                </p:cNvPr>
                <p:cNvSpPr/>
                <p:nvPr/>
              </p:nvSpPr>
              <p:spPr>
                <a:xfrm>
                  <a:off x="2188001" y="5248928"/>
                  <a:ext cx="591465" cy="465070"/>
                </a:xfrm>
                <a:prstGeom prst="ellipse">
                  <a:avLst/>
                </a:prstGeom>
                <a:solidFill>
                  <a:srgbClr val="3D614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</p:grpSp>
          <p:grpSp>
            <p:nvGrpSpPr>
              <p:cNvPr id="1113" name="Gruppe 1112">
                <a:extLst>
                  <a:ext uri="{FF2B5EF4-FFF2-40B4-BE49-F238E27FC236}">
                    <a16:creationId xmlns:a16="http://schemas.microsoft.com/office/drawing/2014/main" id="{C96A1AA6-2495-4857-B187-A2F5C75C3B87}"/>
                  </a:ext>
                </a:extLst>
              </p:cNvPr>
              <p:cNvGrpSpPr/>
              <p:nvPr/>
            </p:nvGrpSpPr>
            <p:grpSpPr>
              <a:xfrm>
                <a:off x="1654814" y="4240269"/>
                <a:ext cx="1167307" cy="975758"/>
                <a:chOff x="1501738" y="4933721"/>
                <a:chExt cx="1322399" cy="1099213"/>
              </a:xfrm>
            </p:grpSpPr>
            <p:grpSp>
              <p:nvGrpSpPr>
                <p:cNvPr id="1449" name="Gruppe 1448">
                  <a:extLst>
                    <a:ext uri="{FF2B5EF4-FFF2-40B4-BE49-F238E27FC236}">
                      <a16:creationId xmlns:a16="http://schemas.microsoft.com/office/drawing/2014/main" id="{D07584FA-5999-4FFF-9E92-4AB8F757D7BB}"/>
                    </a:ext>
                  </a:extLst>
                </p:cNvPr>
                <p:cNvGrpSpPr/>
                <p:nvPr/>
              </p:nvGrpSpPr>
              <p:grpSpPr>
                <a:xfrm>
                  <a:off x="2145228" y="5613320"/>
                  <a:ext cx="165543" cy="419614"/>
                  <a:chOff x="4852454" y="2916519"/>
                  <a:chExt cx="278597" cy="366599"/>
                </a:xfrm>
              </p:grpSpPr>
              <p:sp>
                <p:nvSpPr>
                  <p:cNvPr id="1455" name="Rektangel 1454">
                    <a:extLst>
                      <a:ext uri="{FF2B5EF4-FFF2-40B4-BE49-F238E27FC236}">
                        <a16:creationId xmlns:a16="http://schemas.microsoft.com/office/drawing/2014/main" id="{02261D1C-98E5-4596-A508-E714B7E1A527}"/>
                      </a:ext>
                    </a:extLst>
                  </p:cNvPr>
                  <p:cNvSpPr/>
                  <p:nvPr/>
                </p:nvSpPr>
                <p:spPr>
                  <a:xfrm>
                    <a:off x="4852454" y="3036482"/>
                    <a:ext cx="278597" cy="246636"/>
                  </a:xfrm>
                  <a:prstGeom prst="rect">
                    <a:avLst/>
                  </a:prstGeom>
                  <a:solidFill>
                    <a:srgbClr val="604A3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a-DK"/>
                  </a:p>
                </p:txBody>
              </p:sp>
              <p:sp>
                <p:nvSpPr>
                  <p:cNvPr id="1456" name="Rektangel: afrundede hjørner 1455">
                    <a:extLst>
                      <a:ext uri="{FF2B5EF4-FFF2-40B4-BE49-F238E27FC236}">
                        <a16:creationId xmlns:a16="http://schemas.microsoft.com/office/drawing/2014/main" id="{F6874153-3C32-44A8-848B-CD25BD8DB963}"/>
                      </a:ext>
                    </a:extLst>
                  </p:cNvPr>
                  <p:cNvSpPr/>
                  <p:nvPr/>
                </p:nvSpPr>
                <p:spPr>
                  <a:xfrm>
                    <a:off x="4852454" y="2916519"/>
                    <a:ext cx="278597" cy="152783"/>
                  </a:xfrm>
                  <a:prstGeom prst="roundRect">
                    <a:avLst/>
                  </a:prstGeom>
                  <a:solidFill>
                    <a:srgbClr val="604A3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a-DK"/>
                  </a:p>
                </p:txBody>
              </p:sp>
            </p:grpSp>
            <p:sp>
              <p:nvSpPr>
                <p:cNvPr id="1450" name="Ellipse 1449">
                  <a:extLst>
                    <a:ext uri="{FF2B5EF4-FFF2-40B4-BE49-F238E27FC236}">
                      <a16:creationId xmlns:a16="http://schemas.microsoft.com/office/drawing/2014/main" id="{E997C15C-2608-490C-955B-09948A23F620}"/>
                    </a:ext>
                  </a:extLst>
                </p:cNvPr>
                <p:cNvSpPr/>
                <p:nvPr/>
              </p:nvSpPr>
              <p:spPr>
                <a:xfrm>
                  <a:off x="1610213" y="5304302"/>
                  <a:ext cx="638128" cy="465070"/>
                </a:xfrm>
                <a:prstGeom prst="ellipse">
                  <a:avLst/>
                </a:prstGeom>
                <a:solidFill>
                  <a:srgbClr val="3F5F5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1451" name="Ellipse 1450">
                  <a:extLst>
                    <a:ext uri="{FF2B5EF4-FFF2-40B4-BE49-F238E27FC236}">
                      <a16:creationId xmlns:a16="http://schemas.microsoft.com/office/drawing/2014/main" id="{1BDB4B5B-E623-4D32-A9B3-7822EDAAB09A}"/>
                    </a:ext>
                  </a:extLst>
                </p:cNvPr>
                <p:cNvSpPr/>
                <p:nvPr/>
              </p:nvSpPr>
              <p:spPr>
                <a:xfrm>
                  <a:off x="1976314" y="4933721"/>
                  <a:ext cx="638128" cy="465070"/>
                </a:xfrm>
                <a:prstGeom prst="ellipse">
                  <a:avLst/>
                </a:prstGeom>
                <a:solidFill>
                  <a:srgbClr val="3F5F5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1452" name="Ellipse 1451">
                  <a:extLst>
                    <a:ext uri="{FF2B5EF4-FFF2-40B4-BE49-F238E27FC236}">
                      <a16:creationId xmlns:a16="http://schemas.microsoft.com/office/drawing/2014/main" id="{C9B69FC1-61EA-48DC-875A-6CAA6E2A55A6}"/>
                    </a:ext>
                  </a:extLst>
                </p:cNvPr>
                <p:cNvSpPr/>
                <p:nvPr/>
              </p:nvSpPr>
              <p:spPr>
                <a:xfrm>
                  <a:off x="1501738" y="5057690"/>
                  <a:ext cx="816424" cy="465070"/>
                </a:xfrm>
                <a:prstGeom prst="ellipse">
                  <a:avLst/>
                </a:prstGeom>
                <a:solidFill>
                  <a:srgbClr val="37675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1453" name="Ellipse 1452">
                  <a:extLst>
                    <a:ext uri="{FF2B5EF4-FFF2-40B4-BE49-F238E27FC236}">
                      <a16:creationId xmlns:a16="http://schemas.microsoft.com/office/drawing/2014/main" id="{F0D05405-5F45-4058-85ED-87181B5E3C4C}"/>
                    </a:ext>
                  </a:extLst>
                </p:cNvPr>
                <p:cNvSpPr/>
                <p:nvPr/>
              </p:nvSpPr>
              <p:spPr>
                <a:xfrm>
                  <a:off x="1939476" y="5120811"/>
                  <a:ext cx="638128" cy="580045"/>
                </a:xfrm>
                <a:prstGeom prst="ellipse">
                  <a:avLst/>
                </a:prstGeom>
                <a:solidFill>
                  <a:srgbClr val="2E604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1454" name="Ellipse 1453">
                  <a:extLst>
                    <a:ext uri="{FF2B5EF4-FFF2-40B4-BE49-F238E27FC236}">
                      <a16:creationId xmlns:a16="http://schemas.microsoft.com/office/drawing/2014/main" id="{0571656E-18D0-4B66-8D60-F4E4645BE8C1}"/>
                    </a:ext>
                  </a:extLst>
                </p:cNvPr>
                <p:cNvSpPr/>
                <p:nvPr/>
              </p:nvSpPr>
              <p:spPr>
                <a:xfrm>
                  <a:off x="2232672" y="5127137"/>
                  <a:ext cx="591465" cy="465070"/>
                </a:xfrm>
                <a:prstGeom prst="ellipse">
                  <a:avLst/>
                </a:prstGeom>
                <a:solidFill>
                  <a:srgbClr val="3D614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</p:grpSp>
          <p:sp>
            <p:nvSpPr>
              <p:cNvPr id="1114" name="Rektangel 1113">
                <a:extLst>
                  <a:ext uri="{FF2B5EF4-FFF2-40B4-BE49-F238E27FC236}">
                    <a16:creationId xmlns:a16="http://schemas.microsoft.com/office/drawing/2014/main" id="{886E7A65-7BCA-4D11-9D9B-D8DF7DE282A0}"/>
                  </a:ext>
                </a:extLst>
              </p:cNvPr>
              <p:cNvSpPr/>
              <p:nvPr/>
            </p:nvSpPr>
            <p:spPr>
              <a:xfrm>
                <a:off x="5349022" y="3608934"/>
                <a:ext cx="676596" cy="49331"/>
              </a:xfrm>
              <a:prstGeom prst="rect">
                <a:avLst/>
              </a:prstGeom>
              <a:solidFill>
                <a:srgbClr val="477D6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115" name="Rektangel 1114">
                <a:extLst>
                  <a:ext uri="{FF2B5EF4-FFF2-40B4-BE49-F238E27FC236}">
                    <a16:creationId xmlns:a16="http://schemas.microsoft.com/office/drawing/2014/main" id="{EC9DEA40-0289-42B6-B242-F8015329896E}"/>
                  </a:ext>
                </a:extLst>
              </p:cNvPr>
              <p:cNvSpPr/>
              <p:nvPr/>
            </p:nvSpPr>
            <p:spPr>
              <a:xfrm>
                <a:off x="5369458" y="3024191"/>
                <a:ext cx="635557" cy="151986"/>
              </a:xfrm>
              <a:prstGeom prst="rect">
                <a:avLst/>
              </a:prstGeom>
              <a:solidFill>
                <a:srgbClr val="3F5F5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116" name="Rektangel 1115">
                <a:extLst>
                  <a:ext uri="{FF2B5EF4-FFF2-40B4-BE49-F238E27FC236}">
                    <a16:creationId xmlns:a16="http://schemas.microsoft.com/office/drawing/2014/main" id="{794712A0-2140-498D-87F6-3F083DE137DD}"/>
                  </a:ext>
                </a:extLst>
              </p:cNvPr>
              <p:cNvSpPr/>
              <p:nvPr/>
            </p:nvSpPr>
            <p:spPr>
              <a:xfrm>
                <a:off x="5322102" y="3649311"/>
                <a:ext cx="730271" cy="2383866"/>
              </a:xfrm>
              <a:prstGeom prst="rect">
                <a:avLst/>
              </a:prstGeom>
              <a:gradFill flip="none" rotWithShape="1">
                <a:gsLst>
                  <a:gs pos="63000">
                    <a:srgbClr val="A66262"/>
                  </a:gs>
                  <a:gs pos="21000">
                    <a:srgbClr val="9D4949"/>
                  </a:gs>
                  <a:gs pos="0">
                    <a:srgbClr val="A66262"/>
                  </a:gs>
                  <a:gs pos="100000">
                    <a:srgbClr val="9D4949"/>
                  </a:gs>
                </a:gsLst>
                <a:lin ang="54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117" name="Rektangel 1116">
                <a:extLst>
                  <a:ext uri="{FF2B5EF4-FFF2-40B4-BE49-F238E27FC236}">
                    <a16:creationId xmlns:a16="http://schemas.microsoft.com/office/drawing/2014/main" id="{A17B26DD-FEB9-4A06-9913-F24913919542}"/>
                  </a:ext>
                </a:extLst>
              </p:cNvPr>
              <p:cNvSpPr/>
              <p:nvPr/>
            </p:nvSpPr>
            <p:spPr>
              <a:xfrm>
                <a:off x="1827227" y="4970502"/>
                <a:ext cx="4119074" cy="105100"/>
              </a:xfrm>
              <a:prstGeom prst="rect">
                <a:avLst/>
              </a:prstGeom>
              <a:gradFill>
                <a:gsLst>
                  <a:gs pos="72000">
                    <a:srgbClr val="CCC9B4"/>
                  </a:gs>
                  <a:gs pos="30000">
                    <a:schemeClr val="bg2">
                      <a:lumMod val="90000"/>
                    </a:schemeClr>
                  </a:gs>
                  <a:gs pos="0">
                    <a:schemeClr val="bg2">
                      <a:lumMod val="90000"/>
                    </a:schemeClr>
                  </a:gs>
                  <a:gs pos="100000">
                    <a:schemeClr val="bg2">
                      <a:lumMod val="90000"/>
                    </a:schemeClr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grpSp>
            <p:nvGrpSpPr>
              <p:cNvPr id="1118" name="Gruppe 1117">
                <a:extLst>
                  <a:ext uri="{FF2B5EF4-FFF2-40B4-BE49-F238E27FC236}">
                    <a16:creationId xmlns:a16="http://schemas.microsoft.com/office/drawing/2014/main" id="{07FB93FD-EA92-4331-A87C-6C8ABAE1CE93}"/>
                  </a:ext>
                </a:extLst>
              </p:cNvPr>
              <p:cNvGrpSpPr/>
              <p:nvPr/>
            </p:nvGrpSpPr>
            <p:grpSpPr>
              <a:xfrm>
                <a:off x="1698371" y="4660669"/>
                <a:ext cx="4376784" cy="325426"/>
                <a:chOff x="1209635" y="3152432"/>
                <a:chExt cx="9240230" cy="585788"/>
              </a:xfrm>
            </p:grpSpPr>
            <p:sp>
              <p:nvSpPr>
                <p:cNvPr id="1446" name="Retvinklet trekant 1445">
                  <a:extLst>
                    <a:ext uri="{FF2B5EF4-FFF2-40B4-BE49-F238E27FC236}">
                      <a16:creationId xmlns:a16="http://schemas.microsoft.com/office/drawing/2014/main" id="{5060644D-E60C-4B8B-A519-29D0B647BFB1}"/>
                    </a:ext>
                  </a:extLst>
                </p:cNvPr>
                <p:cNvSpPr/>
                <p:nvPr/>
              </p:nvSpPr>
              <p:spPr>
                <a:xfrm>
                  <a:off x="9572041" y="3152432"/>
                  <a:ext cx="877824" cy="585216"/>
                </a:xfrm>
                <a:prstGeom prst="rtTriangle">
                  <a:avLst/>
                </a:prstGeom>
                <a:solidFill>
                  <a:srgbClr val="9D494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1447" name="Rektangel 1446">
                  <a:extLst>
                    <a:ext uri="{FF2B5EF4-FFF2-40B4-BE49-F238E27FC236}">
                      <a16:creationId xmlns:a16="http://schemas.microsoft.com/office/drawing/2014/main" id="{C91F750F-0949-4F73-A361-9D50652468A9}"/>
                    </a:ext>
                  </a:extLst>
                </p:cNvPr>
                <p:cNvSpPr/>
                <p:nvPr/>
              </p:nvSpPr>
              <p:spPr>
                <a:xfrm>
                  <a:off x="2087459" y="3152432"/>
                  <a:ext cx="7484582" cy="585788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9D4949"/>
                    </a:gs>
                    <a:gs pos="24000">
                      <a:srgbClr val="874A49"/>
                    </a:gs>
                    <a:gs pos="53000">
                      <a:srgbClr val="9D4949"/>
                    </a:gs>
                    <a:gs pos="76000">
                      <a:srgbClr val="874A49"/>
                    </a:gs>
                    <a:gs pos="100000">
                      <a:srgbClr val="9D4949"/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1448" name="Retvinklet trekant 1447">
                  <a:extLst>
                    <a:ext uri="{FF2B5EF4-FFF2-40B4-BE49-F238E27FC236}">
                      <a16:creationId xmlns:a16="http://schemas.microsoft.com/office/drawing/2014/main" id="{AEAE42CD-28E3-4200-8BB4-192A152E9F32}"/>
                    </a:ext>
                  </a:extLst>
                </p:cNvPr>
                <p:cNvSpPr/>
                <p:nvPr/>
              </p:nvSpPr>
              <p:spPr>
                <a:xfrm flipH="1">
                  <a:off x="1209635" y="3152432"/>
                  <a:ext cx="877824" cy="585216"/>
                </a:xfrm>
                <a:prstGeom prst="rtTriangle">
                  <a:avLst/>
                </a:prstGeom>
                <a:solidFill>
                  <a:srgbClr val="9D494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</p:grpSp>
          <p:sp>
            <p:nvSpPr>
              <p:cNvPr id="1119" name="Rektangel 1118">
                <a:extLst>
                  <a:ext uri="{FF2B5EF4-FFF2-40B4-BE49-F238E27FC236}">
                    <a16:creationId xmlns:a16="http://schemas.microsoft.com/office/drawing/2014/main" id="{9BA742B7-5D69-4648-ADFE-4D627F42B16E}"/>
                  </a:ext>
                </a:extLst>
              </p:cNvPr>
              <p:cNvSpPr/>
              <p:nvPr/>
            </p:nvSpPr>
            <p:spPr>
              <a:xfrm>
                <a:off x="1698371" y="5054175"/>
                <a:ext cx="4376784" cy="25399"/>
              </a:xfrm>
              <a:prstGeom prst="rect">
                <a:avLst/>
              </a:prstGeom>
              <a:solidFill>
                <a:srgbClr val="9D494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120" name="Rektangel 1119">
                <a:extLst>
                  <a:ext uri="{FF2B5EF4-FFF2-40B4-BE49-F238E27FC236}">
                    <a16:creationId xmlns:a16="http://schemas.microsoft.com/office/drawing/2014/main" id="{EC8D5062-A6A5-4FB3-846E-AC7CADE356F3}"/>
                  </a:ext>
                </a:extLst>
              </p:cNvPr>
              <p:cNvSpPr/>
              <p:nvPr/>
            </p:nvSpPr>
            <p:spPr>
              <a:xfrm>
                <a:off x="1718358" y="5079574"/>
                <a:ext cx="4336810" cy="953603"/>
              </a:xfrm>
              <a:prstGeom prst="rect">
                <a:avLst/>
              </a:prstGeom>
              <a:gradFill flip="none" rotWithShape="1">
                <a:gsLst>
                  <a:gs pos="63000">
                    <a:srgbClr val="A66262"/>
                  </a:gs>
                  <a:gs pos="21000">
                    <a:srgbClr val="9D4949"/>
                  </a:gs>
                  <a:gs pos="0">
                    <a:srgbClr val="945E5E"/>
                  </a:gs>
                  <a:gs pos="100000">
                    <a:srgbClr val="945E5E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grpSp>
            <p:nvGrpSpPr>
              <p:cNvPr id="1121" name="Gruppe 1120">
                <a:extLst>
                  <a:ext uri="{FF2B5EF4-FFF2-40B4-BE49-F238E27FC236}">
                    <a16:creationId xmlns:a16="http://schemas.microsoft.com/office/drawing/2014/main" id="{914ED149-52FA-4E78-9E85-D389D014E6DA}"/>
                  </a:ext>
                </a:extLst>
              </p:cNvPr>
              <p:cNvGrpSpPr/>
              <p:nvPr/>
            </p:nvGrpSpPr>
            <p:grpSpPr>
              <a:xfrm>
                <a:off x="1827227" y="5182532"/>
                <a:ext cx="110215" cy="202903"/>
                <a:chOff x="1758507" y="5170209"/>
                <a:chExt cx="156925" cy="285896"/>
              </a:xfrm>
            </p:grpSpPr>
            <p:sp>
              <p:nvSpPr>
                <p:cNvPr id="1443" name="Rektangel 1442">
                  <a:extLst>
                    <a:ext uri="{FF2B5EF4-FFF2-40B4-BE49-F238E27FC236}">
                      <a16:creationId xmlns:a16="http://schemas.microsoft.com/office/drawing/2014/main" id="{2808BCCD-82CD-4F52-ABEA-B1B8B6643557}"/>
                    </a:ext>
                  </a:extLst>
                </p:cNvPr>
                <p:cNvSpPr/>
                <p:nvPr/>
              </p:nvSpPr>
              <p:spPr>
                <a:xfrm>
                  <a:off x="1758507" y="5170209"/>
                  <a:ext cx="156925" cy="28589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cxnSp>
              <p:nvCxnSpPr>
                <p:cNvPr id="1444" name="Lige forbindelse 1443">
                  <a:extLst>
                    <a:ext uri="{FF2B5EF4-FFF2-40B4-BE49-F238E27FC236}">
                      <a16:creationId xmlns:a16="http://schemas.microsoft.com/office/drawing/2014/main" id="{78CE9889-DA57-4BE1-9C68-19B2B01DB366}"/>
                    </a:ext>
                  </a:extLst>
                </p:cNvPr>
                <p:cNvCxnSpPr>
                  <a:cxnSpLocks/>
                  <a:stCxn id="1443" idx="0"/>
                  <a:endCxn id="1443" idx="2"/>
                </p:cNvCxnSpPr>
                <p:nvPr/>
              </p:nvCxnSpPr>
              <p:spPr>
                <a:xfrm>
                  <a:off x="1836970" y="5170209"/>
                  <a:ext cx="0" cy="285896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45" name="Lige forbindelse 1444">
                  <a:extLst>
                    <a:ext uri="{FF2B5EF4-FFF2-40B4-BE49-F238E27FC236}">
                      <a16:creationId xmlns:a16="http://schemas.microsoft.com/office/drawing/2014/main" id="{B1073E62-5706-470F-865F-497ADD036BF2}"/>
                    </a:ext>
                  </a:extLst>
                </p:cNvPr>
                <p:cNvCxnSpPr>
                  <a:cxnSpLocks/>
                  <a:stCxn id="1443" idx="1"/>
                  <a:endCxn id="1443" idx="3"/>
                </p:cNvCxnSpPr>
                <p:nvPr/>
              </p:nvCxnSpPr>
              <p:spPr>
                <a:xfrm>
                  <a:off x="1758507" y="5313157"/>
                  <a:ext cx="156925" cy="0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22" name="Gruppe 1121">
                <a:extLst>
                  <a:ext uri="{FF2B5EF4-FFF2-40B4-BE49-F238E27FC236}">
                    <a16:creationId xmlns:a16="http://schemas.microsoft.com/office/drawing/2014/main" id="{622F9377-6E11-4728-BA1F-65058314354B}"/>
                  </a:ext>
                </a:extLst>
              </p:cNvPr>
              <p:cNvGrpSpPr/>
              <p:nvPr/>
            </p:nvGrpSpPr>
            <p:grpSpPr>
              <a:xfrm>
                <a:off x="2018117" y="5182532"/>
                <a:ext cx="110215" cy="202903"/>
                <a:chOff x="1758507" y="5170209"/>
                <a:chExt cx="156925" cy="285896"/>
              </a:xfrm>
            </p:grpSpPr>
            <p:sp>
              <p:nvSpPr>
                <p:cNvPr id="1440" name="Rektangel 1439">
                  <a:extLst>
                    <a:ext uri="{FF2B5EF4-FFF2-40B4-BE49-F238E27FC236}">
                      <a16:creationId xmlns:a16="http://schemas.microsoft.com/office/drawing/2014/main" id="{18ECFB4A-CF15-41BD-A05E-648393F8A7C3}"/>
                    </a:ext>
                  </a:extLst>
                </p:cNvPr>
                <p:cNvSpPr/>
                <p:nvPr/>
              </p:nvSpPr>
              <p:spPr>
                <a:xfrm>
                  <a:off x="1758507" y="5170209"/>
                  <a:ext cx="156925" cy="28589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cxnSp>
              <p:nvCxnSpPr>
                <p:cNvPr id="1441" name="Lige forbindelse 1440">
                  <a:extLst>
                    <a:ext uri="{FF2B5EF4-FFF2-40B4-BE49-F238E27FC236}">
                      <a16:creationId xmlns:a16="http://schemas.microsoft.com/office/drawing/2014/main" id="{D96FCD53-5DFA-4FCD-8296-22DAFAF572F0}"/>
                    </a:ext>
                  </a:extLst>
                </p:cNvPr>
                <p:cNvCxnSpPr>
                  <a:cxnSpLocks/>
                  <a:stCxn id="1440" idx="0"/>
                  <a:endCxn id="1440" idx="2"/>
                </p:cNvCxnSpPr>
                <p:nvPr/>
              </p:nvCxnSpPr>
              <p:spPr>
                <a:xfrm>
                  <a:off x="1836970" y="5170209"/>
                  <a:ext cx="0" cy="285896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42" name="Lige forbindelse 1441">
                  <a:extLst>
                    <a:ext uri="{FF2B5EF4-FFF2-40B4-BE49-F238E27FC236}">
                      <a16:creationId xmlns:a16="http://schemas.microsoft.com/office/drawing/2014/main" id="{6C40197E-7340-4266-AE6A-42B9F1054C76}"/>
                    </a:ext>
                  </a:extLst>
                </p:cNvPr>
                <p:cNvCxnSpPr>
                  <a:cxnSpLocks/>
                  <a:stCxn id="1440" idx="1"/>
                  <a:endCxn id="1440" idx="3"/>
                </p:cNvCxnSpPr>
                <p:nvPr/>
              </p:nvCxnSpPr>
              <p:spPr>
                <a:xfrm>
                  <a:off x="1758507" y="5313157"/>
                  <a:ext cx="156925" cy="0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23" name="Gruppe 1122">
                <a:extLst>
                  <a:ext uri="{FF2B5EF4-FFF2-40B4-BE49-F238E27FC236}">
                    <a16:creationId xmlns:a16="http://schemas.microsoft.com/office/drawing/2014/main" id="{504FCF5C-3010-4A8E-93C0-AC3B054E32F4}"/>
                  </a:ext>
                </a:extLst>
              </p:cNvPr>
              <p:cNvGrpSpPr/>
              <p:nvPr/>
            </p:nvGrpSpPr>
            <p:grpSpPr>
              <a:xfrm>
                <a:off x="2209008" y="5182532"/>
                <a:ext cx="110215" cy="202903"/>
                <a:chOff x="1758507" y="5170209"/>
                <a:chExt cx="156925" cy="285896"/>
              </a:xfrm>
            </p:grpSpPr>
            <p:sp>
              <p:nvSpPr>
                <p:cNvPr id="1437" name="Rektangel 1436">
                  <a:extLst>
                    <a:ext uri="{FF2B5EF4-FFF2-40B4-BE49-F238E27FC236}">
                      <a16:creationId xmlns:a16="http://schemas.microsoft.com/office/drawing/2014/main" id="{757623A4-B49F-4248-BFC1-FF3BEF5121F9}"/>
                    </a:ext>
                  </a:extLst>
                </p:cNvPr>
                <p:cNvSpPr/>
                <p:nvPr/>
              </p:nvSpPr>
              <p:spPr>
                <a:xfrm>
                  <a:off x="1758507" y="5170209"/>
                  <a:ext cx="156925" cy="28589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cxnSp>
              <p:nvCxnSpPr>
                <p:cNvPr id="1438" name="Lige forbindelse 1437">
                  <a:extLst>
                    <a:ext uri="{FF2B5EF4-FFF2-40B4-BE49-F238E27FC236}">
                      <a16:creationId xmlns:a16="http://schemas.microsoft.com/office/drawing/2014/main" id="{1861A36A-434B-432D-B8F7-F2404EB6469B}"/>
                    </a:ext>
                  </a:extLst>
                </p:cNvPr>
                <p:cNvCxnSpPr>
                  <a:cxnSpLocks/>
                  <a:stCxn id="1437" idx="0"/>
                  <a:endCxn id="1437" idx="2"/>
                </p:cNvCxnSpPr>
                <p:nvPr/>
              </p:nvCxnSpPr>
              <p:spPr>
                <a:xfrm>
                  <a:off x="1836970" y="5170209"/>
                  <a:ext cx="0" cy="285896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39" name="Lige forbindelse 1438">
                  <a:extLst>
                    <a:ext uri="{FF2B5EF4-FFF2-40B4-BE49-F238E27FC236}">
                      <a16:creationId xmlns:a16="http://schemas.microsoft.com/office/drawing/2014/main" id="{91BF85F8-48A2-4C9A-9A5D-3CCD5E414B23}"/>
                    </a:ext>
                  </a:extLst>
                </p:cNvPr>
                <p:cNvCxnSpPr>
                  <a:cxnSpLocks/>
                  <a:stCxn id="1437" idx="1"/>
                  <a:endCxn id="1437" idx="3"/>
                </p:cNvCxnSpPr>
                <p:nvPr/>
              </p:nvCxnSpPr>
              <p:spPr>
                <a:xfrm>
                  <a:off x="1758507" y="5313157"/>
                  <a:ext cx="156925" cy="0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24" name="Gruppe 1123">
                <a:extLst>
                  <a:ext uri="{FF2B5EF4-FFF2-40B4-BE49-F238E27FC236}">
                    <a16:creationId xmlns:a16="http://schemas.microsoft.com/office/drawing/2014/main" id="{C440B6E9-6836-4233-8EEC-588622106987}"/>
                  </a:ext>
                </a:extLst>
              </p:cNvPr>
              <p:cNvGrpSpPr/>
              <p:nvPr/>
            </p:nvGrpSpPr>
            <p:grpSpPr>
              <a:xfrm>
                <a:off x="2399898" y="5182532"/>
                <a:ext cx="110215" cy="202903"/>
                <a:chOff x="1758507" y="5170209"/>
                <a:chExt cx="156925" cy="285896"/>
              </a:xfrm>
            </p:grpSpPr>
            <p:sp>
              <p:nvSpPr>
                <p:cNvPr id="1434" name="Rektangel 1433">
                  <a:extLst>
                    <a:ext uri="{FF2B5EF4-FFF2-40B4-BE49-F238E27FC236}">
                      <a16:creationId xmlns:a16="http://schemas.microsoft.com/office/drawing/2014/main" id="{0B633FD7-FD01-4F03-9F01-A2CADC2F8DF4}"/>
                    </a:ext>
                  </a:extLst>
                </p:cNvPr>
                <p:cNvSpPr/>
                <p:nvPr/>
              </p:nvSpPr>
              <p:spPr>
                <a:xfrm>
                  <a:off x="1758507" y="5170209"/>
                  <a:ext cx="156925" cy="28589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cxnSp>
              <p:nvCxnSpPr>
                <p:cNvPr id="1435" name="Lige forbindelse 1434">
                  <a:extLst>
                    <a:ext uri="{FF2B5EF4-FFF2-40B4-BE49-F238E27FC236}">
                      <a16:creationId xmlns:a16="http://schemas.microsoft.com/office/drawing/2014/main" id="{B8F8FCE2-5AB6-445F-B0F6-BB21087907A0}"/>
                    </a:ext>
                  </a:extLst>
                </p:cNvPr>
                <p:cNvCxnSpPr>
                  <a:cxnSpLocks/>
                  <a:stCxn id="1434" idx="0"/>
                  <a:endCxn id="1434" idx="2"/>
                </p:cNvCxnSpPr>
                <p:nvPr/>
              </p:nvCxnSpPr>
              <p:spPr>
                <a:xfrm>
                  <a:off x="1836970" y="5170209"/>
                  <a:ext cx="0" cy="285896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36" name="Lige forbindelse 1435">
                  <a:extLst>
                    <a:ext uri="{FF2B5EF4-FFF2-40B4-BE49-F238E27FC236}">
                      <a16:creationId xmlns:a16="http://schemas.microsoft.com/office/drawing/2014/main" id="{24D8B0D8-1213-4D12-AA23-F997F602A154}"/>
                    </a:ext>
                  </a:extLst>
                </p:cNvPr>
                <p:cNvCxnSpPr>
                  <a:cxnSpLocks/>
                  <a:stCxn id="1434" idx="1"/>
                  <a:endCxn id="1434" idx="3"/>
                </p:cNvCxnSpPr>
                <p:nvPr/>
              </p:nvCxnSpPr>
              <p:spPr>
                <a:xfrm>
                  <a:off x="1758507" y="5313157"/>
                  <a:ext cx="156925" cy="0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25" name="Gruppe 1124">
                <a:extLst>
                  <a:ext uri="{FF2B5EF4-FFF2-40B4-BE49-F238E27FC236}">
                    <a16:creationId xmlns:a16="http://schemas.microsoft.com/office/drawing/2014/main" id="{99569D9A-0B95-4F7D-94F0-53BBC1A5AF93}"/>
                  </a:ext>
                </a:extLst>
              </p:cNvPr>
              <p:cNvGrpSpPr/>
              <p:nvPr/>
            </p:nvGrpSpPr>
            <p:grpSpPr>
              <a:xfrm>
                <a:off x="2590789" y="5182532"/>
                <a:ext cx="110215" cy="202903"/>
                <a:chOff x="1758507" y="5170209"/>
                <a:chExt cx="156925" cy="285896"/>
              </a:xfrm>
            </p:grpSpPr>
            <p:sp>
              <p:nvSpPr>
                <p:cNvPr id="1431" name="Rektangel 1430">
                  <a:extLst>
                    <a:ext uri="{FF2B5EF4-FFF2-40B4-BE49-F238E27FC236}">
                      <a16:creationId xmlns:a16="http://schemas.microsoft.com/office/drawing/2014/main" id="{5E3ACD93-187B-4757-9CDB-A11F394C336B}"/>
                    </a:ext>
                  </a:extLst>
                </p:cNvPr>
                <p:cNvSpPr/>
                <p:nvPr/>
              </p:nvSpPr>
              <p:spPr>
                <a:xfrm>
                  <a:off x="1758507" y="5170209"/>
                  <a:ext cx="156925" cy="28589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cxnSp>
              <p:nvCxnSpPr>
                <p:cNvPr id="1432" name="Lige forbindelse 1431">
                  <a:extLst>
                    <a:ext uri="{FF2B5EF4-FFF2-40B4-BE49-F238E27FC236}">
                      <a16:creationId xmlns:a16="http://schemas.microsoft.com/office/drawing/2014/main" id="{A87D693B-DD2A-4D87-8F62-FE5DF7D4F014}"/>
                    </a:ext>
                  </a:extLst>
                </p:cNvPr>
                <p:cNvCxnSpPr>
                  <a:cxnSpLocks/>
                  <a:stCxn id="1431" idx="0"/>
                  <a:endCxn id="1431" idx="2"/>
                </p:cNvCxnSpPr>
                <p:nvPr/>
              </p:nvCxnSpPr>
              <p:spPr>
                <a:xfrm>
                  <a:off x="1836970" y="5170209"/>
                  <a:ext cx="0" cy="285896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33" name="Lige forbindelse 1432">
                  <a:extLst>
                    <a:ext uri="{FF2B5EF4-FFF2-40B4-BE49-F238E27FC236}">
                      <a16:creationId xmlns:a16="http://schemas.microsoft.com/office/drawing/2014/main" id="{FAAEFC57-28FF-44B5-98D8-FD10DCA97519}"/>
                    </a:ext>
                  </a:extLst>
                </p:cNvPr>
                <p:cNvCxnSpPr>
                  <a:cxnSpLocks/>
                  <a:stCxn id="1431" idx="1"/>
                  <a:endCxn id="1431" idx="3"/>
                </p:cNvCxnSpPr>
                <p:nvPr/>
              </p:nvCxnSpPr>
              <p:spPr>
                <a:xfrm>
                  <a:off x="1758507" y="5313157"/>
                  <a:ext cx="156925" cy="0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26" name="Gruppe 1125">
                <a:extLst>
                  <a:ext uri="{FF2B5EF4-FFF2-40B4-BE49-F238E27FC236}">
                    <a16:creationId xmlns:a16="http://schemas.microsoft.com/office/drawing/2014/main" id="{DBCB73A7-7193-40C7-8B74-6491F309C5A6}"/>
                  </a:ext>
                </a:extLst>
              </p:cNvPr>
              <p:cNvGrpSpPr/>
              <p:nvPr/>
            </p:nvGrpSpPr>
            <p:grpSpPr>
              <a:xfrm>
                <a:off x="2781680" y="5182532"/>
                <a:ext cx="110215" cy="202903"/>
                <a:chOff x="1758507" y="5170209"/>
                <a:chExt cx="156925" cy="285896"/>
              </a:xfrm>
            </p:grpSpPr>
            <p:sp>
              <p:nvSpPr>
                <p:cNvPr id="1428" name="Rektangel 1427">
                  <a:extLst>
                    <a:ext uri="{FF2B5EF4-FFF2-40B4-BE49-F238E27FC236}">
                      <a16:creationId xmlns:a16="http://schemas.microsoft.com/office/drawing/2014/main" id="{DD094EF1-F5AA-4F68-9CE3-E40DA6EE61FE}"/>
                    </a:ext>
                  </a:extLst>
                </p:cNvPr>
                <p:cNvSpPr/>
                <p:nvPr/>
              </p:nvSpPr>
              <p:spPr>
                <a:xfrm>
                  <a:off x="1758507" y="5170209"/>
                  <a:ext cx="156925" cy="28589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cxnSp>
              <p:nvCxnSpPr>
                <p:cNvPr id="1429" name="Lige forbindelse 1428">
                  <a:extLst>
                    <a:ext uri="{FF2B5EF4-FFF2-40B4-BE49-F238E27FC236}">
                      <a16:creationId xmlns:a16="http://schemas.microsoft.com/office/drawing/2014/main" id="{15729816-D550-4905-9A8E-B8DB174B194A}"/>
                    </a:ext>
                  </a:extLst>
                </p:cNvPr>
                <p:cNvCxnSpPr>
                  <a:cxnSpLocks/>
                  <a:stCxn id="1428" idx="0"/>
                  <a:endCxn id="1428" idx="2"/>
                </p:cNvCxnSpPr>
                <p:nvPr/>
              </p:nvCxnSpPr>
              <p:spPr>
                <a:xfrm>
                  <a:off x="1836970" y="5170209"/>
                  <a:ext cx="0" cy="285896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30" name="Lige forbindelse 1429">
                  <a:extLst>
                    <a:ext uri="{FF2B5EF4-FFF2-40B4-BE49-F238E27FC236}">
                      <a16:creationId xmlns:a16="http://schemas.microsoft.com/office/drawing/2014/main" id="{6EB6D8BF-4902-4D00-982F-83FC0A422DBC}"/>
                    </a:ext>
                  </a:extLst>
                </p:cNvPr>
                <p:cNvCxnSpPr>
                  <a:cxnSpLocks/>
                  <a:stCxn id="1428" idx="1"/>
                  <a:endCxn id="1428" idx="3"/>
                </p:cNvCxnSpPr>
                <p:nvPr/>
              </p:nvCxnSpPr>
              <p:spPr>
                <a:xfrm>
                  <a:off x="1758507" y="5313157"/>
                  <a:ext cx="156925" cy="0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27" name="Gruppe 1126">
                <a:extLst>
                  <a:ext uri="{FF2B5EF4-FFF2-40B4-BE49-F238E27FC236}">
                    <a16:creationId xmlns:a16="http://schemas.microsoft.com/office/drawing/2014/main" id="{51599454-6348-4746-A944-8D0AF5965E9B}"/>
                  </a:ext>
                </a:extLst>
              </p:cNvPr>
              <p:cNvGrpSpPr/>
              <p:nvPr/>
            </p:nvGrpSpPr>
            <p:grpSpPr>
              <a:xfrm>
                <a:off x="2972570" y="5182532"/>
                <a:ext cx="110215" cy="202903"/>
                <a:chOff x="1758507" y="5170209"/>
                <a:chExt cx="156925" cy="285896"/>
              </a:xfrm>
            </p:grpSpPr>
            <p:sp>
              <p:nvSpPr>
                <p:cNvPr id="1425" name="Rektangel 1424">
                  <a:extLst>
                    <a:ext uri="{FF2B5EF4-FFF2-40B4-BE49-F238E27FC236}">
                      <a16:creationId xmlns:a16="http://schemas.microsoft.com/office/drawing/2014/main" id="{2F038F86-2912-41C5-8A8C-E692EABD5505}"/>
                    </a:ext>
                  </a:extLst>
                </p:cNvPr>
                <p:cNvSpPr/>
                <p:nvPr/>
              </p:nvSpPr>
              <p:spPr>
                <a:xfrm>
                  <a:off x="1758507" y="5170209"/>
                  <a:ext cx="156925" cy="28589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cxnSp>
              <p:nvCxnSpPr>
                <p:cNvPr id="1426" name="Lige forbindelse 1425">
                  <a:extLst>
                    <a:ext uri="{FF2B5EF4-FFF2-40B4-BE49-F238E27FC236}">
                      <a16:creationId xmlns:a16="http://schemas.microsoft.com/office/drawing/2014/main" id="{2561D901-F90D-46DB-A291-4D5CFD0BA140}"/>
                    </a:ext>
                  </a:extLst>
                </p:cNvPr>
                <p:cNvCxnSpPr>
                  <a:cxnSpLocks/>
                  <a:stCxn id="1425" idx="0"/>
                  <a:endCxn id="1425" idx="2"/>
                </p:cNvCxnSpPr>
                <p:nvPr/>
              </p:nvCxnSpPr>
              <p:spPr>
                <a:xfrm>
                  <a:off x="1836970" y="5170209"/>
                  <a:ext cx="0" cy="285896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27" name="Lige forbindelse 1426">
                  <a:extLst>
                    <a:ext uri="{FF2B5EF4-FFF2-40B4-BE49-F238E27FC236}">
                      <a16:creationId xmlns:a16="http://schemas.microsoft.com/office/drawing/2014/main" id="{42E956E9-470C-43F9-B1D2-2F661BF4D499}"/>
                    </a:ext>
                  </a:extLst>
                </p:cNvPr>
                <p:cNvCxnSpPr>
                  <a:cxnSpLocks/>
                  <a:stCxn id="1425" idx="1"/>
                  <a:endCxn id="1425" idx="3"/>
                </p:cNvCxnSpPr>
                <p:nvPr/>
              </p:nvCxnSpPr>
              <p:spPr>
                <a:xfrm>
                  <a:off x="1758507" y="5313157"/>
                  <a:ext cx="156925" cy="0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28" name="Gruppe 1127">
                <a:extLst>
                  <a:ext uri="{FF2B5EF4-FFF2-40B4-BE49-F238E27FC236}">
                    <a16:creationId xmlns:a16="http://schemas.microsoft.com/office/drawing/2014/main" id="{37CE62C9-85ED-48CA-BC5E-D473FECBBC3B}"/>
                  </a:ext>
                </a:extLst>
              </p:cNvPr>
              <p:cNvGrpSpPr/>
              <p:nvPr/>
            </p:nvGrpSpPr>
            <p:grpSpPr>
              <a:xfrm>
                <a:off x="3163460" y="5182532"/>
                <a:ext cx="110215" cy="202903"/>
                <a:chOff x="1758507" y="5170209"/>
                <a:chExt cx="156925" cy="285896"/>
              </a:xfrm>
            </p:grpSpPr>
            <p:sp>
              <p:nvSpPr>
                <p:cNvPr id="1422" name="Rektangel 1421">
                  <a:extLst>
                    <a:ext uri="{FF2B5EF4-FFF2-40B4-BE49-F238E27FC236}">
                      <a16:creationId xmlns:a16="http://schemas.microsoft.com/office/drawing/2014/main" id="{A450ED21-EE17-4F3B-BB87-B118506E9083}"/>
                    </a:ext>
                  </a:extLst>
                </p:cNvPr>
                <p:cNvSpPr/>
                <p:nvPr/>
              </p:nvSpPr>
              <p:spPr>
                <a:xfrm>
                  <a:off x="1758507" y="5170209"/>
                  <a:ext cx="156925" cy="28589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cxnSp>
              <p:nvCxnSpPr>
                <p:cNvPr id="1423" name="Lige forbindelse 1422">
                  <a:extLst>
                    <a:ext uri="{FF2B5EF4-FFF2-40B4-BE49-F238E27FC236}">
                      <a16:creationId xmlns:a16="http://schemas.microsoft.com/office/drawing/2014/main" id="{1F9E7C00-1DE9-43A5-B2B0-19F29C9FCDFB}"/>
                    </a:ext>
                  </a:extLst>
                </p:cNvPr>
                <p:cNvCxnSpPr>
                  <a:cxnSpLocks/>
                  <a:stCxn id="1422" idx="0"/>
                  <a:endCxn id="1422" idx="2"/>
                </p:cNvCxnSpPr>
                <p:nvPr/>
              </p:nvCxnSpPr>
              <p:spPr>
                <a:xfrm>
                  <a:off x="1836970" y="5170209"/>
                  <a:ext cx="0" cy="285896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24" name="Lige forbindelse 1423">
                  <a:extLst>
                    <a:ext uri="{FF2B5EF4-FFF2-40B4-BE49-F238E27FC236}">
                      <a16:creationId xmlns:a16="http://schemas.microsoft.com/office/drawing/2014/main" id="{309032E1-BC27-4DC9-9700-78720BCE44AB}"/>
                    </a:ext>
                  </a:extLst>
                </p:cNvPr>
                <p:cNvCxnSpPr>
                  <a:cxnSpLocks/>
                  <a:stCxn id="1422" idx="1"/>
                  <a:endCxn id="1422" idx="3"/>
                </p:cNvCxnSpPr>
                <p:nvPr/>
              </p:nvCxnSpPr>
              <p:spPr>
                <a:xfrm>
                  <a:off x="1758507" y="5313157"/>
                  <a:ext cx="156925" cy="0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29" name="Gruppe 1128">
                <a:extLst>
                  <a:ext uri="{FF2B5EF4-FFF2-40B4-BE49-F238E27FC236}">
                    <a16:creationId xmlns:a16="http://schemas.microsoft.com/office/drawing/2014/main" id="{1D12B521-8686-4662-BD4C-0A27DC2A635F}"/>
                  </a:ext>
                </a:extLst>
              </p:cNvPr>
              <p:cNvGrpSpPr/>
              <p:nvPr/>
            </p:nvGrpSpPr>
            <p:grpSpPr>
              <a:xfrm>
                <a:off x="3354351" y="5182532"/>
                <a:ext cx="110215" cy="202903"/>
                <a:chOff x="1758507" y="5170209"/>
                <a:chExt cx="156925" cy="285896"/>
              </a:xfrm>
            </p:grpSpPr>
            <p:sp>
              <p:nvSpPr>
                <p:cNvPr id="1419" name="Rektangel 1418">
                  <a:extLst>
                    <a:ext uri="{FF2B5EF4-FFF2-40B4-BE49-F238E27FC236}">
                      <a16:creationId xmlns:a16="http://schemas.microsoft.com/office/drawing/2014/main" id="{59D166A3-DD32-4A73-8706-22E6C5F8C1F5}"/>
                    </a:ext>
                  </a:extLst>
                </p:cNvPr>
                <p:cNvSpPr/>
                <p:nvPr/>
              </p:nvSpPr>
              <p:spPr>
                <a:xfrm>
                  <a:off x="1758507" y="5170209"/>
                  <a:ext cx="156925" cy="28589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cxnSp>
              <p:nvCxnSpPr>
                <p:cNvPr id="1420" name="Lige forbindelse 1419">
                  <a:extLst>
                    <a:ext uri="{FF2B5EF4-FFF2-40B4-BE49-F238E27FC236}">
                      <a16:creationId xmlns:a16="http://schemas.microsoft.com/office/drawing/2014/main" id="{C095BA74-433E-46A9-848B-49E70F18785A}"/>
                    </a:ext>
                  </a:extLst>
                </p:cNvPr>
                <p:cNvCxnSpPr>
                  <a:cxnSpLocks/>
                  <a:stCxn id="1419" idx="0"/>
                  <a:endCxn id="1419" idx="2"/>
                </p:cNvCxnSpPr>
                <p:nvPr/>
              </p:nvCxnSpPr>
              <p:spPr>
                <a:xfrm>
                  <a:off x="1836970" y="5170209"/>
                  <a:ext cx="0" cy="285896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21" name="Lige forbindelse 1420">
                  <a:extLst>
                    <a:ext uri="{FF2B5EF4-FFF2-40B4-BE49-F238E27FC236}">
                      <a16:creationId xmlns:a16="http://schemas.microsoft.com/office/drawing/2014/main" id="{9B940E2B-D319-4F25-B9F7-571C86E7A2F6}"/>
                    </a:ext>
                  </a:extLst>
                </p:cNvPr>
                <p:cNvCxnSpPr>
                  <a:cxnSpLocks/>
                  <a:stCxn id="1419" idx="1"/>
                  <a:endCxn id="1419" idx="3"/>
                </p:cNvCxnSpPr>
                <p:nvPr/>
              </p:nvCxnSpPr>
              <p:spPr>
                <a:xfrm>
                  <a:off x="1758507" y="5313157"/>
                  <a:ext cx="156925" cy="0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30" name="Gruppe 1129">
                <a:extLst>
                  <a:ext uri="{FF2B5EF4-FFF2-40B4-BE49-F238E27FC236}">
                    <a16:creationId xmlns:a16="http://schemas.microsoft.com/office/drawing/2014/main" id="{071EB156-1F1F-414E-B294-F54BEFB1BB40}"/>
                  </a:ext>
                </a:extLst>
              </p:cNvPr>
              <p:cNvGrpSpPr/>
              <p:nvPr/>
            </p:nvGrpSpPr>
            <p:grpSpPr>
              <a:xfrm>
                <a:off x="3545241" y="5182532"/>
                <a:ext cx="110215" cy="202903"/>
                <a:chOff x="1758507" y="5170209"/>
                <a:chExt cx="156925" cy="285896"/>
              </a:xfrm>
            </p:grpSpPr>
            <p:sp>
              <p:nvSpPr>
                <p:cNvPr id="1416" name="Rektangel 1415">
                  <a:extLst>
                    <a:ext uri="{FF2B5EF4-FFF2-40B4-BE49-F238E27FC236}">
                      <a16:creationId xmlns:a16="http://schemas.microsoft.com/office/drawing/2014/main" id="{8C045CA2-572E-46B8-8D9D-FC8E84BB7FDF}"/>
                    </a:ext>
                  </a:extLst>
                </p:cNvPr>
                <p:cNvSpPr/>
                <p:nvPr/>
              </p:nvSpPr>
              <p:spPr>
                <a:xfrm>
                  <a:off x="1758507" y="5170209"/>
                  <a:ext cx="156925" cy="28589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cxnSp>
              <p:nvCxnSpPr>
                <p:cNvPr id="1417" name="Lige forbindelse 1416">
                  <a:extLst>
                    <a:ext uri="{FF2B5EF4-FFF2-40B4-BE49-F238E27FC236}">
                      <a16:creationId xmlns:a16="http://schemas.microsoft.com/office/drawing/2014/main" id="{CE8356D6-3CC5-4A47-8548-D09B73D79A36}"/>
                    </a:ext>
                  </a:extLst>
                </p:cNvPr>
                <p:cNvCxnSpPr>
                  <a:cxnSpLocks/>
                  <a:stCxn id="1416" idx="0"/>
                  <a:endCxn id="1416" idx="2"/>
                </p:cNvCxnSpPr>
                <p:nvPr/>
              </p:nvCxnSpPr>
              <p:spPr>
                <a:xfrm>
                  <a:off x="1836970" y="5170209"/>
                  <a:ext cx="0" cy="285896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18" name="Lige forbindelse 1417">
                  <a:extLst>
                    <a:ext uri="{FF2B5EF4-FFF2-40B4-BE49-F238E27FC236}">
                      <a16:creationId xmlns:a16="http://schemas.microsoft.com/office/drawing/2014/main" id="{F01003AB-6003-40A6-855B-2CA0C2D98839}"/>
                    </a:ext>
                  </a:extLst>
                </p:cNvPr>
                <p:cNvCxnSpPr>
                  <a:cxnSpLocks/>
                  <a:stCxn id="1416" idx="1"/>
                  <a:endCxn id="1416" idx="3"/>
                </p:cNvCxnSpPr>
                <p:nvPr/>
              </p:nvCxnSpPr>
              <p:spPr>
                <a:xfrm>
                  <a:off x="1758507" y="5313157"/>
                  <a:ext cx="156925" cy="0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31" name="Gruppe 1130">
                <a:extLst>
                  <a:ext uri="{FF2B5EF4-FFF2-40B4-BE49-F238E27FC236}">
                    <a16:creationId xmlns:a16="http://schemas.microsoft.com/office/drawing/2014/main" id="{293BB7F7-83A6-4515-B243-3A36A0D8D6F3}"/>
                  </a:ext>
                </a:extLst>
              </p:cNvPr>
              <p:cNvGrpSpPr/>
              <p:nvPr/>
            </p:nvGrpSpPr>
            <p:grpSpPr>
              <a:xfrm>
                <a:off x="3736132" y="5182532"/>
                <a:ext cx="110215" cy="202903"/>
                <a:chOff x="1758507" y="5170209"/>
                <a:chExt cx="156925" cy="285896"/>
              </a:xfrm>
            </p:grpSpPr>
            <p:sp>
              <p:nvSpPr>
                <p:cNvPr id="1413" name="Rektangel 1412">
                  <a:extLst>
                    <a:ext uri="{FF2B5EF4-FFF2-40B4-BE49-F238E27FC236}">
                      <a16:creationId xmlns:a16="http://schemas.microsoft.com/office/drawing/2014/main" id="{D412086E-DA03-44E8-B5ED-9288F6AD5C03}"/>
                    </a:ext>
                  </a:extLst>
                </p:cNvPr>
                <p:cNvSpPr/>
                <p:nvPr/>
              </p:nvSpPr>
              <p:spPr>
                <a:xfrm>
                  <a:off x="1758507" y="5170209"/>
                  <a:ext cx="156925" cy="28589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cxnSp>
              <p:nvCxnSpPr>
                <p:cNvPr id="1414" name="Lige forbindelse 1413">
                  <a:extLst>
                    <a:ext uri="{FF2B5EF4-FFF2-40B4-BE49-F238E27FC236}">
                      <a16:creationId xmlns:a16="http://schemas.microsoft.com/office/drawing/2014/main" id="{F7DF599D-A501-4298-9F5C-2F7AE1044D73}"/>
                    </a:ext>
                  </a:extLst>
                </p:cNvPr>
                <p:cNvCxnSpPr>
                  <a:cxnSpLocks/>
                  <a:stCxn id="1413" idx="0"/>
                  <a:endCxn id="1413" idx="2"/>
                </p:cNvCxnSpPr>
                <p:nvPr/>
              </p:nvCxnSpPr>
              <p:spPr>
                <a:xfrm>
                  <a:off x="1836970" y="5170209"/>
                  <a:ext cx="0" cy="285896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15" name="Lige forbindelse 1414">
                  <a:extLst>
                    <a:ext uri="{FF2B5EF4-FFF2-40B4-BE49-F238E27FC236}">
                      <a16:creationId xmlns:a16="http://schemas.microsoft.com/office/drawing/2014/main" id="{0034D848-12FD-4D52-BE07-AF6EF642CDE6}"/>
                    </a:ext>
                  </a:extLst>
                </p:cNvPr>
                <p:cNvCxnSpPr>
                  <a:cxnSpLocks/>
                  <a:stCxn id="1413" idx="1"/>
                  <a:endCxn id="1413" idx="3"/>
                </p:cNvCxnSpPr>
                <p:nvPr/>
              </p:nvCxnSpPr>
              <p:spPr>
                <a:xfrm>
                  <a:off x="1758507" y="5313157"/>
                  <a:ext cx="156925" cy="0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32" name="Gruppe 1131">
                <a:extLst>
                  <a:ext uri="{FF2B5EF4-FFF2-40B4-BE49-F238E27FC236}">
                    <a16:creationId xmlns:a16="http://schemas.microsoft.com/office/drawing/2014/main" id="{8521A0B1-D78A-42EE-8D19-0EAF2197B5E8}"/>
                  </a:ext>
                </a:extLst>
              </p:cNvPr>
              <p:cNvGrpSpPr/>
              <p:nvPr/>
            </p:nvGrpSpPr>
            <p:grpSpPr>
              <a:xfrm>
                <a:off x="3927023" y="5182532"/>
                <a:ext cx="110215" cy="202903"/>
                <a:chOff x="1758507" y="5170209"/>
                <a:chExt cx="156925" cy="285896"/>
              </a:xfrm>
            </p:grpSpPr>
            <p:sp>
              <p:nvSpPr>
                <p:cNvPr id="1410" name="Rektangel 1409">
                  <a:extLst>
                    <a:ext uri="{FF2B5EF4-FFF2-40B4-BE49-F238E27FC236}">
                      <a16:creationId xmlns:a16="http://schemas.microsoft.com/office/drawing/2014/main" id="{26CB76AB-6C12-4F77-A2B0-2F73DA4E9254}"/>
                    </a:ext>
                  </a:extLst>
                </p:cNvPr>
                <p:cNvSpPr/>
                <p:nvPr/>
              </p:nvSpPr>
              <p:spPr>
                <a:xfrm>
                  <a:off x="1758507" y="5170209"/>
                  <a:ext cx="156925" cy="28589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cxnSp>
              <p:nvCxnSpPr>
                <p:cNvPr id="1411" name="Lige forbindelse 1410">
                  <a:extLst>
                    <a:ext uri="{FF2B5EF4-FFF2-40B4-BE49-F238E27FC236}">
                      <a16:creationId xmlns:a16="http://schemas.microsoft.com/office/drawing/2014/main" id="{ABCB706A-8A85-4948-B37D-8DB3151E82AC}"/>
                    </a:ext>
                  </a:extLst>
                </p:cNvPr>
                <p:cNvCxnSpPr>
                  <a:cxnSpLocks/>
                  <a:stCxn id="1410" idx="0"/>
                  <a:endCxn id="1410" idx="2"/>
                </p:cNvCxnSpPr>
                <p:nvPr/>
              </p:nvCxnSpPr>
              <p:spPr>
                <a:xfrm>
                  <a:off x="1836970" y="5170209"/>
                  <a:ext cx="0" cy="285896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12" name="Lige forbindelse 1411">
                  <a:extLst>
                    <a:ext uri="{FF2B5EF4-FFF2-40B4-BE49-F238E27FC236}">
                      <a16:creationId xmlns:a16="http://schemas.microsoft.com/office/drawing/2014/main" id="{E8F29C79-857B-4FFA-8A17-F410E254438A}"/>
                    </a:ext>
                  </a:extLst>
                </p:cNvPr>
                <p:cNvCxnSpPr>
                  <a:cxnSpLocks/>
                  <a:stCxn id="1410" idx="1"/>
                  <a:endCxn id="1410" idx="3"/>
                </p:cNvCxnSpPr>
                <p:nvPr/>
              </p:nvCxnSpPr>
              <p:spPr>
                <a:xfrm>
                  <a:off x="1758507" y="5313157"/>
                  <a:ext cx="156925" cy="0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33" name="Gruppe 1132">
                <a:extLst>
                  <a:ext uri="{FF2B5EF4-FFF2-40B4-BE49-F238E27FC236}">
                    <a16:creationId xmlns:a16="http://schemas.microsoft.com/office/drawing/2014/main" id="{061A2F66-8F84-458C-8FEA-410E6E9A613F}"/>
                  </a:ext>
                </a:extLst>
              </p:cNvPr>
              <p:cNvGrpSpPr/>
              <p:nvPr/>
            </p:nvGrpSpPr>
            <p:grpSpPr>
              <a:xfrm>
                <a:off x="4117913" y="5182532"/>
                <a:ext cx="110215" cy="202903"/>
                <a:chOff x="1758507" y="5170209"/>
                <a:chExt cx="156925" cy="285896"/>
              </a:xfrm>
            </p:grpSpPr>
            <p:sp>
              <p:nvSpPr>
                <p:cNvPr id="1407" name="Rektangel 1406">
                  <a:extLst>
                    <a:ext uri="{FF2B5EF4-FFF2-40B4-BE49-F238E27FC236}">
                      <a16:creationId xmlns:a16="http://schemas.microsoft.com/office/drawing/2014/main" id="{6EDE93FD-424B-4800-92D4-B500B175B2A2}"/>
                    </a:ext>
                  </a:extLst>
                </p:cNvPr>
                <p:cNvSpPr/>
                <p:nvPr/>
              </p:nvSpPr>
              <p:spPr>
                <a:xfrm>
                  <a:off x="1758507" y="5170209"/>
                  <a:ext cx="156925" cy="28589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cxnSp>
              <p:nvCxnSpPr>
                <p:cNvPr id="1408" name="Lige forbindelse 1407">
                  <a:extLst>
                    <a:ext uri="{FF2B5EF4-FFF2-40B4-BE49-F238E27FC236}">
                      <a16:creationId xmlns:a16="http://schemas.microsoft.com/office/drawing/2014/main" id="{0F4A8B31-4815-4F90-8FD9-7477C99C9B02}"/>
                    </a:ext>
                  </a:extLst>
                </p:cNvPr>
                <p:cNvCxnSpPr>
                  <a:cxnSpLocks/>
                  <a:stCxn id="1407" idx="0"/>
                  <a:endCxn id="1407" idx="2"/>
                </p:cNvCxnSpPr>
                <p:nvPr/>
              </p:nvCxnSpPr>
              <p:spPr>
                <a:xfrm>
                  <a:off x="1836970" y="5170209"/>
                  <a:ext cx="0" cy="285896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09" name="Lige forbindelse 1408">
                  <a:extLst>
                    <a:ext uri="{FF2B5EF4-FFF2-40B4-BE49-F238E27FC236}">
                      <a16:creationId xmlns:a16="http://schemas.microsoft.com/office/drawing/2014/main" id="{0C9EC5E3-522E-4E71-8D64-12A846F9437E}"/>
                    </a:ext>
                  </a:extLst>
                </p:cNvPr>
                <p:cNvCxnSpPr>
                  <a:cxnSpLocks/>
                  <a:stCxn id="1407" idx="1"/>
                  <a:endCxn id="1407" idx="3"/>
                </p:cNvCxnSpPr>
                <p:nvPr/>
              </p:nvCxnSpPr>
              <p:spPr>
                <a:xfrm>
                  <a:off x="1758507" y="5313157"/>
                  <a:ext cx="156925" cy="0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34" name="Gruppe 1133">
                <a:extLst>
                  <a:ext uri="{FF2B5EF4-FFF2-40B4-BE49-F238E27FC236}">
                    <a16:creationId xmlns:a16="http://schemas.microsoft.com/office/drawing/2014/main" id="{38DCE110-BA1E-4F95-8CC6-A22C9876D58C}"/>
                  </a:ext>
                </a:extLst>
              </p:cNvPr>
              <p:cNvGrpSpPr/>
              <p:nvPr/>
            </p:nvGrpSpPr>
            <p:grpSpPr>
              <a:xfrm>
                <a:off x="4308804" y="5182532"/>
                <a:ext cx="110215" cy="202903"/>
                <a:chOff x="1758507" y="5170209"/>
                <a:chExt cx="156925" cy="285896"/>
              </a:xfrm>
            </p:grpSpPr>
            <p:sp>
              <p:nvSpPr>
                <p:cNvPr id="1404" name="Rektangel 1403">
                  <a:extLst>
                    <a:ext uri="{FF2B5EF4-FFF2-40B4-BE49-F238E27FC236}">
                      <a16:creationId xmlns:a16="http://schemas.microsoft.com/office/drawing/2014/main" id="{BF7919A0-AD58-494C-9F7A-8293A8396D80}"/>
                    </a:ext>
                  </a:extLst>
                </p:cNvPr>
                <p:cNvSpPr/>
                <p:nvPr/>
              </p:nvSpPr>
              <p:spPr>
                <a:xfrm>
                  <a:off x="1758507" y="5170209"/>
                  <a:ext cx="156925" cy="28589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cxnSp>
              <p:nvCxnSpPr>
                <p:cNvPr id="1405" name="Lige forbindelse 1404">
                  <a:extLst>
                    <a:ext uri="{FF2B5EF4-FFF2-40B4-BE49-F238E27FC236}">
                      <a16:creationId xmlns:a16="http://schemas.microsoft.com/office/drawing/2014/main" id="{B6DCCE2B-F008-4450-993F-6650FFE9FB67}"/>
                    </a:ext>
                  </a:extLst>
                </p:cNvPr>
                <p:cNvCxnSpPr>
                  <a:cxnSpLocks/>
                  <a:stCxn id="1404" idx="0"/>
                  <a:endCxn id="1404" idx="2"/>
                </p:cNvCxnSpPr>
                <p:nvPr/>
              </p:nvCxnSpPr>
              <p:spPr>
                <a:xfrm>
                  <a:off x="1836970" y="5170209"/>
                  <a:ext cx="0" cy="285896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06" name="Lige forbindelse 1405">
                  <a:extLst>
                    <a:ext uri="{FF2B5EF4-FFF2-40B4-BE49-F238E27FC236}">
                      <a16:creationId xmlns:a16="http://schemas.microsoft.com/office/drawing/2014/main" id="{73BE108E-291F-45F0-B871-0E0ED5AD7AF9}"/>
                    </a:ext>
                  </a:extLst>
                </p:cNvPr>
                <p:cNvCxnSpPr>
                  <a:cxnSpLocks/>
                  <a:stCxn id="1404" idx="1"/>
                  <a:endCxn id="1404" idx="3"/>
                </p:cNvCxnSpPr>
                <p:nvPr/>
              </p:nvCxnSpPr>
              <p:spPr>
                <a:xfrm>
                  <a:off x="1758507" y="5313157"/>
                  <a:ext cx="156925" cy="0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35" name="Gruppe 1134">
                <a:extLst>
                  <a:ext uri="{FF2B5EF4-FFF2-40B4-BE49-F238E27FC236}">
                    <a16:creationId xmlns:a16="http://schemas.microsoft.com/office/drawing/2014/main" id="{768ED603-0606-46BB-A497-A5CD8A95D52E}"/>
                  </a:ext>
                </a:extLst>
              </p:cNvPr>
              <p:cNvGrpSpPr/>
              <p:nvPr/>
            </p:nvGrpSpPr>
            <p:grpSpPr>
              <a:xfrm>
                <a:off x="4499694" y="5182532"/>
                <a:ext cx="110215" cy="202903"/>
                <a:chOff x="1758507" y="5170209"/>
                <a:chExt cx="156925" cy="285896"/>
              </a:xfrm>
            </p:grpSpPr>
            <p:sp>
              <p:nvSpPr>
                <p:cNvPr id="1401" name="Rektangel 1400">
                  <a:extLst>
                    <a:ext uri="{FF2B5EF4-FFF2-40B4-BE49-F238E27FC236}">
                      <a16:creationId xmlns:a16="http://schemas.microsoft.com/office/drawing/2014/main" id="{CCFC28D1-08C0-483C-A2CA-BC41D23C59CD}"/>
                    </a:ext>
                  </a:extLst>
                </p:cNvPr>
                <p:cNvSpPr/>
                <p:nvPr/>
              </p:nvSpPr>
              <p:spPr>
                <a:xfrm>
                  <a:off x="1758507" y="5170209"/>
                  <a:ext cx="156925" cy="28589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cxnSp>
              <p:nvCxnSpPr>
                <p:cNvPr id="1402" name="Lige forbindelse 1401">
                  <a:extLst>
                    <a:ext uri="{FF2B5EF4-FFF2-40B4-BE49-F238E27FC236}">
                      <a16:creationId xmlns:a16="http://schemas.microsoft.com/office/drawing/2014/main" id="{19F98070-DC4B-4821-8F19-DF3C00429037}"/>
                    </a:ext>
                  </a:extLst>
                </p:cNvPr>
                <p:cNvCxnSpPr>
                  <a:cxnSpLocks/>
                  <a:stCxn id="1401" idx="0"/>
                  <a:endCxn id="1401" idx="2"/>
                </p:cNvCxnSpPr>
                <p:nvPr/>
              </p:nvCxnSpPr>
              <p:spPr>
                <a:xfrm>
                  <a:off x="1836970" y="5170209"/>
                  <a:ext cx="0" cy="285896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03" name="Lige forbindelse 1402">
                  <a:extLst>
                    <a:ext uri="{FF2B5EF4-FFF2-40B4-BE49-F238E27FC236}">
                      <a16:creationId xmlns:a16="http://schemas.microsoft.com/office/drawing/2014/main" id="{42BC7E8B-121D-4B08-B7A1-6BD5DC8871B8}"/>
                    </a:ext>
                  </a:extLst>
                </p:cNvPr>
                <p:cNvCxnSpPr>
                  <a:cxnSpLocks/>
                  <a:stCxn id="1401" idx="1"/>
                  <a:endCxn id="1401" idx="3"/>
                </p:cNvCxnSpPr>
                <p:nvPr/>
              </p:nvCxnSpPr>
              <p:spPr>
                <a:xfrm>
                  <a:off x="1758507" y="5313157"/>
                  <a:ext cx="156925" cy="0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36" name="Gruppe 1135">
                <a:extLst>
                  <a:ext uri="{FF2B5EF4-FFF2-40B4-BE49-F238E27FC236}">
                    <a16:creationId xmlns:a16="http://schemas.microsoft.com/office/drawing/2014/main" id="{D4C5E83D-1A2F-4A2D-BDE6-6E339B865250}"/>
                  </a:ext>
                </a:extLst>
              </p:cNvPr>
              <p:cNvGrpSpPr/>
              <p:nvPr/>
            </p:nvGrpSpPr>
            <p:grpSpPr>
              <a:xfrm>
                <a:off x="4690585" y="5182532"/>
                <a:ext cx="110215" cy="202903"/>
                <a:chOff x="1758507" y="5170209"/>
                <a:chExt cx="156925" cy="285896"/>
              </a:xfrm>
            </p:grpSpPr>
            <p:sp>
              <p:nvSpPr>
                <p:cNvPr id="1398" name="Rektangel 1397">
                  <a:extLst>
                    <a:ext uri="{FF2B5EF4-FFF2-40B4-BE49-F238E27FC236}">
                      <a16:creationId xmlns:a16="http://schemas.microsoft.com/office/drawing/2014/main" id="{8B01DDFB-E29F-4B21-83A7-6E6408C908ED}"/>
                    </a:ext>
                  </a:extLst>
                </p:cNvPr>
                <p:cNvSpPr/>
                <p:nvPr/>
              </p:nvSpPr>
              <p:spPr>
                <a:xfrm>
                  <a:off x="1758507" y="5170209"/>
                  <a:ext cx="156925" cy="28589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cxnSp>
              <p:nvCxnSpPr>
                <p:cNvPr id="1399" name="Lige forbindelse 1398">
                  <a:extLst>
                    <a:ext uri="{FF2B5EF4-FFF2-40B4-BE49-F238E27FC236}">
                      <a16:creationId xmlns:a16="http://schemas.microsoft.com/office/drawing/2014/main" id="{9EB4C06B-BFD6-4437-8A15-032DC6ABEF5A}"/>
                    </a:ext>
                  </a:extLst>
                </p:cNvPr>
                <p:cNvCxnSpPr>
                  <a:cxnSpLocks/>
                  <a:stCxn id="1398" idx="0"/>
                  <a:endCxn id="1398" idx="2"/>
                </p:cNvCxnSpPr>
                <p:nvPr/>
              </p:nvCxnSpPr>
              <p:spPr>
                <a:xfrm>
                  <a:off x="1836970" y="5170209"/>
                  <a:ext cx="0" cy="285896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00" name="Lige forbindelse 1399">
                  <a:extLst>
                    <a:ext uri="{FF2B5EF4-FFF2-40B4-BE49-F238E27FC236}">
                      <a16:creationId xmlns:a16="http://schemas.microsoft.com/office/drawing/2014/main" id="{2235F307-4744-4CC9-A8D7-55A9F75B216C}"/>
                    </a:ext>
                  </a:extLst>
                </p:cNvPr>
                <p:cNvCxnSpPr>
                  <a:cxnSpLocks/>
                  <a:stCxn id="1398" idx="1"/>
                  <a:endCxn id="1398" idx="3"/>
                </p:cNvCxnSpPr>
                <p:nvPr/>
              </p:nvCxnSpPr>
              <p:spPr>
                <a:xfrm>
                  <a:off x="1758507" y="5313157"/>
                  <a:ext cx="156925" cy="0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37" name="Gruppe 1136">
                <a:extLst>
                  <a:ext uri="{FF2B5EF4-FFF2-40B4-BE49-F238E27FC236}">
                    <a16:creationId xmlns:a16="http://schemas.microsoft.com/office/drawing/2014/main" id="{325EE618-B168-48DE-BA9B-EC00A85AC70B}"/>
                  </a:ext>
                </a:extLst>
              </p:cNvPr>
              <p:cNvGrpSpPr/>
              <p:nvPr/>
            </p:nvGrpSpPr>
            <p:grpSpPr>
              <a:xfrm>
                <a:off x="4881475" y="5182532"/>
                <a:ext cx="110215" cy="202903"/>
                <a:chOff x="1758507" y="5170209"/>
                <a:chExt cx="156925" cy="285896"/>
              </a:xfrm>
            </p:grpSpPr>
            <p:sp>
              <p:nvSpPr>
                <p:cNvPr id="1395" name="Rektangel 1394">
                  <a:extLst>
                    <a:ext uri="{FF2B5EF4-FFF2-40B4-BE49-F238E27FC236}">
                      <a16:creationId xmlns:a16="http://schemas.microsoft.com/office/drawing/2014/main" id="{B00DB222-B877-418C-AFCB-4B9ACE8C5623}"/>
                    </a:ext>
                  </a:extLst>
                </p:cNvPr>
                <p:cNvSpPr/>
                <p:nvPr/>
              </p:nvSpPr>
              <p:spPr>
                <a:xfrm>
                  <a:off x="1758507" y="5170209"/>
                  <a:ext cx="156925" cy="28589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cxnSp>
              <p:nvCxnSpPr>
                <p:cNvPr id="1396" name="Lige forbindelse 1395">
                  <a:extLst>
                    <a:ext uri="{FF2B5EF4-FFF2-40B4-BE49-F238E27FC236}">
                      <a16:creationId xmlns:a16="http://schemas.microsoft.com/office/drawing/2014/main" id="{E3C22B44-0791-490E-955B-44E28647D9E1}"/>
                    </a:ext>
                  </a:extLst>
                </p:cNvPr>
                <p:cNvCxnSpPr>
                  <a:cxnSpLocks/>
                  <a:stCxn id="1395" idx="0"/>
                  <a:endCxn id="1395" idx="2"/>
                </p:cNvCxnSpPr>
                <p:nvPr/>
              </p:nvCxnSpPr>
              <p:spPr>
                <a:xfrm>
                  <a:off x="1836970" y="5170209"/>
                  <a:ext cx="0" cy="285896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97" name="Lige forbindelse 1396">
                  <a:extLst>
                    <a:ext uri="{FF2B5EF4-FFF2-40B4-BE49-F238E27FC236}">
                      <a16:creationId xmlns:a16="http://schemas.microsoft.com/office/drawing/2014/main" id="{7D5FC74D-4BF6-46CA-BF0E-77626BDB4FEB}"/>
                    </a:ext>
                  </a:extLst>
                </p:cNvPr>
                <p:cNvCxnSpPr>
                  <a:cxnSpLocks/>
                  <a:stCxn id="1395" idx="1"/>
                  <a:endCxn id="1395" idx="3"/>
                </p:cNvCxnSpPr>
                <p:nvPr/>
              </p:nvCxnSpPr>
              <p:spPr>
                <a:xfrm>
                  <a:off x="1758507" y="5313157"/>
                  <a:ext cx="156925" cy="0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38" name="Gruppe 1137">
                <a:extLst>
                  <a:ext uri="{FF2B5EF4-FFF2-40B4-BE49-F238E27FC236}">
                    <a16:creationId xmlns:a16="http://schemas.microsoft.com/office/drawing/2014/main" id="{102FE221-0462-41FB-AE08-270523BF9264}"/>
                  </a:ext>
                </a:extLst>
              </p:cNvPr>
              <p:cNvGrpSpPr/>
              <p:nvPr/>
            </p:nvGrpSpPr>
            <p:grpSpPr>
              <a:xfrm>
                <a:off x="5072366" y="5182532"/>
                <a:ext cx="110215" cy="202903"/>
                <a:chOff x="1758507" y="5170209"/>
                <a:chExt cx="156925" cy="285896"/>
              </a:xfrm>
            </p:grpSpPr>
            <p:sp>
              <p:nvSpPr>
                <p:cNvPr id="1392" name="Rektangel 1391">
                  <a:extLst>
                    <a:ext uri="{FF2B5EF4-FFF2-40B4-BE49-F238E27FC236}">
                      <a16:creationId xmlns:a16="http://schemas.microsoft.com/office/drawing/2014/main" id="{654D955F-6C73-4958-BE76-EB3B7D444E37}"/>
                    </a:ext>
                  </a:extLst>
                </p:cNvPr>
                <p:cNvSpPr/>
                <p:nvPr/>
              </p:nvSpPr>
              <p:spPr>
                <a:xfrm>
                  <a:off x="1758507" y="5170209"/>
                  <a:ext cx="156925" cy="28589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cxnSp>
              <p:nvCxnSpPr>
                <p:cNvPr id="1393" name="Lige forbindelse 1392">
                  <a:extLst>
                    <a:ext uri="{FF2B5EF4-FFF2-40B4-BE49-F238E27FC236}">
                      <a16:creationId xmlns:a16="http://schemas.microsoft.com/office/drawing/2014/main" id="{C7EF3906-8800-4B0D-B33D-8FB7EDD90DC3}"/>
                    </a:ext>
                  </a:extLst>
                </p:cNvPr>
                <p:cNvCxnSpPr>
                  <a:cxnSpLocks/>
                  <a:stCxn id="1392" idx="0"/>
                  <a:endCxn id="1392" idx="2"/>
                </p:cNvCxnSpPr>
                <p:nvPr/>
              </p:nvCxnSpPr>
              <p:spPr>
                <a:xfrm>
                  <a:off x="1836970" y="5170209"/>
                  <a:ext cx="0" cy="285896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94" name="Lige forbindelse 1393">
                  <a:extLst>
                    <a:ext uri="{FF2B5EF4-FFF2-40B4-BE49-F238E27FC236}">
                      <a16:creationId xmlns:a16="http://schemas.microsoft.com/office/drawing/2014/main" id="{FCC50684-74FD-464A-A592-2BD8011F2E85}"/>
                    </a:ext>
                  </a:extLst>
                </p:cNvPr>
                <p:cNvCxnSpPr>
                  <a:cxnSpLocks/>
                  <a:stCxn id="1392" idx="1"/>
                  <a:endCxn id="1392" idx="3"/>
                </p:cNvCxnSpPr>
                <p:nvPr/>
              </p:nvCxnSpPr>
              <p:spPr>
                <a:xfrm>
                  <a:off x="1758507" y="5313157"/>
                  <a:ext cx="156925" cy="0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39" name="Gruppe 1138">
                <a:extLst>
                  <a:ext uri="{FF2B5EF4-FFF2-40B4-BE49-F238E27FC236}">
                    <a16:creationId xmlns:a16="http://schemas.microsoft.com/office/drawing/2014/main" id="{745270F1-57E8-4335-B792-7E9377386212}"/>
                  </a:ext>
                </a:extLst>
              </p:cNvPr>
              <p:cNvGrpSpPr/>
              <p:nvPr/>
            </p:nvGrpSpPr>
            <p:grpSpPr>
              <a:xfrm>
                <a:off x="5263257" y="5182532"/>
                <a:ext cx="110215" cy="202903"/>
                <a:chOff x="1758507" y="5170209"/>
                <a:chExt cx="156925" cy="285896"/>
              </a:xfrm>
            </p:grpSpPr>
            <p:sp>
              <p:nvSpPr>
                <p:cNvPr id="1389" name="Rektangel 1388">
                  <a:extLst>
                    <a:ext uri="{FF2B5EF4-FFF2-40B4-BE49-F238E27FC236}">
                      <a16:creationId xmlns:a16="http://schemas.microsoft.com/office/drawing/2014/main" id="{3D401F5C-7176-4E5D-97EC-49188D8AA23D}"/>
                    </a:ext>
                  </a:extLst>
                </p:cNvPr>
                <p:cNvSpPr/>
                <p:nvPr/>
              </p:nvSpPr>
              <p:spPr>
                <a:xfrm>
                  <a:off x="1758507" y="5170209"/>
                  <a:ext cx="156925" cy="28589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cxnSp>
              <p:nvCxnSpPr>
                <p:cNvPr id="1390" name="Lige forbindelse 1389">
                  <a:extLst>
                    <a:ext uri="{FF2B5EF4-FFF2-40B4-BE49-F238E27FC236}">
                      <a16:creationId xmlns:a16="http://schemas.microsoft.com/office/drawing/2014/main" id="{92C50227-8BB7-439A-87D1-3BF986A51D7C}"/>
                    </a:ext>
                  </a:extLst>
                </p:cNvPr>
                <p:cNvCxnSpPr>
                  <a:cxnSpLocks/>
                  <a:stCxn id="1389" idx="0"/>
                  <a:endCxn id="1389" idx="2"/>
                </p:cNvCxnSpPr>
                <p:nvPr/>
              </p:nvCxnSpPr>
              <p:spPr>
                <a:xfrm>
                  <a:off x="1836970" y="5170209"/>
                  <a:ext cx="0" cy="285896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91" name="Lige forbindelse 1390">
                  <a:extLst>
                    <a:ext uri="{FF2B5EF4-FFF2-40B4-BE49-F238E27FC236}">
                      <a16:creationId xmlns:a16="http://schemas.microsoft.com/office/drawing/2014/main" id="{E2AECA9A-698B-4E17-9311-A4331049203B}"/>
                    </a:ext>
                  </a:extLst>
                </p:cNvPr>
                <p:cNvCxnSpPr>
                  <a:cxnSpLocks/>
                  <a:stCxn id="1389" idx="1"/>
                  <a:endCxn id="1389" idx="3"/>
                </p:cNvCxnSpPr>
                <p:nvPr/>
              </p:nvCxnSpPr>
              <p:spPr>
                <a:xfrm>
                  <a:off x="1758507" y="5313157"/>
                  <a:ext cx="156925" cy="0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40" name="Gruppe 1139">
                <a:extLst>
                  <a:ext uri="{FF2B5EF4-FFF2-40B4-BE49-F238E27FC236}">
                    <a16:creationId xmlns:a16="http://schemas.microsoft.com/office/drawing/2014/main" id="{2176AA85-BC53-4D32-A560-E5421DEFFAD2}"/>
                  </a:ext>
                </a:extLst>
              </p:cNvPr>
              <p:cNvGrpSpPr/>
              <p:nvPr/>
            </p:nvGrpSpPr>
            <p:grpSpPr>
              <a:xfrm>
                <a:off x="5454147" y="5182532"/>
                <a:ext cx="110215" cy="202903"/>
                <a:chOff x="1758507" y="5170209"/>
                <a:chExt cx="156925" cy="285896"/>
              </a:xfrm>
            </p:grpSpPr>
            <p:sp>
              <p:nvSpPr>
                <p:cNvPr id="1386" name="Rektangel 1385">
                  <a:extLst>
                    <a:ext uri="{FF2B5EF4-FFF2-40B4-BE49-F238E27FC236}">
                      <a16:creationId xmlns:a16="http://schemas.microsoft.com/office/drawing/2014/main" id="{99735080-D9B7-4407-9EFA-E5481AF64A72}"/>
                    </a:ext>
                  </a:extLst>
                </p:cNvPr>
                <p:cNvSpPr/>
                <p:nvPr/>
              </p:nvSpPr>
              <p:spPr>
                <a:xfrm>
                  <a:off x="1758507" y="5170209"/>
                  <a:ext cx="156925" cy="28589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cxnSp>
              <p:nvCxnSpPr>
                <p:cNvPr id="1387" name="Lige forbindelse 1386">
                  <a:extLst>
                    <a:ext uri="{FF2B5EF4-FFF2-40B4-BE49-F238E27FC236}">
                      <a16:creationId xmlns:a16="http://schemas.microsoft.com/office/drawing/2014/main" id="{C47F06CF-9FFD-451D-9511-67CCD71D1E18}"/>
                    </a:ext>
                  </a:extLst>
                </p:cNvPr>
                <p:cNvCxnSpPr>
                  <a:cxnSpLocks/>
                  <a:stCxn id="1386" idx="0"/>
                  <a:endCxn id="1386" idx="2"/>
                </p:cNvCxnSpPr>
                <p:nvPr/>
              </p:nvCxnSpPr>
              <p:spPr>
                <a:xfrm>
                  <a:off x="1836970" y="5170209"/>
                  <a:ext cx="0" cy="285896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88" name="Lige forbindelse 1387">
                  <a:extLst>
                    <a:ext uri="{FF2B5EF4-FFF2-40B4-BE49-F238E27FC236}">
                      <a16:creationId xmlns:a16="http://schemas.microsoft.com/office/drawing/2014/main" id="{E218E285-0B0E-44E6-BAD1-CEEC5A871EF6}"/>
                    </a:ext>
                  </a:extLst>
                </p:cNvPr>
                <p:cNvCxnSpPr>
                  <a:cxnSpLocks/>
                  <a:stCxn id="1386" idx="1"/>
                  <a:endCxn id="1386" idx="3"/>
                </p:cNvCxnSpPr>
                <p:nvPr/>
              </p:nvCxnSpPr>
              <p:spPr>
                <a:xfrm>
                  <a:off x="1758507" y="5313157"/>
                  <a:ext cx="156925" cy="0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41" name="Gruppe 1140">
                <a:extLst>
                  <a:ext uri="{FF2B5EF4-FFF2-40B4-BE49-F238E27FC236}">
                    <a16:creationId xmlns:a16="http://schemas.microsoft.com/office/drawing/2014/main" id="{D29529DA-BDC2-4B67-9C34-0BF86EC8186A}"/>
                  </a:ext>
                </a:extLst>
              </p:cNvPr>
              <p:cNvGrpSpPr/>
              <p:nvPr/>
            </p:nvGrpSpPr>
            <p:grpSpPr>
              <a:xfrm>
                <a:off x="5645037" y="5182532"/>
                <a:ext cx="110215" cy="202903"/>
                <a:chOff x="1758507" y="5170209"/>
                <a:chExt cx="156925" cy="285896"/>
              </a:xfrm>
            </p:grpSpPr>
            <p:sp>
              <p:nvSpPr>
                <p:cNvPr id="1383" name="Rektangel 1382">
                  <a:extLst>
                    <a:ext uri="{FF2B5EF4-FFF2-40B4-BE49-F238E27FC236}">
                      <a16:creationId xmlns:a16="http://schemas.microsoft.com/office/drawing/2014/main" id="{2545ABAA-5B56-4BBA-99B8-1716A21CA729}"/>
                    </a:ext>
                  </a:extLst>
                </p:cNvPr>
                <p:cNvSpPr/>
                <p:nvPr/>
              </p:nvSpPr>
              <p:spPr>
                <a:xfrm>
                  <a:off x="1758507" y="5170209"/>
                  <a:ext cx="156925" cy="28589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cxnSp>
              <p:nvCxnSpPr>
                <p:cNvPr id="1384" name="Lige forbindelse 1383">
                  <a:extLst>
                    <a:ext uri="{FF2B5EF4-FFF2-40B4-BE49-F238E27FC236}">
                      <a16:creationId xmlns:a16="http://schemas.microsoft.com/office/drawing/2014/main" id="{6D84AAE5-9E0D-4704-A0D6-A39321473CBF}"/>
                    </a:ext>
                  </a:extLst>
                </p:cNvPr>
                <p:cNvCxnSpPr>
                  <a:cxnSpLocks/>
                  <a:stCxn id="1383" idx="0"/>
                  <a:endCxn id="1383" idx="2"/>
                </p:cNvCxnSpPr>
                <p:nvPr/>
              </p:nvCxnSpPr>
              <p:spPr>
                <a:xfrm>
                  <a:off x="1836970" y="5170209"/>
                  <a:ext cx="0" cy="285896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85" name="Lige forbindelse 1384">
                  <a:extLst>
                    <a:ext uri="{FF2B5EF4-FFF2-40B4-BE49-F238E27FC236}">
                      <a16:creationId xmlns:a16="http://schemas.microsoft.com/office/drawing/2014/main" id="{A53A1066-2AC9-4E37-9DDD-202E6E09309B}"/>
                    </a:ext>
                  </a:extLst>
                </p:cNvPr>
                <p:cNvCxnSpPr>
                  <a:cxnSpLocks/>
                  <a:stCxn id="1383" idx="1"/>
                  <a:endCxn id="1383" idx="3"/>
                </p:cNvCxnSpPr>
                <p:nvPr/>
              </p:nvCxnSpPr>
              <p:spPr>
                <a:xfrm>
                  <a:off x="1758507" y="5313157"/>
                  <a:ext cx="156925" cy="0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42" name="Gruppe 1141">
                <a:extLst>
                  <a:ext uri="{FF2B5EF4-FFF2-40B4-BE49-F238E27FC236}">
                    <a16:creationId xmlns:a16="http://schemas.microsoft.com/office/drawing/2014/main" id="{DDBD305C-4DE5-4D91-B124-F4ACF8B6DA91}"/>
                  </a:ext>
                </a:extLst>
              </p:cNvPr>
              <p:cNvGrpSpPr/>
              <p:nvPr/>
            </p:nvGrpSpPr>
            <p:grpSpPr>
              <a:xfrm>
                <a:off x="5835932" y="5182532"/>
                <a:ext cx="110215" cy="202903"/>
                <a:chOff x="1758507" y="5170209"/>
                <a:chExt cx="156925" cy="285896"/>
              </a:xfrm>
            </p:grpSpPr>
            <p:sp>
              <p:nvSpPr>
                <p:cNvPr id="1380" name="Rektangel 1379">
                  <a:extLst>
                    <a:ext uri="{FF2B5EF4-FFF2-40B4-BE49-F238E27FC236}">
                      <a16:creationId xmlns:a16="http://schemas.microsoft.com/office/drawing/2014/main" id="{EE6CD71C-2F4A-47FE-9828-8199568111FD}"/>
                    </a:ext>
                  </a:extLst>
                </p:cNvPr>
                <p:cNvSpPr/>
                <p:nvPr/>
              </p:nvSpPr>
              <p:spPr>
                <a:xfrm>
                  <a:off x="1758507" y="5170209"/>
                  <a:ext cx="156925" cy="28589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cxnSp>
              <p:nvCxnSpPr>
                <p:cNvPr id="1381" name="Lige forbindelse 1380">
                  <a:extLst>
                    <a:ext uri="{FF2B5EF4-FFF2-40B4-BE49-F238E27FC236}">
                      <a16:creationId xmlns:a16="http://schemas.microsoft.com/office/drawing/2014/main" id="{C78B02C0-6997-4D7B-A7F7-DC419232B46B}"/>
                    </a:ext>
                  </a:extLst>
                </p:cNvPr>
                <p:cNvCxnSpPr>
                  <a:cxnSpLocks/>
                  <a:stCxn id="1380" idx="0"/>
                  <a:endCxn id="1380" idx="2"/>
                </p:cNvCxnSpPr>
                <p:nvPr/>
              </p:nvCxnSpPr>
              <p:spPr>
                <a:xfrm>
                  <a:off x="1836970" y="5170209"/>
                  <a:ext cx="0" cy="285896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82" name="Lige forbindelse 1381">
                  <a:extLst>
                    <a:ext uri="{FF2B5EF4-FFF2-40B4-BE49-F238E27FC236}">
                      <a16:creationId xmlns:a16="http://schemas.microsoft.com/office/drawing/2014/main" id="{FB544A2A-5B99-48CF-9C99-6461F57E417A}"/>
                    </a:ext>
                  </a:extLst>
                </p:cNvPr>
                <p:cNvCxnSpPr>
                  <a:cxnSpLocks/>
                  <a:stCxn id="1380" idx="1"/>
                  <a:endCxn id="1380" idx="3"/>
                </p:cNvCxnSpPr>
                <p:nvPr/>
              </p:nvCxnSpPr>
              <p:spPr>
                <a:xfrm>
                  <a:off x="1758507" y="5313157"/>
                  <a:ext cx="156925" cy="0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43" name="Gruppe 1142">
                <a:extLst>
                  <a:ext uri="{FF2B5EF4-FFF2-40B4-BE49-F238E27FC236}">
                    <a16:creationId xmlns:a16="http://schemas.microsoft.com/office/drawing/2014/main" id="{9978B56A-DF82-47C8-AD3F-645894112701}"/>
                  </a:ext>
                </a:extLst>
              </p:cNvPr>
              <p:cNvGrpSpPr/>
              <p:nvPr/>
            </p:nvGrpSpPr>
            <p:grpSpPr>
              <a:xfrm>
                <a:off x="1827227" y="5428729"/>
                <a:ext cx="110215" cy="202903"/>
                <a:chOff x="1758507" y="5170209"/>
                <a:chExt cx="156925" cy="285896"/>
              </a:xfrm>
            </p:grpSpPr>
            <p:sp>
              <p:nvSpPr>
                <p:cNvPr id="1377" name="Rektangel 1376">
                  <a:extLst>
                    <a:ext uri="{FF2B5EF4-FFF2-40B4-BE49-F238E27FC236}">
                      <a16:creationId xmlns:a16="http://schemas.microsoft.com/office/drawing/2014/main" id="{D4091FA2-3CF8-449A-B505-AC7AE488BA0F}"/>
                    </a:ext>
                  </a:extLst>
                </p:cNvPr>
                <p:cNvSpPr/>
                <p:nvPr/>
              </p:nvSpPr>
              <p:spPr>
                <a:xfrm>
                  <a:off x="1758507" y="5170209"/>
                  <a:ext cx="156925" cy="28589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cxnSp>
              <p:nvCxnSpPr>
                <p:cNvPr id="1378" name="Lige forbindelse 1377">
                  <a:extLst>
                    <a:ext uri="{FF2B5EF4-FFF2-40B4-BE49-F238E27FC236}">
                      <a16:creationId xmlns:a16="http://schemas.microsoft.com/office/drawing/2014/main" id="{94FF44CF-440D-416D-961E-329F9687070D}"/>
                    </a:ext>
                  </a:extLst>
                </p:cNvPr>
                <p:cNvCxnSpPr>
                  <a:cxnSpLocks/>
                  <a:stCxn id="1377" idx="0"/>
                  <a:endCxn id="1377" idx="2"/>
                </p:cNvCxnSpPr>
                <p:nvPr/>
              </p:nvCxnSpPr>
              <p:spPr>
                <a:xfrm>
                  <a:off x="1836970" y="5170209"/>
                  <a:ext cx="0" cy="285896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79" name="Lige forbindelse 1378">
                  <a:extLst>
                    <a:ext uri="{FF2B5EF4-FFF2-40B4-BE49-F238E27FC236}">
                      <a16:creationId xmlns:a16="http://schemas.microsoft.com/office/drawing/2014/main" id="{1E1480A6-3E4D-4EE6-A302-45FF4A35A691}"/>
                    </a:ext>
                  </a:extLst>
                </p:cNvPr>
                <p:cNvCxnSpPr>
                  <a:cxnSpLocks/>
                  <a:stCxn id="1377" idx="1"/>
                  <a:endCxn id="1377" idx="3"/>
                </p:cNvCxnSpPr>
                <p:nvPr/>
              </p:nvCxnSpPr>
              <p:spPr>
                <a:xfrm>
                  <a:off x="1758507" y="5313157"/>
                  <a:ext cx="156925" cy="0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44" name="Gruppe 1143">
                <a:extLst>
                  <a:ext uri="{FF2B5EF4-FFF2-40B4-BE49-F238E27FC236}">
                    <a16:creationId xmlns:a16="http://schemas.microsoft.com/office/drawing/2014/main" id="{9C8B8F91-2B8C-4E0C-8B65-4AF172140B0A}"/>
                  </a:ext>
                </a:extLst>
              </p:cNvPr>
              <p:cNvGrpSpPr/>
              <p:nvPr/>
            </p:nvGrpSpPr>
            <p:grpSpPr>
              <a:xfrm>
                <a:off x="2018117" y="5428729"/>
                <a:ext cx="110215" cy="202903"/>
                <a:chOff x="1758507" y="5170209"/>
                <a:chExt cx="156925" cy="285896"/>
              </a:xfrm>
            </p:grpSpPr>
            <p:sp>
              <p:nvSpPr>
                <p:cNvPr id="1374" name="Rektangel 1373">
                  <a:extLst>
                    <a:ext uri="{FF2B5EF4-FFF2-40B4-BE49-F238E27FC236}">
                      <a16:creationId xmlns:a16="http://schemas.microsoft.com/office/drawing/2014/main" id="{EF9AA947-649A-4C66-8968-809480FDFCD2}"/>
                    </a:ext>
                  </a:extLst>
                </p:cNvPr>
                <p:cNvSpPr/>
                <p:nvPr/>
              </p:nvSpPr>
              <p:spPr>
                <a:xfrm>
                  <a:off x="1758507" y="5170209"/>
                  <a:ext cx="156925" cy="28589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cxnSp>
              <p:nvCxnSpPr>
                <p:cNvPr id="1375" name="Lige forbindelse 1374">
                  <a:extLst>
                    <a:ext uri="{FF2B5EF4-FFF2-40B4-BE49-F238E27FC236}">
                      <a16:creationId xmlns:a16="http://schemas.microsoft.com/office/drawing/2014/main" id="{F3970551-0F99-422C-A4F7-25591F739E36}"/>
                    </a:ext>
                  </a:extLst>
                </p:cNvPr>
                <p:cNvCxnSpPr>
                  <a:cxnSpLocks/>
                  <a:stCxn id="1374" idx="0"/>
                  <a:endCxn id="1374" idx="2"/>
                </p:cNvCxnSpPr>
                <p:nvPr/>
              </p:nvCxnSpPr>
              <p:spPr>
                <a:xfrm>
                  <a:off x="1836970" y="5170209"/>
                  <a:ext cx="0" cy="285896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76" name="Lige forbindelse 1375">
                  <a:extLst>
                    <a:ext uri="{FF2B5EF4-FFF2-40B4-BE49-F238E27FC236}">
                      <a16:creationId xmlns:a16="http://schemas.microsoft.com/office/drawing/2014/main" id="{EC8CC92C-9D88-46C4-A8BF-3069204751D5}"/>
                    </a:ext>
                  </a:extLst>
                </p:cNvPr>
                <p:cNvCxnSpPr>
                  <a:cxnSpLocks/>
                  <a:stCxn id="1374" idx="1"/>
                  <a:endCxn id="1374" idx="3"/>
                </p:cNvCxnSpPr>
                <p:nvPr/>
              </p:nvCxnSpPr>
              <p:spPr>
                <a:xfrm>
                  <a:off x="1758507" y="5313157"/>
                  <a:ext cx="156925" cy="0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45" name="Gruppe 1144">
                <a:extLst>
                  <a:ext uri="{FF2B5EF4-FFF2-40B4-BE49-F238E27FC236}">
                    <a16:creationId xmlns:a16="http://schemas.microsoft.com/office/drawing/2014/main" id="{4C71F9E1-5ED2-4246-98A7-F4F0DED6A69D}"/>
                  </a:ext>
                </a:extLst>
              </p:cNvPr>
              <p:cNvGrpSpPr/>
              <p:nvPr/>
            </p:nvGrpSpPr>
            <p:grpSpPr>
              <a:xfrm>
                <a:off x="2209008" y="5428729"/>
                <a:ext cx="110215" cy="202903"/>
                <a:chOff x="1758507" y="5170209"/>
                <a:chExt cx="156925" cy="285896"/>
              </a:xfrm>
            </p:grpSpPr>
            <p:sp>
              <p:nvSpPr>
                <p:cNvPr id="1371" name="Rektangel 1370">
                  <a:extLst>
                    <a:ext uri="{FF2B5EF4-FFF2-40B4-BE49-F238E27FC236}">
                      <a16:creationId xmlns:a16="http://schemas.microsoft.com/office/drawing/2014/main" id="{A150050E-0FCB-40C1-8B20-3F976DADC63D}"/>
                    </a:ext>
                  </a:extLst>
                </p:cNvPr>
                <p:cNvSpPr/>
                <p:nvPr/>
              </p:nvSpPr>
              <p:spPr>
                <a:xfrm>
                  <a:off x="1758507" y="5170209"/>
                  <a:ext cx="156925" cy="28589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cxnSp>
              <p:nvCxnSpPr>
                <p:cNvPr id="1372" name="Lige forbindelse 1371">
                  <a:extLst>
                    <a:ext uri="{FF2B5EF4-FFF2-40B4-BE49-F238E27FC236}">
                      <a16:creationId xmlns:a16="http://schemas.microsoft.com/office/drawing/2014/main" id="{C54E0F15-F00F-4894-9F72-420A3C0708BB}"/>
                    </a:ext>
                  </a:extLst>
                </p:cNvPr>
                <p:cNvCxnSpPr>
                  <a:cxnSpLocks/>
                  <a:stCxn id="1371" idx="0"/>
                  <a:endCxn id="1371" idx="2"/>
                </p:cNvCxnSpPr>
                <p:nvPr/>
              </p:nvCxnSpPr>
              <p:spPr>
                <a:xfrm>
                  <a:off x="1836970" y="5170209"/>
                  <a:ext cx="0" cy="285896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73" name="Lige forbindelse 1372">
                  <a:extLst>
                    <a:ext uri="{FF2B5EF4-FFF2-40B4-BE49-F238E27FC236}">
                      <a16:creationId xmlns:a16="http://schemas.microsoft.com/office/drawing/2014/main" id="{7E924D2F-29EA-43D7-A263-501025DDDDC5}"/>
                    </a:ext>
                  </a:extLst>
                </p:cNvPr>
                <p:cNvCxnSpPr>
                  <a:cxnSpLocks/>
                  <a:stCxn id="1371" idx="1"/>
                  <a:endCxn id="1371" idx="3"/>
                </p:cNvCxnSpPr>
                <p:nvPr/>
              </p:nvCxnSpPr>
              <p:spPr>
                <a:xfrm>
                  <a:off x="1758507" y="5313157"/>
                  <a:ext cx="156925" cy="0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46" name="Gruppe 1145">
                <a:extLst>
                  <a:ext uri="{FF2B5EF4-FFF2-40B4-BE49-F238E27FC236}">
                    <a16:creationId xmlns:a16="http://schemas.microsoft.com/office/drawing/2014/main" id="{5E2B6AAD-1A09-4C97-9234-281AB6101609}"/>
                  </a:ext>
                </a:extLst>
              </p:cNvPr>
              <p:cNvGrpSpPr/>
              <p:nvPr/>
            </p:nvGrpSpPr>
            <p:grpSpPr>
              <a:xfrm>
                <a:off x="2399898" y="5428729"/>
                <a:ext cx="110215" cy="202903"/>
                <a:chOff x="1758507" y="5170209"/>
                <a:chExt cx="156925" cy="285896"/>
              </a:xfrm>
            </p:grpSpPr>
            <p:sp>
              <p:nvSpPr>
                <p:cNvPr id="1368" name="Rektangel 1367">
                  <a:extLst>
                    <a:ext uri="{FF2B5EF4-FFF2-40B4-BE49-F238E27FC236}">
                      <a16:creationId xmlns:a16="http://schemas.microsoft.com/office/drawing/2014/main" id="{9E11F393-0639-4C29-ACCF-F2EFEA218EC1}"/>
                    </a:ext>
                  </a:extLst>
                </p:cNvPr>
                <p:cNvSpPr/>
                <p:nvPr/>
              </p:nvSpPr>
              <p:spPr>
                <a:xfrm>
                  <a:off x="1758507" y="5170209"/>
                  <a:ext cx="156925" cy="28589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cxnSp>
              <p:nvCxnSpPr>
                <p:cNvPr id="1369" name="Lige forbindelse 1368">
                  <a:extLst>
                    <a:ext uri="{FF2B5EF4-FFF2-40B4-BE49-F238E27FC236}">
                      <a16:creationId xmlns:a16="http://schemas.microsoft.com/office/drawing/2014/main" id="{476958E9-B4F8-4B72-AD3D-F0C0FC4CBB8E}"/>
                    </a:ext>
                  </a:extLst>
                </p:cNvPr>
                <p:cNvCxnSpPr>
                  <a:cxnSpLocks/>
                  <a:stCxn id="1368" idx="0"/>
                  <a:endCxn id="1368" idx="2"/>
                </p:cNvCxnSpPr>
                <p:nvPr/>
              </p:nvCxnSpPr>
              <p:spPr>
                <a:xfrm>
                  <a:off x="1836970" y="5170209"/>
                  <a:ext cx="0" cy="285896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70" name="Lige forbindelse 1369">
                  <a:extLst>
                    <a:ext uri="{FF2B5EF4-FFF2-40B4-BE49-F238E27FC236}">
                      <a16:creationId xmlns:a16="http://schemas.microsoft.com/office/drawing/2014/main" id="{19A4570C-D192-4D99-BFA8-949BB2A4D11D}"/>
                    </a:ext>
                  </a:extLst>
                </p:cNvPr>
                <p:cNvCxnSpPr>
                  <a:cxnSpLocks/>
                  <a:stCxn id="1368" idx="1"/>
                  <a:endCxn id="1368" idx="3"/>
                </p:cNvCxnSpPr>
                <p:nvPr/>
              </p:nvCxnSpPr>
              <p:spPr>
                <a:xfrm>
                  <a:off x="1758507" y="5313157"/>
                  <a:ext cx="156925" cy="0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47" name="Gruppe 1146">
                <a:extLst>
                  <a:ext uri="{FF2B5EF4-FFF2-40B4-BE49-F238E27FC236}">
                    <a16:creationId xmlns:a16="http://schemas.microsoft.com/office/drawing/2014/main" id="{991B778E-260E-4C65-BFB4-953EE393B141}"/>
                  </a:ext>
                </a:extLst>
              </p:cNvPr>
              <p:cNvGrpSpPr/>
              <p:nvPr/>
            </p:nvGrpSpPr>
            <p:grpSpPr>
              <a:xfrm>
                <a:off x="2590789" y="5428729"/>
                <a:ext cx="110215" cy="202903"/>
                <a:chOff x="1758507" y="5170209"/>
                <a:chExt cx="156925" cy="285896"/>
              </a:xfrm>
            </p:grpSpPr>
            <p:sp>
              <p:nvSpPr>
                <p:cNvPr id="1365" name="Rektangel 1364">
                  <a:extLst>
                    <a:ext uri="{FF2B5EF4-FFF2-40B4-BE49-F238E27FC236}">
                      <a16:creationId xmlns:a16="http://schemas.microsoft.com/office/drawing/2014/main" id="{C187E723-4737-48E4-AD46-7134427DAD7C}"/>
                    </a:ext>
                  </a:extLst>
                </p:cNvPr>
                <p:cNvSpPr/>
                <p:nvPr/>
              </p:nvSpPr>
              <p:spPr>
                <a:xfrm>
                  <a:off x="1758507" y="5170209"/>
                  <a:ext cx="156925" cy="28589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cxnSp>
              <p:nvCxnSpPr>
                <p:cNvPr id="1366" name="Lige forbindelse 1365">
                  <a:extLst>
                    <a:ext uri="{FF2B5EF4-FFF2-40B4-BE49-F238E27FC236}">
                      <a16:creationId xmlns:a16="http://schemas.microsoft.com/office/drawing/2014/main" id="{AB2AB432-550E-4996-855A-467A10F08B84}"/>
                    </a:ext>
                  </a:extLst>
                </p:cNvPr>
                <p:cNvCxnSpPr>
                  <a:cxnSpLocks/>
                  <a:stCxn id="1365" idx="0"/>
                  <a:endCxn id="1365" idx="2"/>
                </p:cNvCxnSpPr>
                <p:nvPr/>
              </p:nvCxnSpPr>
              <p:spPr>
                <a:xfrm>
                  <a:off x="1836970" y="5170209"/>
                  <a:ext cx="0" cy="285896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67" name="Lige forbindelse 1366">
                  <a:extLst>
                    <a:ext uri="{FF2B5EF4-FFF2-40B4-BE49-F238E27FC236}">
                      <a16:creationId xmlns:a16="http://schemas.microsoft.com/office/drawing/2014/main" id="{9A2AE9FE-E208-4165-B2FD-B4169B9FC6CD}"/>
                    </a:ext>
                  </a:extLst>
                </p:cNvPr>
                <p:cNvCxnSpPr>
                  <a:cxnSpLocks/>
                  <a:stCxn id="1365" idx="1"/>
                  <a:endCxn id="1365" idx="3"/>
                </p:cNvCxnSpPr>
                <p:nvPr/>
              </p:nvCxnSpPr>
              <p:spPr>
                <a:xfrm>
                  <a:off x="1758507" y="5313157"/>
                  <a:ext cx="156925" cy="0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48" name="Gruppe 1147">
                <a:extLst>
                  <a:ext uri="{FF2B5EF4-FFF2-40B4-BE49-F238E27FC236}">
                    <a16:creationId xmlns:a16="http://schemas.microsoft.com/office/drawing/2014/main" id="{B922086A-99AD-4CF3-AAF3-CE28455663D1}"/>
                  </a:ext>
                </a:extLst>
              </p:cNvPr>
              <p:cNvGrpSpPr/>
              <p:nvPr/>
            </p:nvGrpSpPr>
            <p:grpSpPr>
              <a:xfrm>
                <a:off x="2781680" y="5428729"/>
                <a:ext cx="110215" cy="202903"/>
                <a:chOff x="1758507" y="5170209"/>
                <a:chExt cx="156925" cy="285896"/>
              </a:xfrm>
            </p:grpSpPr>
            <p:sp>
              <p:nvSpPr>
                <p:cNvPr id="1362" name="Rektangel 1361">
                  <a:extLst>
                    <a:ext uri="{FF2B5EF4-FFF2-40B4-BE49-F238E27FC236}">
                      <a16:creationId xmlns:a16="http://schemas.microsoft.com/office/drawing/2014/main" id="{81720B9F-A6AB-4E39-9735-0DDCE705D86A}"/>
                    </a:ext>
                  </a:extLst>
                </p:cNvPr>
                <p:cNvSpPr/>
                <p:nvPr/>
              </p:nvSpPr>
              <p:spPr>
                <a:xfrm>
                  <a:off x="1758507" y="5170209"/>
                  <a:ext cx="156925" cy="28589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cxnSp>
              <p:nvCxnSpPr>
                <p:cNvPr id="1363" name="Lige forbindelse 1362">
                  <a:extLst>
                    <a:ext uri="{FF2B5EF4-FFF2-40B4-BE49-F238E27FC236}">
                      <a16:creationId xmlns:a16="http://schemas.microsoft.com/office/drawing/2014/main" id="{5112381A-3817-46FA-8D80-F727C1BA7BA5}"/>
                    </a:ext>
                  </a:extLst>
                </p:cNvPr>
                <p:cNvCxnSpPr>
                  <a:cxnSpLocks/>
                  <a:stCxn id="1362" idx="0"/>
                  <a:endCxn id="1362" idx="2"/>
                </p:cNvCxnSpPr>
                <p:nvPr/>
              </p:nvCxnSpPr>
              <p:spPr>
                <a:xfrm>
                  <a:off x="1836970" y="5170209"/>
                  <a:ext cx="0" cy="285896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64" name="Lige forbindelse 1363">
                  <a:extLst>
                    <a:ext uri="{FF2B5EF4-FFF2-40B4-BE49-F238E27FC236}">
                      <a16:creationId xmlns:a16="http://schemas.microsoft.com/office/drawing/2014/main" id="{B31AF979-7572-422C-8DB9-64202CCBC3D8}"/>
                    </a:ext>
                  </a:extLst>
                </p:cNvPr>
                <p:cNvCxnSpPr>
                  <a:cxnSpLocks/>
                  <a:stCxn id="1362" idx="1"/>
                  <a:endCxn id="1362" idx="3"/>
                </p:cNvCxnSpPr>
                <p:nvPr/>
              </p:nvCxnSpPr>
              <p:spPr>
                <a:xfrm>
                  <a:off x="1758507" y="5313157"/>
                  <a:ext cx="156925" cy="0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49" name="Gruppe 1148">
                <a:extLst>
                  <a:ext uri="{FF2B5EF4-FFF2-40B4-BE49-F238E27FC236}">
                    <a16:creationId xmlns:a16="http://schemas.microsoft.com/office/drawing/2014/main" id="{6B62459F-7CB9-4DEB-AD06-B403E6D37B08}"/>
                  </a:ext>
                </a:extLst>
              </p:cNvPr>
              <p:cNvGrpSpPr/>
              <p:nvPr/>
            </p:nvGrpSpPr>
            <p:grpSpPr>
              <a:xfrm>
                <a:off x="2972570" y="5428729"/>
                <a:ext cx="110215" cy="202903"/>
                <a:chOff x="1758507" y="5170209"/>
                <a:chExt cx="156925" cy="285896"/>
              </a:xfrm>
            </p:grpSpPr>
            <p:sp>
              <p:nvSpPr>
                <p:cNvPr id="1359" name="Rektangel 1358">
                  <a:extLst>
                    <a:ext uri="{FF2B5EF4-FFF2-40B4-BE49-F238E27FC236}">
                      <a16:creationId xmlns:a16="http://schemas.microsoft.com/office/drawing/2014/main" id="{6D099730-3FE2-4DB9-B544-1A870BFBF981}"/>
                    </a:ext>
                  </a:extLst>
                </p:cNvPr>
                <p:cNvSpPr/>
                <p:nvPr/>
              </p:nvSpPr>
              <p:spPr>
                <a:xfrm>
                  <a:off x="1758507" y="5170209"/>
                  <a:ext cx="156925" cy="28589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cxnSp>
              <p:nvCxnSpPr>
                <p:cNvPr id="1360" name="Lige forbindelse 1359">
                  <a:extLst>
                    <a:ext uri="{FF2B5EF4-FFF2-40B4-BE49-F238E27FC236}">
                      <a16:creationId xmlns:a16="http://schemas.microsoft.com/office/drawing/2014/main" id="{EE9608A7-024B-476F-B61C-7BC607511D9E}"/>
                    </a:ext>
                  </a:extLst>
                </p:cNvPr>
                <p:cNvCxnSpPr>
                  <a:cxnSpLocks/>
                  <a:stCxn id="1359" idx="0"/>
                  <a:endCxn id="1359" idx="2"/>
                </p:cNvCxnSpPr>
                <p:nvPr/>
              </p:nvCxnSpPr>
              <p:spPr>
                <a:xfrm>
                  <a:off x="1836970" y="5170209"/>
                  <a:ext cx="0" cy="285896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61" name="Lige forbindelse 1360">
                  <a:extLst>
                    <a:ext uri="{FF2B5EF4-FFF2-40B4-BE49-F238E27FC236}">
                      <a16:creationId xmlns:a16="http://schemas.microsoft.com/office/drawing/2014/main" id="{71EDF0C9-3F81-41C3-9F00-25F2A4AA8349}"/>
                    </a:ext>
                  </a:extLst>
                </p:cNvPr>
                <p:cNvCxnSpPr>
                  <a:cxnSpLocks/>
                  <a:stCxn id="1359" idx="1"/>
                  <a:endCxn id="1359" idx="3"/>
                </p:cNvCxnSpPr>
                <p:nvPr/>
              </p:nvCxnSpPr>
              <p:spPr>
                <a:xfrm>
                  <a:off x="1758507" y="5313157"/>
                  <a:ext cx="156925" cy="0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50" name="Gruppe 1149">
                <a:extLst>
                  <a:ext uri="{FF2B5EF4-FFF2-40B4-BE49-F238E27FC236}">
                    <a16:creationId xmlns:a16="http://schemas.microsoft.com/office/drawing/2014/main" id="{9D6FC104-2594-4361-AFB7-FDFC2A8C7FEC}"/>
                  </a:ext>
                </a:extLst>
              </p:cNvPr>
              <p:cNvGrpSpPr/>
              <p:nvPr/>
            </p:nvGrpSpPr>
            <p:grpSpPr>
              <a:xfrm>
                <a:off x="3163460" y="5428729"/>
                <a:ext cx="110215" cy="202903"/>
                <a:chOff x="1758507" y="5170209"/>
                <a:chExt cx="156925" cy="285896"/>
              </a:xfrm>
            </p:grpSpPr>
            <p:sp>
              <p:nvSpPr>
                <p:cNvPr id="1356" name="Rektangel 1355">
                  <a:extLst>
                    <a:ext uri="{FF2B5EF4-FFF2-40B4-BE49-F238E27FC236}">
                      <a16:creationId xmlns:a16="http://schemas.microsoft.com/office/drawing/2014/main" id="{A5DFA534-F0CF-47AB-A514-A95228AB02F7}"/>
                    </a:ext>
                  </a:extLst>
                </p:cNvPr>
                <p:cNvSpPr/>
                <p:nvPr/>
              </p:nvSpPr>
              <p:spPr>
                <a:xfrm>
                  <a:off x="1758507" y="5170209"/>
                  <a:ext cx="156925" cy="28589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cxnSp>
              <p:nvCxnSpPr>
                <p:cNvPr id="1357" name="Lige forbindelse 1356">
                  <a:extLst>
                    <a:ext uri="{FF2B5EF4-FFF2-40B4-BE49-F238E27FC236}">
                      <a16:creationId xmlns:a16="http://schemas.microsoft.com/office/drawing/2014/main" id="{203BED39-A0EC-4E88-9891-247C60E51DBB}"/>
                    </a:ext>
                  </a:extLst>
                </p:cNvPr>
                <p:cNvCxnSpPr>
                  <a:cxnSpLocks/>
                  <a:stCxn id="1356" idx="0"/>
                  <a:endCxn id="1356" idx="2"/>
                </p:cNvCxnSpPr>
                <p:nvPr/>
              </p:nvCxnSpPr>
              <p:spPr>
                <a:xfrm>
                  <a:off x="1836970" y="5170209"/>
                  <a:ext cx="0" cy="285896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58" name="Lige forbindelse 1357">
                  <a:extLst>
                    <a:ext uri="{FF2B5EF4-FFF2-40B4-BE49-F238E27FC236}">
                      <a16:creationId xmlns:a16="http://schemas.microsoft.com/office/drawing/2014/main" id="{EB36BA11-B8AA-49DC-95D2-A5BF35C1C2A1}"/>
                    </a:ext>
                  </a:extLst>
                </p:cNvPr>
                <p:cNvCxnSpPr>
                  <a:cxnSpLocks/>
                  <a:stCxn id="1356" idx="1"/>
                  <a:endCxn id="1356" idx="3"/>
                </p:cNvCxnSpPr>
                <p:nvPr/>
              </p:nvCxnSpPr>
              <p:spPr>
                <a:xfrm>
                  <a:off x="1758507" y="5313157"/>
                  <a:ext cx="156925" cy="0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51" name="Gruppe 1150">
                <a:extLst>
                  <a:ext uri="{FF2B5EF4-FFF2-40B4-BE49-F238E27FC236}">
                    <a16:creationId xmlns:a16="http://schemas.microsoft.com/office/drawing/2014/main" id="{FA711DC3-A4DC-4B83-B90F-D2F4A59DCFDF}"/>
                  </a:ext>
                </a:extLst>
              </p:cNvPr>
              <p:cNvGrpSpPr/>
              <p:nvPr/>
            </p:nvGrpSpPr>
            <p:grpSpPr>
              <a:xfrm>
                <a:off x="3354351" y="5428729"/>
                <a:ext cx="110215" cy="202903"/>
                <a:chOff x="1758507" y="5170209"/>
                <a:chExt cx="156925" cy="285896"/>
              </a:xfrm>
            </p:grpSpPr>
            <p:sp>
              <p:nvSpPr>
                <p:cNvPr id="1353" name="Rektangel 1352">
                  <a:extLst>
                    <a:ext uri="{FF2B5EF4-FFF2-40B4-BE49-F238E27FC236}">
                      <a16:creationId xmlns:a16="http://schemas.microsoft.com/office/drawing/2014/main" id="{5CEF0FD1-FD87-4497-8CAE-B53DE5204FA8}"/>
                    </a:ext>
                  </a:extLst>
                </p:cNvPr>
                <p:cNvSpPr/>
                <p:nvPr/>
              </p:nvSpPr>
              <p:spPr>
                <a:xfrm>
                  <a:off x="1758507" y="5170209"/>
                  <a:ext cx="156925" cy="28589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cxnSp>
              <p:nvCxnSpPr>
                <p:cNvPr id="1354" name="Lige forbindelse 1353">
                  <a:extLst>
                    <a:ext uri="{FF2B5EF4-FFF2-40B4-BE49-F238E27FC236}">
                      <a16:creationId xmlns:a16="http://schemas.microsoft.com/office/drawing/2014/main" id="{DB61C668-EBDC-49DB-BA13-47DBD5436748}"/>
                    </a:ext>
                  </a:extLst>
                </p:cNvPr>
                <p:cNvCxnSpPr>
                  <a:cxnSpLocks/>
                  <a:stCxn id="1353" idx="0"/>
                  <a:endCxn id="1353" idx="2"/>
                </p:cNvCxnSpPr>
                <p:nvPr/>
              </p:nvCxnSpPr>
              <p:spPr>
                <a:xfrm>
                  <a:off x="1836970" y="5170209"/>
                  <a:ext cx="0" cy="285896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55" name="Lige forbindelse 1354">
                  <a:extLst>
                    <a:ext uri="{FF2B5EF4-FFF2-40B4-BE49-F238E27FC236}">
                      <a16:creationId xmlns:a16="http://schemas.microsoft.com/office/drawing/2014/main" id="{2DB16A33-F850-4E5E-8FD4-E6E19B577B98}"/>
                    </a:ext>
                  </a:extLst>
                </p:cNvPr>
                <p:cNvCxnSpPr>
                  <a:cxnSpLocks/>
                  <a:stCxn id="1353" idx="1"/>
                  <a:endCxn id="1353" idx="3"/>
                </p:cNvCxnSpPr>
                <p:nvPr/>
              </p:nvCxnSpPr>
              <p:spPr>
                <a:xfrm>
                  <a:off x="1758507" y="5313157"/>
                  <a:ext cx="156925" cy="0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52" name="Gruppe 1151">
                <a:extLst>
                  <a:ext uri="{FF2B5EF4-FFF2-40B4-BE49-F238E27FC236}">
                    <a16:creationId xmlns:a16="http://schemas.microsoft.com/office/drawing/2014/main" id="{45293454-79CF-4C0E-A050-CA7D78F7D3E9}"/>
                  </a:ext>
                </a:extLst>
              </p:cNvPr>
              <p:cNvGrpSpPr/>
              <p:nvPr/>
            </p:nvGrpSpPr>
            <p:grpSpPr>
              <a:xfrm>
                <a:off x="3545241" y="5428729"/>
                <a:ext cx="110215" cy="202903"/>
                <a:chOff x="1758507" y="5170209"/>
                <a:chExt cx="156925" cy="285896"/>
              </a:xfrm>
            </p:grpSpPr>
            <p:sp>
              <p:nvSpPr>
                <p:cNvPr id="1350" name="Rektangel 1349">
                  <a:extLst>
                    <a:ext uri="{FF2B5EF4-FFF2-40B4-BE49-F238E27FC236}">
                      <a16:creationId xmlns:a16="http://schemas.microsoft.com/office/drawing/2014/main" id="{F4A4CC9D-5011-4810-B080-5002F4FC0C92}"/>
                    </a:ext>
                  </a:extLst>
                </p:cNvPr>
                <p:cNvSpPr/>
                <p:nvPr/>
              </p:nvSpPr>
              <p:spPr>
                <a:xfrm>
                  <a:off x="1758507" y="5170209"/>
                  <a:ext cx="156925" cy="28589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cxnSp>
              <p:nvCxnSpPr>
                <p:cNvPr id="1351" name="Lige forbindelse 1350">
                  <a:extLst>
                    <a:ext uri="{FF2B5EF4-FFF2-40B4-BE49-F238E27FC236}">
                      <a16:creationId xmlns:a16="http://schemas.microsoft.com/office/drawing/2014/main" id="{55D2A9A1-2432-4B55-BAA8-ACFAEE66E662}"/>
                    </a:ext>
                  </a:extLst>
                </p:cNvPr>
                <p:cNvCxnSpPr>
                  <a:cxnSpLocks/>
                  <a:stCxn id="1350" idx="0"/>
                  <a:endCxn id="1350" idx="2"/>
                </p:cNvCxnSpPr>
                <p:nvPr/>
              </p:nvCxnSpPr>
              <p:spPr>
                <a:xfrm>
                  <a:off x="1836970" y="5170209"/>
                  <a:ext cx="0" cy="285896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52" name="Lige forbindelse 1351">
                  <a:extLst>
                    <a:ext uri="{FF2B5EF4-FFF2-40B4-BE49-F238E27FC236}">
                      <a16:creationId xmlns:a16="http://schemas.microsoft.com/office/drawing/2014/main" id="{E2CEF4E5-3440-4EFD-B248-53CA142BE5A0}"/>
                    </a:ext>
                  </a:extLst>
                </p:cNvPr>
                <p:cNvCxnSpPr>
                  <a:cxnSpLocks/>
                  <a:stCxn id="1350" idx="1"/>
                  <a:endCxn id="1350" idx="3"/>
                </p:cNvCxnSpPr>
                <p:nvPr/>
              </p:nvCxnSpPr>
              <p:spPr>
                <a:xfrm>
                  <a:off x="1758507" y="5313157"/>
                  <a:ext cx="156925" cy="0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53" name="Gruppe 1152">
                <a:extLst>
                  <a:ext uri="{FF2B5EF4-FFF2-40B4-BE49-F238E27FC236}">
                    <a16:creationId xmlns:a16="http://schemas.microsoft.com/office/drawing/2014/main" id="{EBD0AC79-827B-4F15-80EF-AB59886DA3E2}"/>
                  </a:ext>
                </a:extLst>
              </p:cNvPr>
              <p:cNvGrpSpPr/>
              <p:nvPr/>
            </p:nvGrpSpPr>
            <p:grpSpPr>
              <a:xfrm>
                <a:off x="3736132" y="5428729"/>
                <a:ext cx="110215" cy="202903"/>
                <a:chOff x="1758507" y="5170209"/>
                <a:chExt cx="156925" cy="285896"/>
              </a:xfrm>
            </p:grpSpPr>
            <p:sp>
              <p:nvSpPr>
                <p:cNvPr id="1347" name="Rektangel 1346">
                  <a:extLst>
                    <a:ext uri="{FF2B5EF4-FFF2-40B4-BE49-F238E27FC236}">
                      <a16:creationId xmlns:a16="http://schemas.microsoft.com/office/drawing/2014/main" id="{2FD8866E-98D4-407E-A952-E0C040D8B40D}"/>
                    </a:ext>
                  </a:extLst>
                </p:cNvPr>
                <p:cNvSpPr/>
                <p:nvPr/>
              </p:nvSpPr>
              <p:spPr>
                <a:xfrm>
                  <a:off x="1758507" y="5170209"/>
                  <a:ext cx="156925" cy="28589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cxnSp>
              <p:nvCxnSpPr>
                <p:cNvPr id="1348" name="Lige forbindelse 1347">
                  <a:extLst>
                    <a:ext uri="{FF2B5EF4-FFF2-40B4-BE49-F238E27FC236}">
                      <a16:creationId xmlns:a16="http://schemas.microsoft.com/office/drawing/2014/main" id="{6252E0D7-E18B-497F-A3C6-15AFD8FB4D86}"/>
                    </a:ext>
                  </a:extLst>
                </p:cNvPr>
                <p:cNvCxnSpPr>
                  <a:cxnSpLocks/>
                  <a:stCxn id="1347" idx="0"/>
                  <a:endCxn id="1347" idx="2"/>
                </p:cNvCxnSpPr>
                <p:nvPr/>
              </p:nvCxnSpPr>
              <p:spPr>
                <a:xfrm>
                  <a:off x="1836970" y="5170209"/>
                  <a:ext cx="0" cy="285896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49" name="Lige forbindelse 1348">
                  <a:extLst>
                    <a:ext uri="{FF2B5EF4-FFF2-40B4-BE49-F238E27FC236}">
                      <a16:creationId xmlns:a16="http://schemas.microsoft.com/office/drawing/2014/main" id="{8FAB6378-B1CF-4FB5-9B0B-C9A0058AA925}"/>
                    </a:ext>
                  </a:extLst>
                </p:cNvPr>
                <p:cNvCxnSpPr>
                  <a:cxnSpLocks/>
                  <a:stCxn id="1347" idx="1"/>
                  <a:endCxn id="1347" idx="3"/>
                </p:cNvCxnSpPr>
                <p:nvPr/>
              </p:nvCxnSpPr>
              <p:spPr>
                <a:xfrm>
                  <a:off x="1758507" y="5313157"/>
                  <a:ext cx="156925" cy="0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54" name="Gruppe 1153">
                <a:extLst>
                  <a:ext uri="{FF2B5EF4-FFF2-40B4-BE49-F238E27FC236}">
                    <a16:creationId xmlns:a16="http://schemas.microsoft.com/office/drawing/2014/main" id="{2903E009-9C6C-49E1-BA1A-25C20C2A6279}"/>
                  </a:ext>
                </a:extLst>
              </p:cNvPr>
              <p:cNvGrpSpPr/>
              <p:nvPr/>
            </p:nvGrpSpPr>
            <p:grpSpPr>
              <a:xfrm>
                <a:off x="3927023" y="5428729"/>
                <a:ext cx="110215" cy="202903"/>
                <a:chOff x="1758507" y="5170209"/>
                <a:chExt cx="156925" cy="285896"/>
              </a:xfrm>
            </p:grpSpPr>
            <p:sp>
              <p:nvSpPr>
                <p:cNvPr id="1344" name="Rektangel 1343">
                  <a:extLst>
                    <a:ext uri="{FF2B5EF4-FFF2-40B4-BE49-F238E27FC236}">
                      <a16:creationId xmlns:a16="http://schemas.microsoft.com/office/drawing/2014/main" id="{3D4F1BC0-D76E-4877-B19C-EAFF2504A772}"/>
                    </a:ext>
                  </a:extLst>
                </p:cNvPr>
                <p:cNvSpPr/>
                <p:nvPr/>
              </p:nvSpPr>
              <p:spPr>
                <a:xfrm>
                  <a:off x="1758507" y="5170209"/>
                  <a:ext cx="156925" cy="28589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cxnSp>
              <p:nvCxnSpPr>
                <p:cNvPr id="1345" name="Lige forbindelse 1344">
                  <a:extLst>
                    <a:ext uri="{FF2B5EF4-FFF2-40B4-BE49-F238E27FC236}">
                      <a16:creationId xmlns:a16="http://schemas.microsoft.com/office/drawing/2014/main" id="{B7FB3B0A-CD9E-4C06-8D45-2C8B57C82689}"/>
                    </a:ext>
                  </a:extLst>
                </p:cNvPr>
                <p:cNvCxnSpPr>
                  <a:cxnSpLocks/>
                  <a:stCxn id="1344" idx="0"/>
                  <a:endCxn id="1344" idx="2"/>
                </p:cNvCxnSpPr>
                <p:nvPr/>
              </p:nvCxnSpPr>
              <p:spPr>
                <a:xfrm>
                  <a:off x="1836970" y="5170209"/>
                  <a:ext cx="0" cy="285896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46" name="Lige forbindelse 1345">
                  <a:extLst>
                    <a:ext uri="{FF2B5EF4-FFF2-40B4-BE49-F238E27FC236}">
                      <a16:creationId xmlns:a16="http://schemas.microsoft.com/office/drawing/2014/main" id="{C6FBB14B-439B-4481-8E3C-B059C124BF46}"/>
                    </a:ext>
                  </a:extLst>
                </p:cNvPr>
                <p:cNvCxnSpPr>
                  <a:cxnSpLocks/>
                  <a:stCxn id="1344" idx="1"/>
                  <a:endCxn id="1344" idx="3"/>
                </p:cNvCxnSpPr>
                <p:nvPr/>
              </p:nvCxnSpPr>
              <p:spPr>
                <a:xfrm>
                  <a:off x="1758507" y="5313157"/>
                  <a:ext cx="156925" cy="0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55" name="Gruppe 1154">
                <a:extLst>
                  <a:ext uri="{FF2B5EF4-FFF2-40B4-BE49-F238E27FC236}">
                    <a16:creationId xmlns:a16="http://schemas.microsoft.com/office/drawing/2014/main" id="{238ADFD6-65E3-45F8-A613-68B37305D684}"/>
                  </a:ext>
                </a:extLst>
              </p:cNvPr>
              <p:cNvGrpSpPr/>
              <p:nvPr/>
            </p:nvGrpSpPr>
            <p:grpSpPr>
              <a:xfrm>
                <a:off x="4117913" y="5428729"/>
                <a:ext cx="110215" cy="202903"/>
                <a:chOff x="1758507" y="5170209"/>
                <a:chExt cx="156925" cy="285896"/>
              </a:xfrm>
            </p:grpSpPr>
            <p:sp>
              <p:nvSpPr>
                <p:cNvPr id="1341" name="Rektangel 1340">
                  <a:extLst>
                    <a:ext uri="{FF2B5EF4-FFF2-40B4-BE49-F238E27FC236}">
                      <a16:creationId xmlns:a16="http://schemas.microsoft.com/office/drawing/2014/main" id="{C300EFB8-8EA1-4FA8-9498-4A5D13DCA58D}"/>
                    </a:ext>
                  </a:extLst>
                </p:cNvPr>
                <p:cNvSpPr/>
                <p:nvPr/>
              </p:nvSpPr>
              <p:spPr>
                <a:xfrm>
                  <a:off x="1758507" y="5170209"/>
                  <a:ext cx="156925" cy="28589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cxnSp>
              <p:nvCxnSpPr>
                <p:cNvPr id="1342" name="Lige forbindelse 1341">
                  <a:extLst>
                    <a:ext uri="{FF2B5EF4-FFF2-40B4-BE49-F238E27FC236}">
                      <a16:creationId xmlns:a16="http://schemas.microsoft.com/office/drawing/2014/main" id="{962AC972-41CC-47D0-A585-FD8382A91EF8}"/>
                    </a:ext>
                  </a:extLst>
                </p:cNvPr>
                <p:cNvCxnSpPr>
                  <a:cxnSpLocks/>
                  <a:stCxn id="1341" idx="0"/>
                  <a:endCxn id="1341" idx="2"/>
                </p:cNvCxnSpPr>
                <p:nvPr/>
              </p:nvCxnSpPr>
              <p:spPr>
                <a:xfrm>
                  <a:off x="1836970" y="5170209"/>
                  <a:ext cx="0" cy="285896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43" name="Lige forbindelse 1342">
                  <a:extLst>
                    <a:ext uri="{FF2B5EF4-FFF2-40B4-BE49-F238E27FC236}">
                      <a16:creationId xmlns:a16="http://schemas.microsoft.com/office/drawing/2014/main" id="{1E98EFD1-91EC-4E61-95BC-560083C9EC8C}"/>
                    </a:ext>
                  </a:extLst>
                </p:cNvPr>
                <p:cNvCxnSpPr>
                  <a:cxnSpLocks/>
                  <a:stCxn id="1341" idx="1"/>
                  <a:endCxn id="1341" idx="3"/>
                </p:cNvCxnSpPr>
                <p:nvPr/>
              </p:nvCxnSpPr>
              <p:spPr>
                <a:xfrm>
                  <a:off x="1758507" y="5313157"/>
                  <a:ext cx="156925" cy="0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56" name="Gruppe 1155">
                <a:extLst>
                  <a:ext uri="{FF2B5EF4-FFF2-40B4-BE49-F238E27FC236}">
                    <a16:creationId xmlns:a16="http://schemas.microsoft.com/office/drawing/2014/main" id="{688D1002-53DB-43C8-8456-82F994096A2D}"/>
                  </a:ext>
                </a:extLst>
              </p:cNvPr>
              <p:cNvGrpSpPr/>
              <p:nvPr/>
            </p:nvGrpSpPr>
            <p:grpSpPr>
              <a:xfrm>
                <a:off x="4308804" y="5428729"/>
                <a:ext cx="110215" cy="202903"/>
                <a:chOff x="1758507" y="5170209"/>
                <a:chExt cx="156925" cy="285896"/>
              </a:xfrm>
            </p:grpSpPr>
            <p:sp>
              <p:nvSpPr>
                <p:cNvPr id="1338" name="Rektangel 1337">
                  <a:extLst>
                    <a:ext uri="{FF2B5EF4-FFF2-40B4-BE49-F238E27FC236}">
                      <a16:creationId xmlns:a16="http://schemas.microsoft.com/office/drawing/2014/main" id="{643004A8-D33E-4F51-9CF4-20AD7592D47B}"/>
                    </a:ext>
                  </a:extLst>
                </p:cNvPr>
                <p:cNvSpPr/>
                <p:nvPr/>
              </p:nvSpPr>
              <p:spPr>
                <a:xfrm>
                  <a:off x="1758507" y="5170209"/>
                  <a:ext cx="156925" cy="28589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cxnSp>
              <p:nvCxnSpPr>
                <p:cNvPr id="1339" name="Lige forbindelse 1338">
                  <a:extLst>
                    <a:ext uri="{FF2B5EF4-FFF2-40B4-BE49-F238E27FC236}">
                      <a16:creationId xmlns:a16="http://schemas.microsoft.com/office/drawing/2014/main" id="{FDD28C3A-A292-44F0-8EB8-62AD7C72772A}"/>
                    </a:ext>
                  </a:extLst>
                </p:cNvPr>
                <p:cNvCxnSpPr>
                  <a:cxnSpLocks/>
                  <a:stCxn id="1338" idx="0"/>
                  <a:endCxn id="1338" idx="2"/>
                </p:cNvCxnSpPr>
                <p:nvPr/>
              </p:nvCxnSpPr>
              <p:spPr>
                <a:xfrm>
                  <a:off x="1836970" y="5170209"/>
                  <a:ext cx="0" cy="285896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40" name="Lige forbindelse 1339">
                  <a:extLst>
                    <a:ext uri="{FF2B5EF4-FFF2-40B4-BE49-F238E27FC236}">
                      <a16:creationId xmlns:a16="http://schemas.microsoft.com/office/drawing/2014/main" id="{FF242F9B-3454-49A0-8016-7CCFC7722E69}"/>
                    </a:ext>
                  </a:extLst>
                </p:cNvPr>
                <p:cNvCxnSpPr>
                  <a:cxnSpLocks/>
                  <a:stCxn id="1338" idx="1"/>
                  <a:endCxn id="1338" idx="3"/>
                </p:cNvCxnSpPr>
                <p:nvPr/>
              </p:nvCxnSpPr>
              <p:spPr>
                <a:xfrm>
                  <a:off x="1758507" y="5313157"/>
                  <a:ext cx="156925" cy="0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57" name="Gruppe 1156">
                <a:extLst>
                  <a:ext uri="{FF2B5EF4-FFF2-40B4-BE49-F238E27FC236}">
                    <a16:creationId xmlns:a16="http://schemas.microsoft.com/office/drawing/2014/main" id="{F5A45F7F-8281-477A-9F15-ED7DBB350505}"/>
                  </a:ext>
                </a:extLst>
              </p:cNvPr>
              <p:cNvGrpSpPr/>
              <p:nvPr/>
            </p:nvGrpSpPr>
            <p:grpSpPr>
              <a:xfrm>
                <a:off x="4499694" y="5428729"/>
                <a:ext cx="110215" cy="202903"/>
                <a:chOff x="1758507" y="5170209"/>
                <a:chExt cx="156925" cy="285896"/>
              </a:xfrm>
            </p:grpSpPr>
            <p:sp>
              <p:nvSpPr>
                <p:cNvPr id="1335" name="Rektangel 1334">
                  <a:extLst>
                    <a:ext uri="{FF2B5EF4-FFF2-40B4-BE49-F238E27FC236}">
                      <a16:creationId xmlns:a16="http://schemas.microsoft.com/office/drawing/2014/main" id="{53BBCCF6-DC08-4877-A4EA-57BD93D2EDD5}"/>
                    </a:ext>
                  </a:extLst>
                </p:cNvPr>
                <p:cNvSpPr/>
                <p:nvPr/>
              </p:nvSpPr>
              <p:spPr>
                <a:xfrm>
                  <a:off x="1758507" y="5170209"/>
                  <a:ext cx="156925" cy="28589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cxnSp>
              <p:nvCxnSpPr>
                <p:cNvPr id="1336" name="Lige forbindelse 1335">
                  <a:extLst>
                    <a:ext uri="{FF2B5EF4-FFF2-40B4-BE49-F238E27FC236}">
                      <a16:creationId xmlns:a16="http://schemas.microsoft.com/office/drawing/2014/main" id="{0469CE58-B171-49FB-9E8E-D54AA3CEBC5C}"/>
                    </a:ext>
                  </a:extLst>
                </p:cNvPr>
                <p:cNvCxnSpPr>
                  <a:cxnSpLocks/>
                  <a:stCxn id="1335" idx="0"/>
                  <a:endCxn id="1335" idx="2"/>
                </p:cNvCxnSpPr>
                <p:nvPr/>
              </p:nvCxnSpPr>
              <p:spPr>
                <a:xfrm>
                  <a:off x="1836970" y="5170209"/>
                  <a:ext cx="0" cy="285896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37" name="Lige forbindelse 1336">
                  <a:extLst>
                    <a:ext uri="{FF2B5EF4-FFF2-40B4-BE49-F238E27FC236}">
                      <a16:creationId xmlns:a16="http://schemas.microsoft.com/office/drawing/2014/main" id="{17FEE155-4E6F-4726-B205-E97398912072}"/>
                    </a:ext>
                  </a:extLst>
                </p:cNvPr>
                <p:cNvCxnSpPr>
                  <a:cxnSpLocks/>
                  <a:stCxn id="1335" idx="1"/>
                  <a:endCxn id="1335" idx="3"/>
                </p:cNvCxnSpPr>
                <p:nvPr/>
              </p:nvCxnSpPr>
              <p:spPr>
                <a:xfrm>
                  <a:off x="1758507" y="5313157"/>
                  <a:ext cx="156925" cy="0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58" name="Gruppe 1157">
                <a:extLst>
                  <a:ext uri="{FF2B5EF4-FFF2-40B4-BE49-F238E27FC236}">
                    <a16:creationId xmlns:a16="http://schemas.microsoft.com/office/drawing/2014/main" id="{1ED9FB21-AD1F-4252-AF88-F02197B43428}"/>
                  </a:ext>
                </a:extLst>
              </p:cNvPr>
              <p:cNvGrpSpPr/>
              <p:nvPr/>
            </p:nvGrpSpPr>
            <p:grpSpPr>
              <a:xfrm>
                <a:off x="4690585" y="5428729"/>
                <a:ext cx="110215" cy="202903"/>
                <a:chOff x="1758507" y="5170209"/>
                <a:chExt cx="156925" cy="285896"/>
              </a:xfrm>
            </p:grpSpPr>
            <p:sp>
              <p:nvSpPr>
                <p:cNvPr id="1332" name="Rektangel 1331">
                  <a:extLst>
                    <a:ext uri="{FF2B5EF4-FFF2-40B4-BE49-F238E27FC236}">
                      <a16:creationId xmlns:a16="http://schemas.microsoft.com/office/drawing/2014/main" id="{5B725534-4369-4499-AA9E-20457A1ADC35}"/>
                    </a:ext>
                  </a:extLst>
                </p:cNvPr>
                <p:cNvSpPr/>
                <p:nvPr/>
              </p:nvSpPr>
              <p:spPr>
                <a:xfrm>
                  <a:off x="1758507" y="5170209"/>
                  <a:ext cx="156925" cy="28589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cxnSp>
              <p:nvCxnSpPr>
                <p:cNvPr id="1333" name="Lige forbindelse 1332">
                  <a:extLst>
                    <a:ext uri="{FF2B5EF4-FFF2-40B4-BE49-F238E27FC236}">
                      <a16:creationId xmlns:a16="http://schemas.microsoft.com/office/drawing/2014/main" id="{F0BC8CE7-847E-4D94-8BEF-1B3FB39DF427}"/>
                    </a:ext>
                  </a:extLst>
                </p:cNvPr>
                <p:cNvCxnSpPr>
                  <a:cxnSpLocks/>
                  <a:stCxn id="1332" idx="0"/>
                  <a:endCxn id="1332" idx="2"/>
                </p:cNvCxnSpPr>
                <p:nvPr/>
              </p:nvCxnSpPr>
              <p:spPr>
                <a:xfrm>
                  <a:off x="1836970" y="5170209"/>
                  <a:ext cx="0" cy="285896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34" name="Lige forbindelse 1333">
                  <a:extLst>
                    <a:ext uri="{FF2B5EF4-FFF2-40B4-BE49-F238E27FC236}">
                      <a16:creationId xmlns:a16="http://schemas.microsoft.com/office/drawing/2014/main" id="{CCE4F77C-8080-49A9-BABB-F43DB1A89F68}"/>
                    </a:ext>
                  </a:extLst>
                </p:cNvPr>
                <p:cNvCxnSpPr>
                  <a:cxnSpLocks/>
                  <a:stCxn id="1332" idx="1"/>
                  <a:endCxn id="1332" idx="3"/>
                </p:cNvCxnSpPr>
                <p:nvPr/>
              </p:nvCxnSpPr>
              <p:spPr>
                <a:xfrm>
                  <a:off x="1758507" y="5313157"/>
                  <a:ext cx="156925" cy="0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59" name="Gruppe 1158">
                <a:extLst>
                  <a:ext uri="{FF2B5EF4-FFF2-40B4-BE49-F238E27FC236}">
                    <a16:creationId xmlns:a16="http://schemas.microsoft.com/office/drawing/2014/main" id="{1EE56D0B-1388-4985-8DBA-A430FB71DEC6}"/>
                  </a:ext>
                </a:extLst>
              </p:cNvPr>
              <p:cNvGrpSpPr/>
              <p:nvPr/>
            </p:nvGrpSpPr>
            <p:grpSpPr>
              <a:xfrm>
                <a:off x="4881475" y="5428729"/>
                <a:ext cx="110215" cy="202903"/>
                <a:chOff x="1758507" y="5170209"/>
                <a:chExt cx="156925" cy="285896"/>
              </a:xfrm>
            </p:grpSpPr>
            <p:sp>
              <p:nvSpPr>
                <p:cNvPr id="1329" name="Rektangel 1328">
                  <a:extLst>
                    <a:ext uri="{FF2B5EF4-FFF2-40B4-BE49-F238E27FC236}">
                      <a16:creationId xmlns:a16="http://schemas.microsoft.com/office/drawing/2014/main" id="{9C14612E-7D8D-4066-BADD-77CCE5ECE0CE}"/>
                    </a:ext>
                  </a:extLst>
                </p:cNvPr>
                <p:cNvSpPr/>
                <p:nvPr/>
              </p:nvSpPr>
              <p:spPr>
                <a:xfrm>
                  <a:off x="1758507" y="5170209"/>
                  <a:ext cx="156925" cy="28589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cxnSp>
              <p:nvCxnSpPr>
                <p:cNvPr id="1330" name="Lige forbindelse 1329">
                  <a:extLst>
                    <a:ext uri="{FF2B5EF4-FFF2-40B4-BE49-F238E27FC236}">
                      <a16:creationId xmlns:a16="http://schemas.microsoft.com/office/drawing/2014/main" id="{0344DFF7-F61C-41DB-812F-8BA2353E1FF3}"/>
                    </a:ext>
                  </a:extLst>
                </p:cNvPr>
                <p:cNvCxnSpPr>
                  <a:cxnSpLocks/>
                  <a:stCxn id="1329" idx="0"/>
                  <a:endCxn id="1329" idx="2"/>
                </p:cNvCxnSpPr>
                <p:nvPr/>
              </p:nvCxnSpPr>
              <p:spPr>
                <a:xfrm>
                  <a:off x="1836970" y="5170209"/>
                  <a:ext cx="0" cy="285896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31" name="Lige forbindelse 1330">
                  <a:extLst>
                    <a:ext uri="{FF2B5EF4-FFF2-40B4-BE49-F238E27FC236}">
                      <a16:creationId xmlns:a16="http://schemas.microsoft.com/office/drawing/2014/main" id="{EF76EA14-436C-4F60-96FE-A49E00B48F15}"/>
                    </a:ext>
                  </a:extLst>
                </p:cNvPr>
                <p:cNvCxnSpPr>
                  <a:cxnSpLocks/>
                  <a:stCxn id="1329" idx="1"/>
                  <a:endCxn id="1329" idx="3"/>
                </p:cNvCxnSpPr>
                <p:nvPr/>
              </p:nvCxnSpPr>
              <p:spPr>
                <a:xfrm>
                  <a:off x="1758507" y="5313157"/>
                  <a:ext cx="156925" cy="0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60" name="Gruppe 1159">
                <a:extLst>
                  <a:ext uri="{FF2B5EF4-FFF2-40B4-BE49-F238E27FC236}">
                    <a16:creationId xmlns:a16="http://schemas.microsoft.com/office/drawing/2014/main" id="{9EE02EA6-EBBC-43CC-B102-FFD2324D556B}"/>
                  </a:ext>
                </a:extLst>
              </p:cNvPr>
              <p:cNvGrpSpPr/>
              <p:nvPr/>
            </p:nvGrpSpPr>
            <p:grpSpPr>
              <a:xfrm>
                <a:off x="5072366" y="5428729"/>
                <a:ext cx="110215" cy="202903"/>
                <a:chOff x="1758507" y="5170209"/>
                <a:chExt cx="156925" cy="285896"/>
              </a:xfrm>
            </p:grpSpPr>
            <p:sp>
              <p:nvSpPr>
                <p:cNvPr id="1326" name="Rektangel 1325">
                  <a:extLst>
                    <a:ext uri="{FF2B5EF4-FFF2-40B4-BE49-F238E27FC236}">
                      <a16:creationId xmlns:a16="http://schemas.microsoft.com/office/drawing/2014/main" id="{B2B8F26B-BF83-453A-8129-64FFA4257A9C}"/>
                    </a:ext>
                  </a:extLst>
                </p:cNvPr>
                <p:cNvSpPr/>
                <p:nvPr/>
              </p:nvSpPr>
              <p:spPr>
                <a:xfrm>
                  <a:off x="1758507" y="5170209"/>
                  <a:ext cx="156925" cy="28589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cxnSp>
              <p:nvCxnSpPr>
                <p:cNvPr id="1327" name="Lige forbindelse 1326">
                  <a:extLst>
                    <a:ext uri="{FF2B5EF4-FFF2-40B4-BE49-F238E27FC236}">
                      <a16:creationId xmlns:a16="http://schemas.microsoft.com/office/drawing/2014/main" id="{39DB54AF-43B7-4643-BAF5-6F0C4B439405}"/>
                    </a:ext>
                  </a:extLst>
                </p:cNvPr>
                <p:cNvCxnSpPr>
                  <a:cxnSpLocks/>
                  <a:stCxn id="1326" idx="0"/>
                  <a:endCxn id="1326" idx="2"/>
                </p:cNvCxnSpPr>
                <p:nvPr/>
              </p:nvCxnSpPr>
              <p:spPr>
                <a:xfrm>
                  <a:off x="1836970" y="5170209"/>
                  <a:ext cx="0" cy="285896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28" name="Lige forbindelse 1327">
                  <a:extLst>
                    <a:ext uri="{FF2B5EF4-FFF2-40B4-BE49-F238E27FC236}">
                      <a16:creationId xmlns:a16="http://schemas.microsoft.com/office/drawing/2014/main" id="{136D6D33-93B4-48C7-8CD6-56C2FAB02C89}"/>
                    </a:ext>
                  </a:extLst>
                </p:cNvPr>
                <p:cNvCxnSpPr>
                  <a:cxnSpLocks/>
                  <a:stCxn id="1326" idx="1"/>
                  <a:endCxn id="1326" idx="3"/>
                </p:cNvCxnSpPr>
                <p:nvPr/>
              </p:nvCxnSpPr>
              <p:spPr>
                <a:xfrm>
                  <a:off x="1758507" y="5313157"/>
                  <a:ext cx="156925" cy="0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61" name="Gruppe 1160">
                <a:extLst>
                  <a:ext uri="{FF2B5EF4-FFF2-40B4-BE49-F238E27FC236}">
                    <a16:creationId xmlns:a16="http://schemas.microsoft.com/office/drawing/2014/main" id="{5B99DC59-C026-4C50-9B6F-415F80CF120D}"/>
                  </a:ext>
                </a:extLst>
              </p:cNvPr>
              <p:cNvGrpSpPr/>
              <p:nvPr/>
            </p:nvGrpSpPr>
            <p:grpSpPr>
              <a:xfrm>
                <a:off x="5263257" y="5428729"/>
                <a:ext cx="110215" cy="202903"/>
                <a:chOff x="1758507" y="5170209"/>
                <a:chExt cx="156925" cy="285896"/>
              </a:xfrm>
            </p:grpSpPr>
            <p:sp>
              <p:nvSpPr>
                <p:cNvPr id="1323" name="Rektangel 1322">
                  <a:extLst>
                    <a:ext uri="{FF2B5EF4-FFF2-40B4-BE49-F238E27FC236}">
                      <a16:creationId xmlns:a16="http://schemas.microsoft.com/office/drawing/2014/main" id="{020327DC-E93D-4AFB-8A18-18DA8CEFA7F6}"/>
                    </a:ext>
                  </a:extLst>
                </p:cNvPr>
                <p:cNvSpPr/>
                <p:nvPr/>
              </p:nvSpPr>
              <p:spPr>
                <a:xfrm>
                  <a:off x="1758507" y="5170209"/>
                  <a:ext cx="156925" cy="28589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cxnSp>
              <p:nvCxnSpPr>
                <p:cNvPr id="1324" name="Lige forbindelse 1323">
                  <a:extLst>
                    <a:ext uri="{FF2B5EF4-FFF2-40B4-BE49-F238E27FC236}">
                      <a16:creationId xmlns:a16="http://schemas.microsoft.com/office/drawing/2014/main" id="{441DDAA0-062B-4AC5-9EA1-720B039CC9C1}"/>
                    </a:ext>
                  </a:extLst>
                </p:cNvPr>
                <p:cNvCxnSpPr>
                  <a:cxnSpLocks/>
                  <a:stCxn id="1323" idx="0"/>
                  <a:endCxn id="1323" idx="2"/>
                </p:cNvCxnSpPr>
                <p:nvPr/>
              </p:nvCxnSpPr>
              <p:spPr>
                <a:xfrm>
                  <a:off x="1836970" y="5170209"/>
                  <a:ext cx="0" cy="285896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25" name="Lige forbindelse 1324">
                  <a:extLst>
                    <a:ext uri="{FF2B5EF4-FFF2-40B4-BE49-F238E27FC236}">
                      <a16:creationId xmlns:a16="http://schemas.microsoft.com/office/drawing/2014/main" id="{4C039D54-F273-457A-B648-EAB0BBD2AF21}"/>
                    </a:ext>
                  </a:extLst>
                </p:cNvPr>
                <p:cNvCxnSpPr>
                  <a:cxnSpLocks/>
                  <a:stCxn id="1323" idx="1"/>
                  <a:endCxn id="1323" idx="3"/>
                </p:cNvCxnSpPr>
                <p:nvPr/>
              </p:nvCxnSpPr>
              <p:spPr>
                <a:xfrm>
                  <a:off x="1758507" y="5313157"/>
                  <a:ext cx="156925" cy="0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62" name="Gruppe 1161">
                <a:extLst>
                  <a:ext uri="{FF2B5EF4-FFF2-40B4-BE49-F238E27FC236}">
                    <a16:creationId xmlns:a16="http://schemas.microsoft.com/office/drawing/2014/main" id="{A180532B-0223-4897-9756-55B2302C3FC3}"/>
                  </a:ext>
                </a:extLst>
              </p:cNvPr>
              <p:cNvGrpSpPr/>
              <p:nvPr/>
            </p:nvGrpSpPr>
            <p:grpSpPr>
              <a:xfrm>
                <a:off x="5454147" y="5428729"/>
                <a:ext cx="110215" cy="202903"/>
                <a:chOff x="1758507" y="5170209"/>
                <a:chExt cx="156925" cy="285896"/>
              </a:xfrm>
            </p:grpSpPr>
            <p:sp>
              <p:nvSpPr>
                <p:cNvPr id="1320" name="Rektangel 1319">
                  <a:extLst>
                    <a:ext uri="{FF2B5EF4-FFF2-40B4-BE49-F238E27FC236}">
                      <a16:creationId xmlns:a16="http://schemas.microsoft.com/office/drawing/2014/main" id="{C772DE32-B02F-4159-95C6-F178AFD23256}"/>
                    </a:ext>
                  </a:extLst>
                </p:cNvPr>
                <p:cNvSpPr/>
                <p:nvPr/>
              </p:nvSpPr>
              <p:spPr>
                <a:xfrm>
                  <a:off x="1758507" y="5170209"/>
                  <a:ext cx="156925" cy="28589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cxnSp>
              <p:nvCxnSpPr>
                <p:cNvPr id="1321" name="Lige forbindelse 1320">
                  <a:extLst>
                    <a:ext uri="{FF2B5EF4-FFF2-40B4-BE49-F238E27FC236}">
                      <a16:creationId xmlns:a16="http://schemas.microsoft.com/office/drawing/2014/main" id="{9969B0F4-0B95-465E-9995-27E0F0655110}"/>
                    </a:ext>
                  </a:extLst>
                </p:cNvPr>
                <p:cNvCxnSpPr>
                  <a:cxnSpLocks/>
                  <a:stCxn id="1320" idx="0"/>
                  <a:endCxn id="1320" idx="2"/>
                </p:cNvCxnSpPr>
                <p:nvPr/>
              </p:nvCxnSpPr>
              <p:spPr>
                <a:xfrm>
                  <a:off x="1836970" y="5170209"/>
                  <a:ext cx="0" cy="285896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22" name="Lige forbindelse 1321">
                  <a:extLst>
                    <a:ext uri="{FF2B5EF4-FFF2-40B4-BE49-F238E27FC236}">
                      <a16:creationId xmlns:a16="http://schemas.microsoft.com/office/drawing/2014/main" id="{0B394650-DD01-4E86-B99B-DBF869268169}"/>
                    </a:ext>
                  </a:extLst>
                </p:cNvPr>
                <p:cNvCxnSpPr>
                  <a:cxnSpLocks/>
                  <a:stCxn id="1320" idx="1"/>
                  <a:endCxn id="1320" idx="3"/>
                </p:cNvCxnSpPr>
                <p:nvPr/>
              </p:nvCxnSpPr>
              <p:spPr>
                <a:xfrm>
                  <a:off x="1758507" y="5313157"/>
                  <a:ext cx="156925" cy="0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63" name="Gruppe 1162">
                <a:extLst>
                  <a:ext uri="{FF2B5EF4-FFF2-40B4-BE49-F238E27FC236}">
                    <a16:creationId xmlns:a16="http://schemas.microsoft.com/office/drawing/2014/main" id="{A43EBC73-C35F-4093-838D-1C169E0DE33B}"/>
                  </a:ext>
                </a:extLst>
              </p:cNvPr>
              <p:cNvGrpSpPr/>
              <p:nvPr/>
            </p:nvGrpSpPr>
            <p:grpSpPr>
              <a:xfrm>
                <a:off x="5645037" y="5428729"/>
                <a:ext cx="110215" cy="202903"/>
                <a:chOff x="1758507" y="5170209"/>
                <a:chExt cx="156925" cy="285896"/>
              </a:xfrm>
            </p:grpSpPr>
            <p:sp>
              <p:nvSpPr>
                <p:cNvPr id="1317" name="Rektangel 1316">
                  <a:extLst>
                    <a:ext uri="{FF2B5EF4-FFF2-40B4-BE49-F238E27FC236}">
                      <a16:creationId xmlns:a16="http://schemas.microsoft.com/office/drawing/2014/main" id="{0E1B0243-42FB-4B5B-9F22-87BD3422C626}"/>
                    </a:ext>
                  </a:extLst>
                </p:cNvPr>
                <p:cNvSpPr/>
                <p:nvPr/>
              </p:nvSpPr>
              <p:spPr>
                <a:xfrm>
                  <a:off x="1758507" y="5170209"/>
                  <a:ext cx="156925" cy="28589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cxnSp>
              <p:nvCxnSpPr>
                <p:cNvPr id="1318" name="Lige forbindelse 1317">
                  <a:extLst>
                    <a:ext uri="{FF2B5EF4-FFF2-40B4-BE49-F238E27FC236}">
                      <a16:creationId xmlns:a16="http://schemas.microsoft.com/office/drawing/2014/main" id="{870082C4-A661-4FB3-A0C5-DEB08A7F48F9}"/>
                    </a:ext>
                  </a:extLst>
                </p:cNvPr>
                <p:cNvCxnSpPr>
                  <a:cxnSpLocks/>
                  <a:stCxn id="1317" idx="0"/>
                  <a:endCxn id="1317" idx="2"/>
                </p:cNvCxnSpPr>
                <p:nvPr/>
              </p:nvCxnSpPr>
              <p:spPr>
                <a:xfrm>
                  <a:off x="1836970" y="5170209"/>
                  <a:ext cx="0" cy="285896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19" name="Lige forbindelse 1318">
                  <a:extLst>
                    <a:ext uri="{FF2B5EF4-FFF2-40B4-BE49-F238E27FC236}">
                      <a16:creationId xmlns:a16="http://schemas.microsoft.com/office/drawing/2014/main" id="{477AAD60-03C4-4D7C-8A62-B64267D76A88}"/>
                    </a:ext>
                  </a:extLst>
                </p:cNvPr>
                <p:cNvCxnSpPr>
                  <a:cxnSpLocks/>
                  <a:stCxn id="1317" idx="1"/>
                  <a:endCxn id="1317" idx="3"/>
                </p:cNvCxnSpPr>
                <p:nvPr/>
              </p:nvCxnSpPr>
              <p:spPr>
                <a:xfrm>
                  <a:off x="1758507" y="5313157"/>
                  <a:ext cx="156925" cy="0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64" name="Gruppe 1163">
                <a:extLst>
                  <a:ext uri="{FF2B5EF4-FFF2-40B4-BE49-F238E27FC236}">
                    <a16:creationId xmlns:a16="http://schemas.microsoft.com/office/drawing/2014/main" id="{CC863F6F-993C-46F7-86D3-B79ABD6DCB7B}"/>
                  </a:ext>
                </a:extLst>
              </p:cNvPr>
              <p:cNvGrpSpPr/>
              <p:nvPr/>
            </p:nvGrpSpPr>
            <p:grpSpPr>
              <a:xfrm>
                <a:off x="5835932" y="5428729"/>
                <a:ext cx="110215" cy="202903"/>
                <a:chOff x="1758507" y="5170209"/>
                <a:chExt cx="156925" cy="285896"/>
              </a:xfrm>
            </p:grpSpPr>
            <p:sp>
              <p:nvSpPr>
                <p:cNvPr id="1314" name="Rektangel 1313">
                  <a:extLst>
                    <a:ext uri="{FF2B5EF4-FFF2-40B4-BE49-F238E27FC236}">
                      <a16:creationId xmlns:a16="http://schemas.microsoft.com/office/drawing/2014/main" id="{DC991014-B2D4-4864-85E1-7AE657CDD232}"/>
                    </a:ext>
                  </a:extLst>
                </p:cNvPr>
                <p:cNvSpPr/>
                <p:nvPr/>
              </p:nvSpPr>
              <p:spPr>
                <a:xfrm>
                  <a:off x="1758507" y="5170209"/>
                  <a:ext cx="156925" cy="28589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cxnSp>
              <p:nvCxnSpPr>
                <p:cNvPr id="1315" name="Lige forbindelse 1314">
                  <a:extLst>
                    <a:ext uri="{FF2B5EF4-FFF2-40B4-BE49-F238E27FC236}">
                      <a16:creationId xmlns:a16="http://schemas.microsoft.com/office/drawing/2014/main" id="{AD734032-D311-4C62-BD8E-5BB4E9770D47}"/>
                    </a:ext>
                  </a:extLst>
                </p:cNvPr>
                <p:cNvCxnSpPr>
                  <a:cxnSpLocks/>
                  <a:stCxn id="1314" idx="0"/>
                  <a:endCxn id="1314" idx="2"/>
                </p:cNvCxnSpPr>
                <p:nvPr/>
              </p:nvCxnSpPr>
              <p:spPr>
                <a:xfrm>
                  <a:off x="1836970" y="5170209"/>
                  <a:ext cx="0" cy="285896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16" name="Lige forbindelse 1315">
                  <a:extLst>
                    <a:ext uri="{FF2B5EF4-FFF2-40B4-BE49-F238E27FC236}">
                      <a16:creationId xmlns:a16="http://schemas.microsoft.com/office/drawing/2014/main" id="{FA86085D-F60E-44CB-A006-647256CA7A02}"/>
                    </a:ext>
                  </a:extLst>
                </p:cNvPr>
                <p:cNvCxnSpPr>
                  <a:cxnSpLocks/>
                  <a:stCxn id="1314" idx="1"/>
                  <a:endCxn id="1314" idx="3"/>
                </p:cNvCxnSpPr>
                <p:nvPr/>
              </p:nvCxnSpPr>
              <p:spPr>
                <a:xfrm>
                  <a:off x="1758507" y="5313157"/>
                  <a:ext cx="156925" cy="0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65" name="Gruppe 1164">
                <a:extLst>
                  <a:ext uri="{FF2B5EF4-FFF2-40B4-BE49-F238E27FC236}">
                    <a16:creationId xmlns:a16="http://schemas.microsoft.com/office/drawing/2014/main" id="{7897806D-C513-435F-9DE2-8DD0A4818AE3}"/>
                  </a:ext>
                </a:extLst>
              </p:cNvPr>
              <p:cNvGrpSpPr/>
              <p:nvPr/>
            </p:nvGrpSpPr>
            <p:grpSpPr>
              <a:xfrm>
                <a:off x="1827227" y="5698878"/>
                <a:ext cx="110215" cy="202903"/>
                <a:chOff x="1758507" y="5170209"/>
                <a:chExt cx="156925" cy="285896"/>
              </a:xfrm>
            </p:grpSpPr>
            <p:sp>
              <p:nvSpPr>
                <p:cNvPr id="1311" name="Rektangel 1310">
                  <a:extLst>
                    <a:ext uri="{FF2B5EF4-FFF2-40B4-BE49-F238E27FC236}">
                      <a16:creationId xmlns:a16="http://schemas.microsoft.com/office/drawing/2014/main" id="{3D1B12DD-181A-47B4-9878-F7EC7AE6E305}"/>
                    </a:ext>
                  </a:extLst>
                </p:cNvPr>
                <p:cNvSpPr/>
                <p:nvPr/>
              </p:nvSpPr>
              <p:spPr>
                <a:xfrm>
                  <a:off x="1758507" y="5170209"/>
                  <a:ext cx="156925" cy="28589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cxnSp>
              <p:nvCxnSpPr>
                <p:cNvPr id="1312" name="Lige forbindelse 1311">
                  <a:extLst>
                    <a:ext uri="{FF2B5EF4-FFF2-40B4-BE49-F238E27FC236}">
                      <a16:creationId xmlns:a16="http://schemas.microsoft.com/office/drawing/2014/main" id="{6158743D-1F0E-4F6C-A272-43AFF9BCBB03}"/>
                    </a:ext>
                  </a:extLst>
                </p:cNvPr>
                <p:cNvCxnSpPr>
                  <a:cxnSpLocks/>
                  <a:stCxn id="1311" idx="0"/>
                  <a:endCxn id="1311" idx="2"/>
                </p:cNvCxnSpPr>
                <p:nvPr/>
              </p:nvCxnSpPr>
              <p:spPr>
                <a:xfrm>
                  <a:off x="1836970" y="5170209"/>
                  <a:ext cx="0" cy="285896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13" name="Lige forbindelse 1312">
                  <a:extLst>
                    <a:ext uri="{FF2B5EF4-FFF2-40B4-BE49-F238E27FC236}">
                      <a16:creationId xmlns:a16="http://schemas.microsoft.com/office/drawing/2014/main" id="{C21A2FA5-93A0-43AE-B7E8-D47E6F10C4F1}"/>
                    </a:ext>
                  </a:extLst>
                </p:cNvPr>
                <p:cNvCxnSpPr>
                  <a:cxnSpLocks/>
                  <a:stCxn id="1311" idx="1"/>
                  <a:endCxn id="1311" idx="3"/>
                </p:cNvCxnSpPr>
                <p:nvPr/>
              </p:nvCxnSpPr>
              <p:spPr>
                <a:xfrm>
                  <a:off x="1758507" y="5313157"/>
                  <a:ext cx="156925" cy="0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66" name="Gruppe 1165">
                <a:extLst>
                  <a:ext uri="{FF2B5EF4-FFF2-40B4-BE49-F238E27FC236}">
                    <a16:creationId xmlns:a16="http://schemas.microsoft.com/office/drawing/2014/main" id="{7514317B-5394-4ED4-A418-B2CDFA8F5524}"/>
                  </a:ext>
                </a:extLst>
              </p:cNvPr>
              <p:cNvGrpSpPr/>
              <p:nvPr/>
            </p:nvGrpSpPr>
            <p:grpSpPr>
              <a:xfrm>
                <a:off x="2018117" y="5698878"/>
                <a:ext cx="110215" cy="202903"/>
                <a:chOff x="1758507" y="5170209"/>
                <a:chExt cx="156925" cy="285896"/>
              </a:xfrm>
            </p:grpSpPr>
            <p:sp>
              <p:nvSpPr>
                <p:cNvPr id="1308" name="Rektangel 1307">
                  <a:extLst>
                    <a:ext uri="{FF2B5EF4-FFF2-40B4-BE49-F238E27FC236}">
                      <a16:creationId xmlns:a16="http://schemas.microsoft.com/office/drawing/2014/main" id="{112349A6-0F97-4B3A-8040-7869FACDED96}"/>
                    </a:ext>
                  </a:extLst>
                </p:cNvPr>
                <p:cNvSpPr/>
                <p:nvPr/>
              </p:nvSpPr>
              <p:spPr>
                <a:xfrm>
                  <a:off x="1758507" y="5170209"/>
                  <a:ext cx="156925" cy="28589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cxnSp>
              <p:nvCxnSpPr>
                <p:cNvPr id="1309" name="Lige forbindelse 1308">
                  <a:extLst>
                    <a:ext uri="{FF2B5EF4-FFF2-40B4-BE49-F238E27FC236}">
                      <a16:creationId xmlns:a16="http://schemas.microsoft.com/office/drawing/2014/main" id="{6FA8EC29-016A-4818-8724-D1289F6E09AB}"/>
                    </a:ext>
                  </a:extLst>
                </p:cNvPr>
                <p:cNvCxnSpPr>
                  <a:cxnSpLocks/>
                  <a:stCxn id="1308" idx="0"/>
                  <a:endCxn id="1308" idx="2"/>
                </p:cNvCxnSpPr>
                <p:nvPr/>
              </p:nvCxnSpPr>
              <p:spPr>
                <a:xfrm>
                  <a:off x="1836970" y="5170209"/>
                  <a:ext cx="0" cy="285896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10" name="Lige forbindelse 1309">
                  <a:extLst>
                    <a:ext uri="{FF2B5EF4-FFF2-40B4-BE49-F238E27FC236}">
                      <a16:creationId xmlns:a16="http://schemas.microsoft.com/office/drawing/2014/main" id="{E9E896B6-136E-45AD-9129-8C27B88C82DE}"/>
                    </a:ext>
                  </a:extLst>
                </p:cNvPr>
                <p:cNvCxnSpPr>
                  <a:cxnSpLocks/>
                  <a:stCxn id="1308" idx="1"/>
                  <a:endCxn id="1308" idx="3"/>
                </p:cNvCxnSpPr>
                <p:nvPr/>
              </p:nvCxnSpPr>
              <p:spPr>
                <a:xfrm>
                  <a:off x="1758507" y="5313157"/>
                  <a:ext cx="156925" cy="0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67" name="Gruppe 1166">
                <a:extLst>
                  <a:ext uri="{FF2B5EF4-FFF2-40B4-BE49-F238E27FC236}">
                    <a16:creationId xmlns:a16="http://schemas.microsoft.com/office/drawing/2014/main" id="{1823C1DC-E783-495F-A8A4-F8143AE4D91E}"/>
                  </a:ext>
                </a:extLst>
              </p:cNvPr>
              <p:cNvGrpSpPr/>
              <p:nvPr/>
            </p:nvGrpSpPr>
            <p:grpSpPr>
              <a:xfrm>
                <a:off x="2209008" y="5698878"/>
                <a:ext cx="110215" cy="202903"/>
                <a:chOff x="1758507" y="5170209"/>
                <a:chExt cx="156925" cy="285896"/>
              </a:xfrm>
            </p:grpSpPr>
            <p:sp>
              <p:nvSpPr>
                <p:cNvPr id="1305" name="Rektangel 1304">
                  <a:extLst>
                    <a:ext uri="{FF2B5EF4-FFF2-40B4-BE49-F238E27FC236}">
                      <a16:creationId xmlns:a16="http://schemas.microsoft.com/office/drawing/2014/main" id="{B174EA1E-F37A-48F6-A0F7-AC1766BD67E6}"/>
                    </a:ext>
                  </a:extLst>
                </p:cNvPr>
                <p:cNvSpPr/>
                <p:nvPr/>
              </p:nvSpPr>
              <p:spPr>
                <a:xfrm>
                  <a:off x="1758507" y="5170209"/>
                  <a:ext cx="156925" cy="28589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cxnSp>
              <p:nvCxnSpPr>
                <p:cNvPr id="1306" name="Lige forbindelse 1305">
                  <a:extLst>
                    <a:ext uri="{FF2B5EF4-FFF2-40B4-BE49-F238E27FC236}">
                      <a16:creationId xmlns:a16="http://schemas.microsoft.com/office/drawing/2014/main" id="{E734BAE0-EF10-4E9D-91BC-1E5C2D6B4540}"/>
                    </a:ext>
                  </a:extLst>
                </p:cNvPr>
                <p:cNvCxnSpPr>
                  <a:cxnSpLocks/>
                  <a:stCxn id="1305" idx="0"/>
                  <a:endCxn id="1305" idx="2"/>
                </p:cNvCxnSpPr>
                <p:nvPr/>
              </p:nvCxnSpPr>
              <p:spPr>
                <a:xfrm>
                  <a:off x="1836970" y="5170209"/>
                  <a:ext cx="0" cy="285896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07" name="Lige forbindelse 1306">
                  <a:extLst>
                    <a:ext uri="{FF2B5EF4-FFF2-40B4-BE49-F238E27FC236}">
                      <a16:creationId xmlns:a16="http://schemas.microsoft.com/office/drawing/2014/main" id="{D6EF04A3-00AB-41AF-8068-25005C96DA9D}"/>
                    </a:ext>
                  </a:extLst>
                </p:cNvPr>
                <p:cNvCxnSpPr>
                  <a:cxnSpLocks/>
                  <a:stCxn id="1305" idx="1"/>
                  <a:endCxn id="1305" idx="3"/>
                </p:cNvCxnSpPr>
                <p:nvPr/>
              </p:nvCxnSpPr>
              <p:spPr>
                <a:xfrm>
                  <a:off x="1758507" y="5313157"/>
                  <a:ext cx="156925" cy="0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68" name="Gruppe 1167">
                <a:extLst>
                  <a:ext uri="{FF2B5EF4-FFF2-40B4-BE49-F238E27FC236}">
                    <a16:creationId xmlns:a16="http://schemas.microsoft.com/office/drawing/2014/main" id="{215F439C-9E94-4359-AF30-C250293E9D1A}"/>
                  </a:ext>
                </a:extLst>
              </p:cNvPr>
              <p:cNvGrpSpPr/>
              <p:nvPr/>
            </p:nvGrpSpPr>
            <p:grpSpPr>
              <a:xfrm>
                <a:off x="2399898" y="5698878"/>
                <a:ext cx="110215" cy="202903"/>
                <a:chOff x="1758507" y="5170209"/>
                <a:chExt cx="156925" cy="285896"/>
              </a:xfrm>
            </p:grpSpPr>
            <p:sp>
              <p:nvSpPr>
                <p:cNvPr id="1302" name="Rektangel 1301">
                  <a:extLst>
                    <a:ext uri="{FF2B5EF4-FFF2-40B4-BE49-F238E27FC236}">
                      <a16:creationId xmlns:a16="http://schemas.microsoft.com/office/drawing/2014/main" id="{E62FC863-F374-4893-A5D9-41917FEB305D}"/>
                    </a:ext>
                  </a:extLst>
                </p:cNvPr>
                <p:cNvSpPr/>
                <p:nvPr/>
              </p:nvSpPr>
              <p:spPr>
                <a:xfrm>
                  <a:off x="1758507" y="5170209"/>
                  <a:ext cx="156925" cy="28589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cxnSp>
              <p:nvCxnSpPr>
                <p:cNvPr id="1303" name="Lige forbindelse 1302">
                  <a:extLst>
                    <a:ext uri="{FF2B5EF4-FFF2-40B4-BE49-F238E27FC236}">
                      <a16:creationId xmlns:a16="http://schemas.microsoft.com/office/drawing/2014/main" id="{D32D0306-5DAD-413B-8817-1E6732981DF5}"/>
                    </a:ext>
                  </a:extLst>
                </p:cNvPr>
                <p:cNvCxnSpPr>
                  <a:cxnSpLocks/>
                  <a:stCxn id="1302" idx="0"/>
                  <a:endCxn id="1302" idx="2"/>
                </p:cNvCxnSpPr>
                <p:nvPr/>
              </p:nvCxnSpPr>
              <p:spPr>
                <a:xfrm>
                  <a:off x="1836970" y="5170209"/>
                  <a:ext cx="0" cy="285896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04" name="Lige forbindelse 1303">
                  <a:extLst>
                    <a:ext uri="{FF2B5EF4-FFF2-40B4-BE49-F238E27FC236}">
                      <a16:creationId xmlns:a16="http://schemas.microsoft.com/office/drawing/2014/main" id="{C186299E-A31E-40FF-8817-8B0BDC6E6083}"/>
                    </a:ext>
                  </a:extLst>
                </p:cNvPr>
                <p:cNvCxnSpPr>
                  <a:cxnSpLocks/>
                  <a:stCxn id="1302" idx="1"/>
                  <a:endCxn id="1302" idx="3"/>
                </p:cNvCxnSpPr>
                <p:nvPr/>
              </p:nvCxnSpPr>
              <p:spPr>
                <a:xfrm>
                  <a:off x="1758507" y="5313157"/>
                  <a:ext cx="156925" cy="0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69" name="Gruppe 1168">
                <a:extLst>
                  <a:ext uri="{FF2B5EF4-FFF2-40B4-BE49-F238E27FC236}">
                    <a16:creationId xmlns:a16="http://schemas.microsoft.com/office/drawing/2014/main" id="{ED0F1066-BE47-4B18-AB5E-BCF593EDDCCA}"/>
                  </a:ext>
                </a:extLst>
              </p:cNvPr>
              <p:cNvGrpSpPr/>
              <p:nvPr/>
            </p:nvGrpSpPr>
            <p:grpSpPr>
              <a:xfrm>
                <a:off x="2590789" y="5698878"/>
                <a:ext cx="110215" cy="202903"/>
                <a:chOff x="1758507" y="5170209"/>
                <a:chExt cx="156925" cy="285896"/>
              </a:xfrm>
            </p:grpSpPr>
            <p:sp>
              <p:nvSpPr>
                <p:cNvPr id="1299" name="Rektangel 1298">
                  <a:extLst>
                    <a:ext uri="{FF2B5EF4-FFF2-40B4-BE49-F238E27FC236}">
                      <a16:creationId xmlns:a16="http://schemas.microsoft.com/office/drawing/2014/main" id="{4F89C1BB-2DF9-4727-8967-DADB4EA166C5}"/>
                    </a:ext>
                  </a:extLst>
                </p:cNvPr>
                <p:cNvSpPr/>
                <p:nvPr/>
              </p:nvSpPr>
              <p:spPr>
                <a:xfrm>
                  <a:off x="1758507" y="5170209"/>
                  <a:ext cx="156925" cy="28589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cxnSp>
              <p:nvCxnSpPr>
                <p:cNvPr id="1300" name="Lige forbindelse 1299">
                  <a:extLst>
                    <a:ext uri="{FF2B5EF4-FFF2-40B4-BE49-F238E27FC236}">
                      <a16:creationId xmlns:a16="http://schemas.microsoft.com/office/drawing/2014/main" id="{F7C7517F-EF01-400F-B615-1BB276F07A98}"/>
                    </a:ext>
                  </a:extLst>
                </p:cNvPr>
                <p:cNvCxnSpPr>
                  <a:cxnSpLocks/>
                  <a:stCxn id="1299" idx="0"/>
                  <a:endCxn id="1299" idx="2"/>
                </p:cNvCxnSpPr>
                <p:nvPr/>
              </p:nvCxnSpPr>
              <p:spPr>
                <a:xfrm>
                  <a:off x="1836970" y="5170209"/>
                  <a:ext cx="0" cy="285896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01" name="Lige forbindelse 1300">
                  <a:extLst>
                    <a:ext uri="{FF2B5EF4-FFF2-40B4-BE49-F238E27FC236}">
                      <a16:creationId xmlns:a16="http://schemas.microsoft.com/office/drawing/2014/main" id="{87E1D86E-317C-489A-8F7C-BAA84BDF1644}"/>
                    </a:ext>
                  </a:extLst>
                </p:cNvPr>
                <p:cNvCxnSpPr>
                  <a:cxnSpLocks/>
                  <a:stCxn id="1299" idx="1"/>
                  <a:endCxn id="1299" idx="3"/>
                </p:cNvCxnSpPr>
                <p:nvPr/>
              </p:nvCxnSpPr>
              <p:spPr>
                <a:xfrm>
                  <a:off x="1758507" y="5313157"/>
                  <a:ext cx="156925" cy="0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70" name="Gruppe 1169">
                <a:extLst>
                  <a:ext uri="{FF2B5EF4-FFF2-40B4-BE49-F238E27FC236}">
                    <a16:creationId xmlns:a16="http://schemas.microsoft.com/office/drawing/2014/main" id="{0BFFA172-BDA6-4168-9230-A7C45E9D35E1}"/>
                  </a:ext>
                </a:extLst>
              </p:cNvPr>
              <p:cNvGrpSpPr/>
              <p:nvPr/>
            </p:nvGrpSpPr>
            <p:grpSpPr>
              <a:xfrm>
                <a:off x="2781680" y="5698878"/>
                <a:ext cx="110215" cy="202903"/>
                <a:chOff x="1758507" y="5170209"/>
                <a:chExt cx="156925" cy="285896"/>
              </a:xfrm>
            </p:grpSpPr>
            <p:sp>
              <p:nvSpPr>
                <p:cNvPr id="1296" name="Rektangel 1295">
                  <a:extLst>
                    <a:ext uri="{FF2B5EF4-FFF2-40B4-BE49-F238E27FC236}">
                      <a16:creationId xmlns:a16="http://schemas.microsoft.com/office/drawing/2014/main" id="{BC85D05F-D64E-4057-95FA-42C866CCCAEB}"/>
                    </a:ext>
                  </a:extLst>
                </p:cNvPr>
                <p:cNvSpPr/>
                <p:nvPr/>
              </p:nvSpPr>
              <p:spPr>
                <a:xfrm>
                  <a:off x="1758507" y="5170209"/>
                  <a:ext cx="156925" cy="28589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cxnSp>
              <p:nvCxnSpPr>
                <p:cNvPr id="1297" name="Lige forbindelse 1296">
                  <a:extLst>
                    <a:ext uri="{FF2B5EF4-FFF2-40B4-BE49-F238E27FC236}">
                      <a16:creationId xmlns:a16="http://schemas.microsoft.com/office/drawing/2014/main" id="{8BF764F7-6CA0-4863-8274-F326713BF94D}"/>
                    </a:ext>
                  </a:extLst>
                </p:cNvPr>
                <p:cNvCxnSpPr>
                  <a:cxnSpLocks/>
                  <a:stCxn id="1296" idx="0"/>
                  <a:endCxn id="1296" idx="2"/>
                </p:cNvCxnSpPr>
                <p:nvPr/>
              </p:nvCxnSpPr>
              <p:spPr>
                <a:xfrm>
                  <a:off x="1836970" y="5170209"/>
                  <a:ext cx="0" cy="285896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8" name="Lige forbindelse 1297">
                  <a:extLst>
                    <a:ext uri="{FF2B5EF4-FFF2-40B4-BE49-F238E27FC236}">
                      <a16:creationId xmlns:a16="http://schemas.microsoft.com/office/drawing/2014/main" id="{D65CCD91-19BA-4B54-95E2-C7509AA3D358}"/>
                    </a:ext>
                  </a:extLst>
                </p:cNvPr>
                <p:cNvCxnSpPr>
                  <a:cxnSpLocks/>
                  <a:stCxn id="1296" idx="1"/>
                  <a:endCxn id="1296" idx="3"/>
                </p:cNvCxnSpPr>
                <p:nvPr/>
              </p:nvCxnSpPr>
              <p:spPr>
                <a:xfrm>
                  <a:off x="1758507" y="5313157"/>
                  <a:ext cx="156925" cy="0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171" name="Rektangel 1170">
                <a:extLst>
                  <a:ext uri="{FF2B5EF4-FFF2-40B4-BE49-F238E27FC236}">
                    <a16:creationId xmlns:a16="http://schemas.microsoft.com/office/drawing/2014/main" id="{BC786BA8-9122-4F4E-B239-1A8091879456}"/>
                  </a:ext>
                </a:extLst>
              </p:cNvPr>
              <p:cNvSpPr/>
              <p:nvPr/>
            </p:nvSpPr>
            <p:spPr>
              <a:xfrm>
                <a:off x="2972570" y="5698878"/>
                <a:ext cx="110215" cy="202903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cxnSp>
            <p:nvCxnSpPr>
              <p:cNvPr id="1172" name="Lige forbindelse 1171">
                <a:extLst>
                  <a:ext uri="{FF2B5EF4-FFF2-40B4-BE49-F238E27FC236}">
                    <a16:creationId xmlns:a16="http://schemas.microsoft.com/office/drawing/2014/main" id="{71DB2352-28C6-47A6-B0A4-A9C6E47E8DE7}"/>
                  </a:ext>
                </a:extLst>
              </p:cNvPr>
              <p:cNvCxnSpPr>
                <a:cxnSpLocks/>
                <a:stCxn id="1171" idx="0"/>
                <a:endCxn id="1171" idx="2"/>
              </p:cNvCxnSpPr>
              <p:nvPr/>
            </p:nvCxnSpPr>
            <p:spPr>
              <a:xfrm>
                <a:off x="3027679" y="5698878"/>
                <a:ext cx="0" cy="202903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3" name="Lige forbindelse 1172">
                <a:extLst>
                  <a:ext uri="{FF2B5EF4-FFF2-40B4-BE49-F238E27FC236}">
                    <a16:creationId xmlns:a16="http://schemas.microsoft.com/office/drawing/2014/main" id="{E69E090E-D853-49FD-912B-D4240C4243A2}"/>
                  </a:ext>
                </a:extLst>
              </p:cNvPr>
              <p:cNvCxnSpPr>
                <a:cxnSpLocks/>
                <a:stCxn id="1171" idx="1"/>
                <a:endCxn id="1171" idx="3"/>
              </p:cNvCxnSpPr>
              <p:nvPr/>
            </p:nvCxnSpPr>
            <p:spPr>
              <a:xfrm>
                <a:off x="2972570" y="5800330"/>
                <a:ext cx="11021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174" name="Gruppe 1173">
                <a:extLst>
                  <a:ext uri="{FF2B5EF4-FFF2-40B4-BE49-F238E27FC236}">
                    <a16:creationId xmlns:a16="http://schemas.microsoft.com/office/drawing/2014/main" id="{D66E5E81-2BF4-4DA4-B716-44FC6C241594}"/>
                  </a:ext>
                </a:extLst>
              </p:cNvPr>
              <p:cNvGrpSpPr/>
              <p:nvPr/>
            </p:nvGrpSpPr>
            <p:grpSpPr>
              <a:xfrm>
                <a:off x="4690585" y="5698878"/>
                <a:ext cx="110215" cy="202903"/>
                <a:chOff x="1758507" y="5170209"/>
                <a:chExt cx="156925" cy="285896"/>
              </a:xfrm>
            </p:grpSpPr>
            <p:sp>
              <p:nvSpPr>
                <p:cNvPr id="1293" name="Rektangel 1292">
                  <a:extLst>
                    <a:ext uri="{FF2B5EF4-FFF2-40B4-BE49-F238E27FC236}">
                      <a16:creationId xmlns:a16="http://schemas.microsoft.com/office/drawing/2014/main" id="{135CF225-C04A-4FF2-91FF-661F872884FA}"/>
                    </a:ext>
                  </a:extLst>
                </p:cNvPr>
                <p:cNvSpPr/>
                <p:nvPr/>
              </p:nvSpPr>
              <p:spPr>
                <a:xfrm>
                  <a:off x="1758507" y="5170209"/>
                  <a:ext cx="156925" cy="28589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cxnSp>
              <p:nvCxnSpPr>
                <p:cNvPr id="1294" name="Lige forbindelse 1293">
                  <a:extLst>
                    <a:ext uri="{FF2B5EF4-FFF2-40B4-BE49-F238E27FC236}">
                      <a16:creationId xmlns:a16="http://schemas.microsoft.com/office/drawing/2014/main" id="{54144AC1-13BA-461E-B730-68E3BCC89021}"/>
                    </a:ext>
                  </a:extLst>
                </p:cNvPr>
                <p:cNvCxnSpPr>
                  <a:cxnSpLocks/>
                  <a:stCxn id="1293" idx="0"/>
                  <a:endCxn id="1293" idx="2"/>
                </p:cNvCxnSpPr>
                <p:nvPr/>
              </p:nvCxnSpPr>
              <p:spPr>
                <a:xfrm>
                  <a:off x="1836970" y="5170209"/>
                  <a:ext cx="0" cy="285896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5" name="Lige forbindelse 1294">
                  <a:extLst>
                    <a:ext uri="{FF2B5EF4-FFF2-40B4-BE49-F238E27FC236}">
                      <a16:creationId xmlns:a16="http://schemas.microsoft.com/office/drawing/2014/main" id="{8442088E-50D9-4D7D-B550-4D50690D8FB0}"/>
                    </a:ext>
                  </a:extLst>
                </p:cNvPr>
                <p:cNvCxnSpPr>
                  <a:cxnSpLocks/>
                  <a:stCxn id="1293" idx="1"/>
                  <a:endCxn id="1293" idx="3"/>
                </p:cNvCxnSpPr>
                <p:nvPr/>
              </p:nvCxnSpPr>
              <p:spPr>
                <a:xfrm>
                  <a:off x="1758507" y="5313157"/>
                  <a:ext cx="156925" cy="0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75" name="Gruppe 1174">
                <a:extLst>
                  <a:ext uri="{FF2B5EF4-FFF2-40B4-BE49-F238E27FC236}">
                    <a16:creationId xmlns:a16="http://schemas.microsoft.com/office/drawing/2014/main" id="{306A62CB-5435-4B47-BD92-CE3061E9FAA7}"/>
                  </a:ext>
                </a:extLst>
              </p:cNvPr>
              <p:cNvGrpSpPr/>
              <p:nvPr/>
            </p:nvGrpSpPr>
            <p:grpSpPr>
              <a:xfrm>
                <a:off x="4881475" y="5698878"/>
                <a:ext cx="110215" cy="202903"/>
                <a:chOff x="1758507" y="5170209"/>
                <a:chExt cx="156925" cy="285896"/>
              </a:xfrm>
            </p:grpSpPr>
            <p:sp>
              <p:nvSpPr>
                <p:cNvPr id="1290" name="Rektangel 1289">
                  <a:extLst>
                    <a:ext uri="{FF2B5EF4-FFF2-40B4-BE49-F238E27FC236}">
                      <a16:creationId xmlns:a16="http://schemas.microsoft.com/office/drawing/2014/main" id="{728D68ED-C0F5-44E5-B6CE-C733A147779B}"/>
                    </a:ext>
                  </a:extLst>
                </p:cNvPr>
                <p:cNvSpPr/>
                <p:nvPr/>
              </p:nvSpPr>
              <p:spPr>
                <a:xfrm>
                  <a:off x="1758507" y="5170209"/>
                  <a:ext cx="156925" cy="28589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cxnSp>
              <p:nvCxnSpPr>
                <p:cNvPr id="1291" name="Lige forbindelse 1290">
                  <a:extLst>
                    <a:ext uri="{FF2B5EF4-FFF2-40B4-BE49-F238E27FC236}">
                      <a16:creationId xmlns:a16="http://schemas.microsoft.com/office/drawing/2014/main" id="{AEC9E874-8D76-4CE3-BF5D-51B3ECE2A985}"/>
                    </a:ext>
                  </a:extLst>
                </p:cNvPr>
                <p:cNvCxnSpPr>
                  <a:cxnSpLocks/>
                  <a:stCxn id="1290" idx="0"/>
                  <a:endCxn id="1290" idx="2"/>
                </p:cNvCxnSpPr>
                <p:nvPr/>
              </p:nvCxnSpPr>
              <p:spPr>
                <a:xfrm>
                  <a:off x="1836970" y="5170209"/>
                  <a:ext cx="0" cy="285896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2" name="Lige forbindelse 1291">
                  <a:extLst>
                    <a:ext uri="{FF2B5EF4-FFF2-40B4-BE49-F238E27FC236}">
                      <a16:creationId xmlns:a16="http://schemas.microsoft.com/office/drawing/2014/main" id="{FB20963B-F560-480C-9BC1-9880DB86FA35}"/>
                    </a:ext>
                  </a:extLst>
                </p:cNvPr>
                <p:cNvCxnSpPr>
                  <a:cxnSpLocks/>
                  <a:stCxn id="1290" idx="1"/>
                  <a:endCxn id="1290" idx="3"/>
                </p:cNvCxnSpPr>
                <p:nvPr/>
              </p:nvCxnSpPr>
              <p:spPr>
                <a:xfrm>
                  <a:off x="1758507" y="5313157"/>
                  <a:ext cx="156925" cy="0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176" name="Rektangel 1175">
                <a:extLst>
                  <a:ext uri="{FF2B5EF4-FFF2-40B4-BE49-F238E27FC236}">
                    <a16:creationId xmlns:a16="http://schemas.microsoft.com/office/drawing/2014/main" id="{F947BC87-9C36-454E-AF79-0B8608C22012}"/>
                  </a:ext>
                </a:extLst>
              </p:cNvPr>
              <p:cNvSpPr/>
              <p:nvPr/>
            </p:nvSpPr>
            <p:spPr>
              <a:xfrm>
                <a:off x="5835932" y="5824302"/>
                <a:ext cx="110215" cy="202903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grpSp>
            <p:nvGrpSpPr>
              <p:cNvPr id="1177" name="Gruppe 1176">
                <a:extLst>
                  <a:ext uri="{FF2B5EF4-FFF2-40B4-BE49-F238E27FC236}">
                    <a16:creationId xmlns:a16="http://schemas.microsoft.com/office/drawing/2014/main" id="{4C2B799D-3F53-4128-BF4F-49535FE59A9E}"/>
                  </a:ext>
                </a:extLst>
              </p:cNvPr>
              <p:cNvGrpSpPr/>
              <p:nvPr/>
            </p:nvGrpSpPr>
            <p:grpSpPr>
              <a:xfrm>
                <a:off x="2895359" y="5971178"/>
                <a:ext cx="1982809" cy="63914"/>
                <a:chOff x="1209635" y="3152432"/>
                <a:chExt cx="9240230" cy="585788"/>
              </a:xfrm>
              <a:solidFill>
                <a:srgbClr val="D5D2C5"/>
              </a:solidFill>
            </p:grpSpPr>
            <p:sp>
              <p:nvSpPr>
                <p:cNvPr id="1287" name="Retvinklet trekant 1286">
                  <a:extLst>
                    <a:ext uri="{FF2B5EF4-FFF2-40B4-BE49-F238E27FC236}">
                      <a16:creationId xmlns:a16="http://schemas.microsoft.com/office/drawing/2014/main" id="{BE771B9D-961A-47DB-B543-7B82A1237BC1}"/>
                    </a:ext>
                  </a:extLst>
                </p:cNvPr>
                <p:cNvSpPr/>
                <p:nvPr/>
              </p:nvSpPr>
              <p:spPr>
                <a:xfrm>
                  <a:off x="9572041" y="3152432"/>
                  <a:ext cx="877824" cy="585216"/>
                </a:xfrm>
                <a:prstGeom prst="rtTriangl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1288" name="Rektangel 1287">
                  <a:extLst>
                    <a:ext uri="{FF2B5EF4-FFF2-40B4-BE49-F238E27FC236}">
                      <a16:creationId xmlns:a16="http://schemas.microsoft.com/office/drawing/2014/main" id="{1D11A99D-7809-42F4-8151-139C8D7F3BD7}"/>
                    </a:ext>
                  </a:extLst>
                </p:cNvPr>
                <p:cNvSpPr/>
                <p:nvPr/>
              </p:nvSpPr>
              <p:spPr>
                <a:xfrm>
                  <a:off x="2087459" y="3152432"/>
                  <a:ext cx="7484582" cy="58578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1289" name="Retvinklet trekant 1288">
                  <a:extLst>
                    <a:ext uri="{FF2B5EF4-FFF2-40B4-BE49-F238E27FC236}">
                      <a16:creationId xmlns:a16="http://schemas.microsoft.com/office/drawing/2014/main" id="{83675A64-6282-4DAF-B296-71143C0BD608}"/>
                    </a:ext>
                  </a:extLst>
                </p:cNvPr>
                <p:cNvSpPr/>
                <p:nvPr/>
              </p:nvSpPr>
              <p:spPr>
                <a:xfrm flipH="1">
                  <a:off x="1209635" y="3152432"/>
                  <a:ext cx="877824" cy="585216"/>
                </a:xfrm>
                <a:prstGeom prst="rtTriangl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</p:grpSp>
          <p:sp>
            <p:nvSpPr>
              <p:cNvPr id="1178" name="Rektangel 1177">
                <a:extLst>
                  <a:ext uri="{FF2B5EF4-FFF2-40B4-BE49-F238E27FC236}">
                    <a16:creationId xmlns:a16="http://schemas.microsoft.com/office/drawing/2014/main" id="{C9C50F59-304C-422F-8020-0D3558859E07}"/>
                  </a:ext>
                </a:extLst>
              </p:cNvPr>
              <p:cNvSpPr/>
              <p:nvPr/>
            </p:nvSpPr>
            <p:spPr>
              <a:xfrm>
                <a:off x="3354348" y="5698878"/>
                <a:ext cx="110215" cy="191741"/>
              </a:xfrm>
              <a:prstGeom prst="rect">
                <a:avLst/>
              </a:prstGeom>
              <a:gradFill>
                <a:gsLst>
                  <a:gs pos="0">
                    <a:srgbClr val="477D6B"/>
                  </a:gs>
                  <a:gs pos="48000">
                    <a:srgbClr val="3F5F54"/>
                  </a:gs>
                  <a:gs pos="83000">
                    <a:srgbClr val="3F5F54"/>
                  </a:gs>
                  <a:gs pos="100000">
                    <a:srgbClr val="3F5F54"/>
                  </a:gs>
                </a:gsLst>
                <a:lin ang="16200000" scaled="1"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179" name="Rektangel 1178">
                <a:extLst>
                  <a:ext uri="{FF2B5EF4-FFF2-40B4-BE49-F238E27FC236}">
                    <a16:creationId xmlns:a16="http://schemas.microsoft.com/office/drawing/2014/main" id="{46C215A8-55CE-4F31-99CF-0B7A6E3D7644}"/>
                  </a:ext>
                </a:extLst>
              </p:cNvPr>
              <p:cNvSpPr/>
              <p:nvPr/>
            </p:nvSpPr>
            <p:spPr>
              <a:xfrm>
                <a:off x="3545236" y="5698878"/>
                <a:ext cx="110215" cy="191741"/>
              </a:xfrm>
              <a:prstGeom prst="rect">
                <a:avLst/>
              </a:prstGeom>
              <a:gradFill>
                <a:gsLst>
                  <a:gs pos="0">
                    <a:srgbClr val="477D6B"/>
                  </a:gs>
                  <a:gs pos="48000">
                    <a:srgbClr val="3F5F54"/>
                  </a:gs>
                  <a:gs pos="83000">
                    <a:srgbClr val="3F5F54"/>
                  </a:gs>
                  <a:gs pos="100000">
                    <a:srgbClr val="3F5F54"/>
                  </a:gs>
                </a:gsLst>
                <a:lin ang="16200000" scaled="1"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180" name="Rektangel 1179">
                <a:extLst>
                  <a:ext uri="{FF2B5EF4-FFF2-40B4-BE49-F238E27FC236}">
                    <a16:creationId xmlns:a16="http://schemas.microsoft.com/office/drawing/2014/main" id="{4C0B5B7E-F591-4522-9A15-9D31912927E2}"/>
                  </a:ext>
                </a:extLst>
              </p:cNvPr>
              <p:cNvSpPr/>
              <p:nvPr/>
            </p:nvSpPr>
            <p:spPr>
              <a:xfrm>
                <a:off x="3736124" y="5698878"/>
                <a:ext cx="110215" cy="191741"/>
              </a:xfrm>
              <a:prstGeom prst="rect">
                <a:avLst/>
              </a:prstGeom>
              <a:gradFill>
                <a:gsLst>
                  <a:gs pos="0">
                    <a:srgbClr val="477D6B"/>
                  </a:gs>
                  <a:gs pos="48000">
                    <a:srgbClr val="3F5F54"/>
                  </a:gs>
                  <a:gs pos="83000">
                    <a:srgbClr val="3F5F54"/>
                  </a:gs>
                  <a:gs pos="100000">
                    <a:srgbClr val="3F5F54"/>
                  </a:gs>
                </a:gsLst>
                <a:lin ang="16200000" scaled="1"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181" name="Rektangel 1180">
                <a:extLst>
                  <a:ext uri="{FF2B5EF4-FFF2-40B4-BE49-F238E27FC236}">
                    <a16:creationId xmlns:a16="http://schemas.microsoft.com/office/drawing/2014/main" id="{C480D2AD-4327-400E-8A07-C5170295DAA8}"/>
                  </a:ext>
                </a:extLst>
              </p:cNvPr>
              <p:cNvSpPr/>
              <p:nvPr/>
            </p:nvSpPr>
            <p:spPr>
              <a:xfrm>
                <a:off x="3927012" y="5698878"/>
                <a:ext cx="110215" cy="191741"/>
              </a:xfrm>
              <a:prstGeom prst="rect">
                <a:avLst/>
              </a:prstGeom>
              <a:gradFill>
                <a:gsLst>
                  <a:gs pos="0">
                    <a:srgbClr val="477D6B"/>
                  </a:gs>
                  <a:gs pos="48000">
                    <a:srgbClr val="3F5F54"/>
                  </a:gs>
                  <a:gs pos="83000">
                    <a:srgbClr val="3F5F54"/>
                  </a:gs>
                  <a:gs pos="100000">
                    <a:srgbClr val="3F5F54"/>
                  </a:gs>
                </a:gsLst>
                <a:lin ang="16200000" scaled="1"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182" name="Rektangel 1181">
                <a:extLst>
                  <a:ext uri="{FF2B5EF4-FFF2-40B4-BE49-F238E27FC236}">
                    <a16:creationId xmlns:a16="http://schemas.microsoft.com/office/drawing/2014/main" id="{C57E371D-1618-4482-98FE-4BD10080D887}"/>
                  </a:ext>
                </a:extLst>
              </p:cNvPr>
              <p:cNvSpPr/>
              <p:nvPr/>
            </p:nvSpPr>
            <p:spPr>
              <a:xfrm>
                <a:off x="4117900" y="5698878"/>
                <a:ext cx="110215" cy="191741"/>
              </a:xfrm>
              <a:prstGeom prst="rect">
                <a:avLst/>
              </a:prstGeom>
              <a:gradFill>
                <a:gsLst>
                  <a:gs pos="0">
                    <a:srgbClr val="477D6B"/>
                  </a:gs>
                  <a:gs pos="48000">
                    <a:srgbClr val="3F5F54"/>
                  </a:gs>
                  <a:gs pos="83000">
                    <a:srgbClr val="3F5F54"/>
                  </a:gs>
                  <a:gs pos="100000">
                    <a:srgbClr val="3F5F54"/>
                  </a:gs>
                </a:gsLst>
                <a:lin ang="16200000" scaled="1"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183" name="Rektangel 1182">
                <a:extLst>
                  <a:ext uri="{FF2B5EF4-FFF2-40B4-BE49-F238E27FC236}">
                    <a16:creationId xmlns:a16="http://schemas.microsoft.com/office/drawing/2014/main" id="{984267CF-3F63-4640-8CE7-F64277929958}"/>
                  </a:ext>
                </a:extLst>
              </p:cNvPr>
              <p:cNvSpPr/>
              <p:nvPr/>
            </p:nvSpPr>
            <p:spPr>
              <a:xfrm>
                <a:off x="4308585" y="5698878"/>
                <a:ext cx="110215" cy="191741"/>
              </a:xfrm>
              <a:prstGeom prst="rect">
                <a:avLst/>
              </a:prstGeom>
              <a:gradFill>
                <a:gsLst>
                  <a:gs pos="0">
                    <a:srgbClr val="477D6B"/>
                  </a:gs>
                  <a:gs pos="48000">
                    <a:srgbClr val="3F5F54"/>
                  </a:gs>
                  <a:gs pos="83000">
                    <a:srgbClr val="3F5F54"/>
                  </a:gs>
                  <a:gs pos="100000">
                    <a:srgbClr val="3F5F54"/>
                  </a:gs>
                </a:gsLst>
                <a:lin ang="16200000" scaled="1"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cxnSp>
            <p:nvCxnSpPr>
              <p:cNvPr id="1184" name="Lige forbindelse 1183">
                <a:extLst>
                  <a:ext uri="{FF2B5EF4-FFF2-40B4-BE49-F238E27FC236}">
                    <a16:creationId xmlns:a16="http://schemas.microsoft.com/office/drawing/2014/main" id="{9BEDAD11-9345-4CE5-9D3C-3906121DC5A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54348" y="5800330"/>
                <a:ext cx="11021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5" name="Lige forbindelse 1184">
                <a:extLst>
                  <a:ext uri="{FF2B5EF4-FFF2-40B4-BE49-F238E27FC236}">
                    <a16:creationId xmlns:a16="http://schemas.microsoft.com/office/drawing/2014/main" id="{4944991D-97B8-48F1-B7C0-7F3A1FDC654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545236" y="5800330"/>
                <a:ext cx="11021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6" name="Lige forbindelse 1185">
                <a:extLst>
                  <a:ext uri="{FF2B5EF4-FFF2-40B4-BE49-F238E27FC236}">
                    <a16:creationId xmlns:a16="http://schemas.microsoft.com/office/drawing/2014/main" id="{0ACC9260-0447-40FB-AFE1-50CE65BA031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36124" y="5800330"/>
                <a:ext cx="11021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7" name="Lige forbindelse 1186">
                <a:extLst>
                  <a:ext uri="{FF2B5EF4-FFF2-40B4-BE49-F238E27FC236}">
                    <a16:creationId xmlns:a16="http://schemas.microsoft.com/office/drawing/2014/main" id="{9234D421-5ED8-4E32-89E6-0B1F4C93DA2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27011" y="5800330"/>
                <a:ext cx="11021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8" name="Lige forbindelse 1187">
                <a:extLst>
                  <a:ext uri="{FF2B5EF4-FFF2-40B4-BE49-F238E27FC236}">
                    <a16:creationId xmlns:a16="http://schemas.microsoft.com/office/drawing/2014/main" id="{3E4946EA-0F65-4C5B-AB84-5EF73A27091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21233" y="5800330"/>
                <a:ext cx="11021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9" name="Lige forbindelse 1188">
                <a:extLst>
                  <a:ext uri="{FF2B5EF4-FFF2-40B4-BE49-F238E27FC236}">
                    <a16:creationId xmlns:a16="http://schemas.microsoft.com/office/drawing/2014/main" id="{60ADDDFB-2F6E-4B85-AE2F-0FC9EAAA3E7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08584" y="5800330"/>
                <a:ext cx="11021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90" name="Rektangel 1189">
                <a:extLst>
                  <a:ext uri="{FF2B5EF4-FFF2-40B4-BE49-F238E27FC236}">
                    <a16:creationId xmlns:a16="http://schemas.microsoft.com/office/drawing/2014/main" id="{5C25D6F2-52CB-4954-AE75-21FC0484EE64}"/>
                  </a:ext>
                </a:extLst>
              </p:cNvPr>
              <p:cNvSpPr/>
              <p:nvPr/>
            </p:nvSpPr>
            <p:spPr>
              <a:xfrm>
                <a:off x="3124094" y="5400701"/>
                <a:ext cx="1525339" cy="31957"/>
              </a:xfrm>
              <a:prstGeom prst="rect">
                <a:avLst/>
              </a:prstGeom>
              <a:gradFill>
                <a:gsLst>
                  <a:gs pos="72000">
                    <a:srgbClr val="CCC9B4"/>
                  </a:gs>
                  <a:gs pos="30000">
                    <a:schemeClr val="bg2">
                      <a:lumMod val="90000"/>
                    </a:schemeClr>
                  </a:gs>
                  <a:gs pos="0">
                    <a:schemeClr val="bg2">
                      <a:lumMod val="90000"/>
                    </a:schemeClr>
                  </a:gs>
                  <a:gs pos="100000">
                    <a:schemeClr val="bg2">
                      <a:lumMod val="90000"/>
                    </a:schemeClr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191" name="Rektangel 1190">
                <a:extLst>
                  <a:ext uri="{FF2B5EF4-FFF2-40B4-BE49-F238E27FC236}">
                    <a16:creationId xmlns:a16="http://schemas.microsoft.com/office/drawing/2014/main" id="{2E99EC96-6374-4046-AE5B-4127E7607F80}"/>
                  </a:ext>
                </a:extLst>
              </p:cNvPr>
              <p:cNvSpPr/>
              <p:nvPr/>
            </p:nvSpPr>
            <p:spPr>
              <a:xfrm>
                <a:off x="3124094" y="5624481"/>
                <a:ext cx="1525339" cy="31957"/>
              </a:xfrm>
              <a:prstGeom prst="rect">
                <a:avLst/>
              </a:prstGeom>
              <a:gradFill>
                <a:gsLst>
                  <a:gs pos="72000">
                    <a:srgbClr val="CCC9B4"/>
                  </a:gs>
                  <a:gs pos="30000">
                    <a:schemeClr val="bg2">
                      <a:lumMod val="90000"/>
                    </a:schemeClr>
                  </a:gs>
                  <a:gs pos="0">
                    <a:schemeClr val="bg2">
                      <a:lumMod val="90000"/>
                    </a:schemeClr>
                  </a:gs>
                  <a:gs pos="100000">
                    <a:schemeClr val="bg2">
                      <a:lumMod val="90000"/>
                    </a:schemeClr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192" name="Rektangel 1191">
                <a:extLst>
                  <a:ext uri="{FF2B5EF4-FFF2-40B4-BE49-F238E27FC236}">
                    <a16:creationId xmlns:a16="http://schemas.microsoft.com/office/drawing/2014/main" id="{21A4585A-4F0D-48CB-B2BB-CC6C761A3344}"/>
                  </a:ext>
                </a:extLst>
              </p:cNvPr>
              <p:cNvSpPr/>
              <p:nvPr/>
            </p:nvSpPr>
            <p:spPr>
              <a:xfrm rot="5400000">
                <a:off x="3054542" y="5515465"/>
                <a:ext cx="223697" cy="31778"/>
              </a:xfrm>
              <a:prstGeom prst="rect">
                <a:avLst/>
              </a:prstGeom>
              <a:gradFill>
                <a:gsLst>
                  <a:gs pos="72000">
                    <a:srgbClr val="CCC9B4"/>
                  </a:gs>
                  <a:gs pos="30000">
                    <a:schemeClr val="bg2">
                      <a:lumMod val="90000"/>
                    </a:schemeClr>
                  </a:gs>
                  <a:gs pos="0">
                    <a:schemeClr val="bg2">
                      <a:lumMod val="90000"/>
                    </a:schemeClr>
                  </a:gs>
                  <a:gs pos="100000">
                    <a:schemeClr val="bg2">
                      <a:lumMod val="90000"/>
                    </a:schemeClr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193" name="Rektangel 1192">
                <a:extLst>
                  <a:ext uri="{FF2B5EF4-FFF2-40B4-BE49-F238E27FC236}">
                    <a16:creationId xmlns:a16="http://schemas.microsoft.com/office/drawing/2014/main" id="{636A8E0B-C4B0-4ED7-97D0-25670C64B604}"/>
                  </a:ext>
                </a:extLst>
              </p:cNvPr>
              <p:cNvSpPr/>
              <p:nvPr/>
            </p:nvSpPr>
            <p:spPr>
              <a:xfrm rot="5400000">
                <a:off x="4492056" y="5515465"/>
                <a:ext cx="223697" cy="31778"/>
              </a:xfrm>
              <a:prstGeom prst="rect">
                <a:avLst/>
              </a:prstGeom>
              <a:gradFill>
                <a:gsLst>
                  <a:gs pos="72000">
                    <a:srgbClr val="CCC9B4"/>
                  </a:gs>
                  <a:gs pos="30000">
                    <a:schemeClr val="bg2">
                      <a:lumMod val="90000"/>
                    </a:schemeClr>
                  </a:gs>
                  <a:gs pos="0">
                    <a:schemeClr val="bg2">
                      <a:lumMod val="90000"/>
                    </a:schemeClr>
                  </a:gs>
                  <a:gs pos="100000">
                    <a:schemeClr val="bg2">
                      <a:lumMod val="90000"/>
                    </a:schemeClr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194" name="Rektangel 1193">
                <a:extLst>
                  <a:ext uri="{FF2B5EF4-FFF2-40B4-BE49-F238E27FC236}">
                    <a16:creationId xmlns:a16="http://schemas.microsoft.com/office/drawing/2014/main" id="{53A84DDC-99FE-492C-B857-88695A902378}"/>
                  </a:ext>
                </a:extLst>
              </p:cNvPr>
              <p:cNvSpPr/>
              <p:nvPr/>
            </p:nvSpPr>
            <p:spPr>
              <a:xfrm rot="5400000">
                <a:off x="3201773" y="5515465"/>
                <a:ext cx="223697" cy="31778"/>
              </a:xfrm>
              <a:prstGeom prst="rect">
                <a:avLst/>
              </a:prstGeom>
              <a:gradFill>
                <a:gsLst>
                  <a:gs pos="72000">
                    <a:srgbClr val="CCC9B4"/>
                  </a:gs>
                  <a:gs pos="30000">
                    <a:schemeClr val="bg2">
                      <a:lumMod val="90000"/>
                    </a:schemeClr>
                  </a:gs>
                  <a:gs pos="0">
                    <a:schemeClr val="bg2">
                      <a:lumMod val="90000"/>
                    </a:schemeClr>
                  </a:gs>
                  <a:gs pos="100000">
                    <a:schemeClr val="bg2">
                      <a:lumMod val="90000"/>
                    </a:schemeClr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195" name="Rektangel 1194">
                <a:extLst>
                  <a:ext uri="{FF2B5EF4-FFF2-40B4-BE49-F238E27FC236}">
                    <a16:creationId xmlns:a16="http://schemas.microsoft.com/office/drawing/2014/main" id="{4E334F9C-7681-421A-92B8-3FDE0BE99131}"/>
                  </a:ext>
                </a:extLst>
              </p:cNvPr>
              <p:cNvSpPr/>
              <p:nvPr/>
            </p:nvSpPr>
            <p:spPr>
              <a:xfrm rot="5400000">
                <a:off x="4348653" y="5515465"/>
                <a:ext cx="223697" cy="31778"/>
              </a:xfrm>
              <a:prstGeom prst="rect">
                <a:avLst/>
              </a:prstGeom>
              <a:gradFill>
                <a:gsLst>
                  <a:gs pos="72000">
                    <a:srgbClr val="CCC9B4"/>
                  </a:gs>
                  <a:gs pos="30000">
                    <a:schemeClr val="bg2">
                      <a:lumMod val="90000"/>
                    </a:schemeClr>
                  </a:gs>
                  <a:gs pos="0">
                    <a:schemeClr val="bg2">
                      <a:lumMod val="90000"/>
                    </a:schemeClr>
                  </a:gs>
                  <a:gs pos="100000">
                    <a:schemeClr val="bg2">
                      <a:lumMod val="90000"/>
                    </a:schemeClr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196" name="Rektangel 1195">
                <a:extLst>
                  <a:ext uri="{FF2B5EF4-FFF2-40B4-BE49-F238E27FC236}">
                    <a16:creationId xmlns:a16="http://schemas.microsoft.com/office/drawing/2014/main" id="{8B627823-A232-474C-9D28-0025B701FC34}"/>
                  </a:ext>
                </a:extLst>
              </p:cNvPr>
              <p:cNvSpPr/>
              <p:nvPr/>
            </p:nvSpPr>
            <p:spPr>
              <a:xfrm rot="5400000">
                <a:off x="4155802" y="5515465"/>
                <a:ext cx="223697" cy="31778"/>
              </a:xfrm>
              <a:prstGeom prst="rect">
                <a:avLst/>
              </a:prstGeom>
              <a:gradFill>
                <a:gsLst>
                  <a:gs pos="72000">
                    <a:srgbClr val="CCC9B4"/>
                  </a:gs>
                  <a:gs pos="30000">
                    <a:schemeClr val="bg2">
                      <a:lumMod val="90000"/>
                    </a:schemeClr>
                  </a:gs>
                  <a:gs pos="0">
                    <a:schemeClr val="bg2">
                      <a:lumMod val="90000"/>
                    </a:schemeClr>
                  </a:gs>
                  <a:gs pos="100000">
                    <a:schemeClr val="bg2">
                      <a:lumMod val="90000"/>
                    </a:schemeClr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197" name="Rektangel 1196">
                <a:extLst>
                  <a:ext uri="{FF2B5EF4-FFF2-40B4-BE49-F238E27FC236}">
                    <a16:creationId xmlns:a16="http://schemas.microsoft.com/office/drawing/2014/main" id="{5592F835-E6B6-4C53-94F9-EAF2349C6B31}"/>
                  </a:ext>
                </a:extLst>
              </p:cNvPr>
              <p:cNvSpPr/>
              <p:nvPr/>
            </p:nvSpPr>
            <p:spPr>
              <a:xfrm rot="5400000">
                <a:off x="3966541" y="5515465"/>
                <a:ext cx="223697" cy="31778"/>
              </a:xfrm>
              <a:prstGeom prst="rect">
                <a:avLst/>
              </a:prstGeom>
              <a:gradFill>
                <a:gsLst>
                  <a:gs pos="72000">
                    <a:srgbClr val="CCC9B4"/>
                  </a:gs>
                  <a:gs pos="30000">
                    <a:schemeClr val="bg2">
                      <a:lumMod val="90000"/>
                    </a:schemeClr>
                  </a:gs>
                  <a:gs pos="0">
                    <a:schemeClr val="bg2">
                      <a:lumMod val="90000"/>
                    </a:schemeClr>
                  </a:gs>
                  <a:gs pos="100000">
                    <a:schemeClr val="bg2">
                      <a:lumMod val="90000"/>
                    </a:schemeClr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198" name="Rektangel 1197">
                <a:extLst>
                  <a:ext uri="{FF2B5EF4-FFF2-40B4-BE49-F238E27FC236}">
                    <a16:creationId xmlns:a16="http://schemas.microsoft.com/office/drawing/2014/main" id="{4CD11780-6197-4A39-A366-E7F61C9EB20E}"/>
                  </a:ext>
                </a:extLst>
              </p:cNvPr>
              <p:cNvSpPr/>
              <p:nvPr/>
            </p:nvSpPr>
            <p:spPr>
              <a:xfrm rot="5400000">
                <a:off x="3773637" y="5515465"/>
                <a:ext cx="223697" cy="31778"/>
              </a:xfrm>
              <a:prstGeom prst="rect">
                <a:avLst/>
              </a:prstGeom>
              <a:gradFill>
                <a:gsLst>
                  <a:gs pos="72000">
                    <a:srgbClr val="CCC9B4"/>
                  </a:gs>
                  <a:gs pos="30000">
                    <a:schemeClr val="bg2">
                      <a:lumMod val="90000"/>
                    </a:schemeClr>
                  </a:gs>
                  <a:gs pos="0">
                    <a:schemeClr val="bg2">
                      <a:lumMod val="90000"/>
                    </a:schemeClr>
                  </a:gs>
                  <a:gs pos="100000">
                    <a:schemeClr val="bg2">
                      <a:lumMod val="90000"/>
                    </a:schemeClr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199" name="Rektangel 1198">
                <a:extLst>
                  <a:ext uri="{FF2B5EF4-FFF2-40B4-BE49-F238E27FC236}">
                    <a16:creationId xmlns:a16="http://schemas.microsoft.com/office/drawing/2014/main" id="{A1BE993C-1D82-459C-AF26-3AB1AF3B6097}"/>
                  </a:ext>
                </a:extLst>
              </p:cNvPr>
              <p:cNvSpPr/>
              <p:nvPr/>
            </p:nvSpPr>
            <p:spPr>
              <a:xfrm rot="5400000">
                <a:off x="3588634" y="5515465"/>
                <a:ext cx="223697" cy="31778"/>
              </a:xfrm>
              <a:prstGeom prst="rect">
                <a:avLst/>
              </a:prstGeom>
              <a:gradFill>
                <a:gsLst>
                  <a:gs pos="72000">
                    <a:srgbClr val="CCC9B4"/>
                  </a:gs>
                  <a:gs pos="30000">
                    <a:schemeClr val="bg2">
                      <a:lumMod val="90000"/>
                    </a:schemeClr>
                  </a:gs>
                  <a:gs pos="0">
                    <a:schemeClr val="bg2">
                      <a:lumMod val="90000"/>
                    </a:schemeClr>
                  </a:gs>
                  <a:gs pos="100000">
                    <a:schemeClr val="bg2">
                      <a:lumMod val="90000"/>
                    </a:schemeClr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200" name="Rektangel 1199">
                <a:extLst>
                  <a:ext uri="{FF2B5EF4-FFF2-40B4-BE49-F238E27FC236}">
                    <a16:creationId xmlns:a16="http://schemas.microsoft.com/office/drawing/2014/main" id="{F91FE6FA-BBB2-4158-8925-B13A3BBB8F1E}"/>
                  </a:ext>
                </a:extLst>
              </p:cNvPr>
              <p:cNvSpPr/>
              <p:nvPr/>
            </p:nvSpPr>
            <p:spPr>
              <a:xfrm rot="5400000">
                <a:off x="3395365" y="5515465"/>
                <a:ext cx="223697" cy="31778"/>
              </a:xfrm>
              <a:prstGeom prst="rect">
                <a:avLst/>
              </a:prstGeom>
              <a:gradFill>
                <a:gsLst>
                  <a:gs pos="72000">
                    <a:srgbClr val="CCC9B4"/>
                  </a:gs>
                  <a:gs pos="30000">
                    <a:schemeClr val="bg2">
                      <a:lumMod val="90000"/>
                    </a:schemeClr>
                  </a:gs>
                  <a:gs pos="0">
                    <a:schemeClr val="bg2">
                      <a:lumMod val="90000"/>
                    </a:schemeClr>
                  </a:gs>
                  <a:gs pos="100000">
                    <a:schemeClr val="bg2">
                      <a:lumMod val="90000"/>
                    </a:schemeClr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201" name="Rektangel 1200">
                <a:extLst>
                  <a:ext uri="{FF2B5EF4-FFF2-40B4-BE49-F238E27FC236}">
                    <a16:creationId xmlns:a16="http://schemas.microsoft.com/office/drawing/2014/main" id="{B9ABB434-ABCA-4E5F-90D5-234316B3FC3F}"/>
                  </a:ext>
                </a:extLst>
              </p:cNvPr>
              <p:cNvSpPr/>
              <p:nvPr/>
            </p:nvSpPr>
            <p:spPr>
              <a:xfrm rot="5400000">
                <a:off x="3185795" y="5761136"/>
                <a:ext cx="255654" cy="31778"/>
              </a:xfrm>
              <a:prstGeom prst="rect">
                <a:avLst/>
              </a:prstGeom>
              <a:gradFill>
                <a:gsLst>
                  <a:gs pos="72000">
                    <a:srgbClr val="CCC9B4"/>
                  </a:gs>
                  <a:gs pos="30000">
                    <a:schemeClr val="bg2">
                      <a:lumMod val="90000"/>
                    </a:schemeClr>
                  </a:gs>
                  <a:gs pos="0">
                    <a:schemeClr val="bg2">
                      <a:lumMod val="90000"/>
                    </a:schemeClr>
                  </a:gs>
                  <a:gs pos="100000">
                    <a:schemeClr val="bg2">
                      <a:lumMod val="90000"/>
                    </a:schemeClr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202" name="Rektangel 1201">
                <a:extLst>
                  <a:ext uri="{FF2B5EF4-FFF2-40B4-BE49-F238E27FC236}">
                    <a16:creationId xmlns:a16="http://schemas.microsoft.com/office/drawing/2014/main" id="{C992D8E2-5FBA-4E4C-965B-0D2EC42C5A76}"/>
                  </a:ext>
                </a:extLst>
              </p:cNvPr>
              <p:cNvSpPr/>
              <p:nvPr/>
            </p:nvSpPr>
            <p:spPr>
              <a:xfrm rot="5400000">
                <a:off x="4316697" y="5769865"/>
                <a:ext cx="287611" cy="31778"/>
              </a:xfrm>
              <a:prstGeom prst="rect">
                <a:avLst/>
              </a:prstGeom>
              <a:gradFill>
                <a:gsLst>
                  <a:gs pos="72000">
                    <a:srgbClr val="CCC9B4"/>
                  </a:gs>
                  <a:gs pos="30000">
                    <a:schemeClr val="bg2">
                      <a:lumMod val="90000"/>
                    </a:schemeClr>
                  </a:gs>
                  <a:gs pos="0">
                    <a:schemeClr val="bg2">
                      <a:lumMod val="90000"/>
                    </a:schemeClr>
                  </a:gs>
                  <a:gs pos="100000">
                    <a:schemeClr val="bg2">
                      <a:lumMod val="90000"/>
                    </a:schemeClr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grpSp>
            <p:nvGrpSpPr>
              <p:cNvPr id="1203" name="Gruppe 1202">
                <a:extLst>
                  <a:ext uri="{FF2B5EF4-FFF2-40B4-BE49-F238E27FC236}">
                    <a16:creationId xmlns:a16="http://schemas.microsoft.com/office/drawing/2014/main" id="{C531B50B-8A21-4CB4-8153-1FB309C407AD}"/>
                  </a:ext>
                </a:extLst>
              </p:cNvPr>
              <p:cNvGrpSpPr/>
              <p:nvPr/>
            </p:nvGrpSpPr>
            <p:grpSpPr>
              <a:xfrm>
                <a:off x="3076887" y="5908189"/>
                <a:ext cx="1620672" cy="63914"/>
                <a:chOff x="1209635" y="3152432"/>
                <a:chExt cx="9240230" cy="585788"/>
              </a:xfrm>
              <a:solidFill>
                <a:srgbClr val="C3C0B1"/>
              </a:solidFill>
            </p:grpSpPr>
            <p:sp>
              <p:nvSpPr>
                <p:cNvPr id="1284" name="Retvinklet trekant 1283">
                  <a:extLst>
                    <a:ext uri="{FF2B5EF4-FFF2-40B4-BE49-F238E27FC236}">
                      <a16:creationId xmlns:a16="http://schemas.microsoft.com/office/drawing/2014/main" id="{A79A76F4-768A-4993-99F1-91E90BE48F1E}"/>
                    </a:ext>
                  </a:extLst>
                </p:cNvPr>
                <p:cNvSpPr/>
                <p:nvPr/>
              </p:nvSpPr>
              <p:spPr>
                <a:xfrm>
                  <a:off x="9572041" y="3152432"/>
                  <a:ext cx="877824" cy="585216"/>
                </a:xfrm>
                <a:prstGeom prst="rtTriangl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1285" name="Rektangel 1284">
                  <a:extLst>
                    <a:ext uri="{FF2B5EF4-FFF2-40B4-BE49-F238E27FC236}">
                      <a16:creationId xmlns:a16="http://schemas.microsoft.com/office/drawing/2014/main" id="{68EE35D0-5A7A-4D3C-BFBA-1DC5B38DAE97}"/>
                    </a:ext>
                  </a:extLst>
                </p:cNvPr>
                <p:cNvSpPr/>
                <p:nvPr/>
              </p:nvSpPr>
              <p:spPr>
                <a:xfrm>
                  <a:off x="2087459" y="3152432"/>
                  <a:ext cx="7484582" cy="58578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1286" name="Retvinklet trekant 1285">
                  <a:extLst>
                    <a:ext uri="{FF2B5EF4-FFF2-40B4-BE49-F238E27FC236}">
                      <a16:creationId xmlns:a16="http://schemas.microsoft.com/office/drawing/2014/main" id="{C2BDFE37-5371-4172-9A1E-7889429EBCA4}"/>
                    </a:ext>
                  </a:extLst>
                </p:cNvPr>
                <p:cNvSpPr/>
                <p:nvPr/>
              </p:nvSpPr>
              <p:spPr>
                <a:xfrm flipH="1">
                  <a:off x="1209635" y="3152432"/>
                  <a:ext cx="877824" cy="585216"/>
                </a:xfrm>
                <a:prstGeom prst="rtTriangl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</p:grpSp>
          <p:sp>
            <p:nvSpPr>
              <p:cNvPr id="1204" name="Rektangel 1203">
                <a:extLst>
                  <a:ext uri="{FF2B5EF4-FFF2-40B4-BE49-F238E27FC236}">
                    <a16:creationId xmlns:a16="http://schemas.microsoft.com/office/drawing/2014/main" id="{83C25BCE-EA93-4C60-A0BC-C1F2759FA756}"/>
                  </a:ext>
                </a:extLst>
              </p:cNvPr>
              <p:cNvSpPr/>
              <p:nvPr/>
            </p:nvSpPr>
            <p:spPr>
              <a:xfrm>
                <a:off x="5349022" y="3143525"/>
                <a:ext cx="676596" cy="105654"/>
              </a:xfrm>
              <a:prstGeom prst="rect">
                <a:avLst/>
              </a:prstGeom>
              <a:solidFill>
                <a:srgbClr val="3F5F5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205" name="Parallelogram 1204">
                <a:extLst>
                  <a:ext uri="{FF2B5EF4-FFF2-40B4-BE49-F238E27FC236}">
                    <a16:creationId xmlns:a16="http://schemas.microsoft.com/office/drawing/2014/main" id="{BEB8D8E0-8FC6-4A65-B499-1CAD7DA3E184}"/>
                  </a:ext>
                </a:extLst>
              </p:cNvPr>
              <p:cNvSpPr/>
              <p:nvPr/>
            </p:nvSpPr>
            <p:spPr>
              <a:xfrm rot="5400000">
                <a:off x="5252746" y="3256941"/>
                <a:ext cx="445214" cy="252661"/>
              </a:xfrm>
              <a:prstGeom prst="parallelogram">
                <a:avLst/>
              </a:prstGeom>
              <a:solidFill>
                <a:srgbClr val="3F5F5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206" name="Parallelogram 1205">
                <a:extLst>
                  <a:ext uri="{FF2B5EF4-FFF2-40B4-BE49-F238E27FC236}">
                    <a16:creationId xmlns:a16="http://schemas.microsoft.com/office/drawing/2014/main" id="{694E0BB1-9C42-45BC-A00E-12C9C4F68DA1}"/>
                  </a:ext>
                </a:extLst>
              </p:cNvPr>
              <p:cNvSpPr/>
              <p:nvPr/>
            </p:nvSpPr>
            <p:spPr>
              <a:xfrm rot="16200000" flipH="1">
                <a:off x="5676681" y="3256941"/>
                <a:ext cx="445214" cy="252661"/>
              </a:xfrm>
              <a:prstGeom prst="parallelogram">
                <a:avLst/>
              </a:prstGeom>
              <a:solidFill>
                <a:srgbClr val="3F5F5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207" name="Rektangel 1206">
                <a:extLst>
                  <a:ext uri="{FF2B5EF4-FFF2-40B4-BE49-F238E27FC236}">
                    <a16:creationId xmlns:a16="http://schemas.microsoft.com/office/drawing/2014/main" id="{64EAA52A-FC03-4E51-8BF6-E4874C4E8C40}"/>
                  </a:ext>
                </a:extLst>
              </p:cNvPr>
              <p:cNvSpPr/>
              <p:nvPr/>
            </p:nvSpPr>
            <p:spPr>
              <a:xfrm>
                <a:off x="5592472" y="3221062"/>
                <a:ext cx="252662" cy="338815"/>
              </a:xfrm>
              <a:prstGeom prst="rect">
                <a:avLst/>
              </a:prstGeom>
              <a:solidFill>
                <a:srgbClr val="3F5F5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208" name="Parallelogram 1207">
                <a:extLst>
                  <a:ext uri="{FF2B5EF4-FFF2-40B4-BE49-F238E27FC236}">
                    <a16:creationId xmlns:a16="http://schemas.microsoft.com/office/drawing/2014/main" id="{2BA5C95D-7F15-45EB-AA22-5F3436FD5606}"/>
                  </a:ext>
                </a:extLst>
              </p:cNvPr>
              <p:cNvSpPr/>
              <p:nvPr/>
            </p:nvSpPr>
            <p:spPr>
              <a:xfrm rot="5400000">
                <a:off x="5352519" y="3192216"/>
                <a:ext cx="98123" cy="79154"/>
              </a:xfrm>
              <a:prstGeom prst="parallelogram">
                <a:avLst/>
              </a:prstGeom>
              <a:solidFill>
                <a:srgbClr val="D8E4D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209" name="Parallelogram 1208">
                <a:extLst>
                  <a:ext uri="{FF2B5EF4-FFF2-40B4-BE49-F238E27FC236}">
                    <a16:creationId xmlns:a16="http://schemas.microsoft.com/office/drawing/2014/main" id="{DC30C7CD-F7BE-4209-A8AF-CB9B401238B5}"/>
                  </a:ext>
                </a:extLst>
              </p:cNvPr>
              <p:cNvSpPr/>
              <p:nvPr/>
            </p:nvSpPr>
            <p:spPr>
              <a:xfrm rot="5400000">
                <a:off x="5352519" y="3280505"/>
                <a:ext cx="98123" cy="79154"/>
              </a:xfrm>
              <a:prstGeom prst="parallelogram">
                <a:avLst/>
              </a:prstGeom>
              <a:solidFill>
                <a:srgbClr val="D8E4D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210" name="Parallelogram 1209">
                <a:extLst>
                  <a:ext uri="{FF2B5EF4-FFF2-40B4-BE49-F238E27FC236}">
                    <a16:creationId xmlns:a16="http://schemas.microsoft.com/office/drawing/2014/main" id="{AE57E48D-8993-4E63-A51C-1E3E0603ABEA}"/>
                  </a:ext>
                </a:extLst>
              </p:cNvPr>
              <p:cNvSpPr/>
              <p:nvPr/>
            </p:nvSpPr>
            <p:spPr>
              <a:xfrm rot="5400000">
                <a:off x="5446638" y="3214764"/>
                <a:ext cx="98123" cy="79154"/>
              </a:xfrm>
              <a:prstGeom prst="parallelogram">
                <a:avLst/>
              </a:prstGeom>
              <a:solidFill>
                <a:srgbClr val="D8E4D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211" name="Parallelogram 1210">
                <a:extLst>
                  <a:ext uri="{FF2B5EF4-FFF2-40B4-BE49-F238E27FC236}">
                    <a16:creationId xmlns:a16="http://schemas.microsoft.com/office/drawing/2014/main" id="{AC7E34AF-21BD-413C-991C-2B11EC965182}"/>
                  </a:ext>
                </a:extLst>
              </p:cNvPr>
              <p:cNvSpPr/>
              <p:nvPr/>
            </p:nvSpPr>
            <p:spPr>
              <a:xfrm rot="5400000">
                <a:off x="5447271" y="3302734"/>
                <a:ext cx="98123" cy="79154"/>
              </a:xfrm>
              <a:prstGeom prst="parallelogram">
                <a:avLst/>
              </a:prstGeom>
              <a:solidFill>
                <a:srgbClr val="D8E4D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212" name="Parallelogram 1211">
                <a:extLst>
                  <a:ext uri="{FF2B5EF4-FFF2-40B4-BE49-F238E27FC236}">
                    <a16:creationId xmlns:a16="http://schemas.microsoft.com/office/drawing/2014/main" id="{8681DB62-0422-4898-B0CC-07BA38613470}"/>
                  </a:ext>
                </a:extLst>
              </p:cNvPr>
              <p:cNvSpPr/>
              <p:nvPr/>
            </p:nvSpPr>
            <p:spPr>
              <a:xfrm rot="5400000">
                <a:off x="5352519" y="3367573"/>
                <a:ext cx="98123" cy="79154"/>
              </a:xfrm>
              <a:prstGeom prst="parallelogram">
                <a:avLst/>
              </a:prstGeom>
              <a:solidFill>
                <a:srgbClr val="D8E4D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213" name="Parallelogram 1212">
                <a:extLst>
                  <a:ext uri="{FF2B5EF4-FFF2-40B4-BE49-F238E27FC236}">
                    <a16:creationId xmlns:a16="http://schemas.microsoft.com/office/drawing/2014/main" id="{A2647DEF-7E11-4115-810A-C3C4029D903E}"/>
                  </a:ext>
                </a:extLst>
              </p:cNvPr>
              <p:cNvSpPr/>
              <p:nvPr/>
            </p:nvSpPr>
            <p:spPr>
              <a:xfrm rot="5400000">
                <a:off x="5447271" y="3389802"/>
                <a:ext cx="98123" cy="79154"/>
              </a:xfrm>
              <a:prstGeom prst="parallelogram">
                <a:avLst/>
              </a:prstGeom>
              <a:solidFill>
                <a:srgbClr val="D8E4D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grpSp>
            <p:nvGrpSpPr>
              <p:cNvPr id="1214" name="Gruppe 1213">
                <a:extLst>
                  <a:ext uri="{FF2B5EF4-FFF2-40B4-BE49-F238E27FC236}">
                    <a16:creationId xmlns:a16="http://schemas.microsoft.com/office/drawing/2014/main" id="{FA2B8F25-7BCB-477E-ACC2-390CB860DD69}"/>
                  </a:ext>
                </a:extLst>
              </p:cNvPr>
              <p:cNvGrpSpPr/>
              <p:nvPr/>
            </p:nvGrpSpPr>
            <p:grpSpPr>
              <a:xfrm flipH="1">
                <a:off x="5838296" y="3182733"/>
                <a:ext cx="173906" cy="295709"/>
                <a:chOff x="7286243" y="2703579"/>
                <a:chExt cx="197012" cy="333123"/>
              </a:xfrm>
            </p:grpSpPr>
            <p:sp>
              <p:nvSpPr>
                <p:cNvPr id="1278" name="Parallelogram 1277">
                  <a:extLst>
                    <a:ext uri="{FF2B5EF4-FFF2-40B4-BE49-F238E27FC236}">
                      <a16:creationId xmlns:a16="http://schemas.microsoft.com/office/drawing/2014/main" id="{E22F6CAA-705E-4A5B-AC08-3191734D4799}"/>
                    </a:ext>
                  </a:extLst>
                </p:cNvPr>
                <p:cNvSpPr/>
                <p:nvPr/>
              </p:nvSpPr>
              <p:spPr>
                <a:xfrm rot="5400000">
                  <a:off x="7275810" y="2714012"/>
                  <a:ext cx="110538" cy="89671"/>
                </a:xfrm>
                <a:prstGeom prst="parallelogram">
                  <a:avLst/>
                </a:prstGeom>
                <a:solidFill>
                  <a:srgbClr val="D8E4D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1279" name="Parallelogram 1278">
                  <a:extLst>
                    <a:ext uri="{FF2B5EF4-FFF2-40B4-BE49-F238E27FC236}">
                      <a16:creationId xmlns:a16="http://schemas.microsoft.com/office/drawing/2014/main" id="{E2353246-E01C-4FF1-A528-BAB1A1B1B92D}"/>
                    </a:ext>
                  </a:extLst>
                </p:cNvPr>
                <p:cNvSpPr/>
                <p:nvPr/>
              </p:nvSpPr>
              <p:spPr>
                <a:xfrm rot="5400000">
                  <a:off x="7275810" y="2813472"/>
                  <a:ext cx="110538" cy="89671"/>
                </a:xfrm>
                <a:prstGeom prst="parallelogram">
                  <a:avLst/>
                </a:prstGeom>
                <a:solidFill>
                  <a:srgbClr val="D8E4D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1280" name="Parallelogram 1279">
                  <a:extLst>
                    <a:ext uri="{FF2B5EF4-FFF2-40B4-BE49-F238E27FC236}">
                      <a16:creationId xmlns:a16="http://schemas.microsoft.com/office/drawing/2014/main" id="{345A8223-BBAB-474D-90A7-B4C216A41EF2}"/>
                    </a:ext>
                  </a:extLst>
                </p:cNvPr>
                <p:cNvSpPr/>
                <p:nvPr/>
              </p:nvSpPr>
              <p:spPr>
                <a:xfrm rot="5400000">
                  <a:off x="7382434" y="2739413"/>
                  <a:ext cx="110538" cy="89671"/>
                </a:xfrm>
                <a:prstGeom prst="parallelogram">
                  <a:avLst/>
                </a:prstGeom>
                <a:solidFill>
                  <a:srgbClr val="D8E4D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1281" name="Parallelogram 1280">
                  <a:extLst>
                    <a:ext uri="{FF2B5EF4-FFF2-40B4-BE49-F238E27FC236}">
                      <a16:creationId xmlns:a16="http://schemas.microsoft.com/office/drawing/2014/main" id="{233B9B05-FDA1-4CAE-B7C9-26B99DAC20C7}"/>
                    </a:ext>
                  </a:extLst>
                </p:cNvPr>
                <p:cNvSpPr/>
                <p:nvPr/>
              </p:nvSpPr>
              <p:spPr>
                <a:xfrm rot="5400000">
                  <a:off x="7383151" y="2838513"/>
                  <a:ext cx="110538" cy="89671"/>
                </a:xfrm>
                <a:prstGeom prst="parallelogram">
                  <a:avLst/>
                </a:prstGeom>
                <a:solidFill>
                  <a:srgbClr val="D8E4D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1282" name="Parallelogram 1281">
                  <a:extLst>
                    <a:ext uri="{FF2B5EF4-FFF2-40B4-BE49-F238E27FC236}">
                      <a16:creationId xmlns:a16="http://schemas.microsoft.com/office/drawing/2014/main" id="{85194CA0-F20A-4EC1-9690-7979FC41C0B1}"/>
                    </a:ext>
                  </a:extLst>
                </p:cNvPr>
                <p:cNvSpPr/>
                <p:nvPr/>
              </p:nvSpPr>
              <p:spPr>
                <a:xfrm rot="5400000">
                  <a:off x="7275810" y="2911556"/>
                  <a:ext cx="110538" cy="89671"/>
                </a:xfrm>
                <a:prstGeom prst="parallelogram">
                  <a:avLst/>
                </a:prstGeom>
                <a:solidFill>
                  <a:srgbClr val="D8E4D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1283" name="Parallelogram 1282">
                  <a:extLst>
                    <a:ext uri="{FF2B5EF4-FFF2-40B4-BE49-F238E27FC236}">
                      <a16:creationId xmlns:a16="http://schemas.microsoft.com/office/drawing/2014/main" id="{24D327CD-7175-416D-B5A4-E3FF015BD0CC}"/>
                    </a:ext>
                  </a:extLst>
                </p:cNvPr>
                <p:cNvSpPr/>
                <p:nvPr/>
              </p:nvSpPr>
              <p:spPr>
                <a:xfrm rot="5400000">
                  <a:off x="7383151" y="2936597"/>
                  <a:ext cx="110538" cy="89671"/>
                </a:xfrm>
                <a:prstGeom prst="parallelogram">
                  <a:avLst/>
                </a:prstGeom>
                <a:solidFill>
                  <a:srgbClr val="D8E4D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</p:grpSp>
          <p:sp>
            <p:nvSpPr>
              <p:cNvPr id="1215" name="Rektangel 1214">
                <a:extLst>
                  <a:ext uri="{FF2B5EF4-FFF2-40B4-BE49-F238E27FC236}">
                    <a16:creationId xmlns:a16="http://schemas.microsoft.com/office/drawing/2014/main" id="{A6F706DC-FDD0-42AB-900A-9C1EC1CE006A}"/>
                  </a:ext>
                </a:extLst>
              </p:cNvPr>
              <p:cNvSpPr/>
              <p:nvPr/>
            </p:nvSpPr>
            <p:spPr>
              <a:xfrm>
                <a:off x="5591255" y="3231648"/>
                <a:ext cx="89856" cy="73446"/>
              </a:xfrm>
              <a:prstGeom prst="rect">
                <a:avLst/>
              </a:prstGeom>
              <a:solidFill>
                <a:srgbClr val="D8E4D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da-DK"/>
              </a:p>
            </p:txBody>
          </p:sp>
          <p:sp>
            <p:nvSpPr>
              <p:cNvPr id="1216" name="Rektangel 1215">
                <a:extLst>
                  <a:ext uri="{FF2B5EF4-FFF2-40B4-BE49-F238E27FC236}">
                    <a16:creationId xmlns:a16="http://schemas.microsoft.com/office/drawing/2014/main" id="{39D4BC91-C724-4B35-A8B2-B6FDA3107FD1}"/>
                  </a:ext>
                </a:extLst>
              </p:cNvPr>
              <p:cNvSpPr/>
              <p:nvPr/>
            </p:nvSpPr>
            <p:spPr>
              <a:xfrm>
                <a:off x="5706179" y="3231648"/>
                <a:ext cx="89856" cy="73446"/>
              </a:xfrm>
              <a:prstGeom prst="rect">
                <a:avLst/>
              </a:prstGeom>
              <a:solidFill>
                <a:srgbClr val="D8E4D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da-DK"/>
              </a:p>
            </p:txBody>
          </p:sp>
          <p:sp>
            <p:nvSpPr>
              <p:cNvPr id="1217" name="Rektangel 1216">
                <a:extLst>
                  <a:ext uri="{FF2B5EF4-FFF2-40B4-BE49-F238E27FC236}">
                    <a16:creationId xmlns:a16="http://schemas.microsoft.com/office/drawing/2014/main" id="{A20CDBDA-33D7-4DD0-BE9A-37DC9C260B9D}"/>
                  </a:ext>
                </a:extLst>
              </p:cNvPr>
              <p:cNvSpPr/>
              <p:nvPr/>
            </p:nvSpPr>
            <p:spPr>
              <a:xfrm>
                <a:off x="5591255" y="3317938"/>
                <a:ext cx="89856" cy="73446"/>
              </a:xfrm>
              <a:prstGeom prst="rect">
                <a:avLst/>
              </a:prstGeom>
              <a:solidFill>
                <a:srgbClr val="D8E4D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da-DK"/>
              </a:p>
            </p:txBody>
          </p:sp>
          <p:sp>
            <p:nvSpPr>
              <p:cNvPr id="1218" name="Rektangel 1217">
                <a:extLst>
                  <a:ext uri="{FF2B5EF4-FFF2-40B4-BE49-F238E27FC236}">
                    <a16:creationId xmlns:a16="http://schemas.microsoft.com/office/drawing/2014/main" id="{61FA61FE-C62A-494D-AF4C-800F6323BE8D}"/>
                  </a:ext>
                </a:extLst>
              </p:cNvPr>
              <p:cNvSpPr/>
              <p:nvPr/>
            </p:nvSpPr>
            <p:spPr>
              <a:xfrm>
                <a:off x="5706179" y="3317938"/>
                <a:ext cx="89856" cy="73446"/>
              </a:xfrm>
              <a:prstGeom prst="rect">
                <a:avLst/>
              </a:prstGeom>
              <a:solidFill>
                <a:srgbClr val="D8E4D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da-DK"/>
              </a:p>
            </p:txBody>
          </p:sp>
          <p:sp>
            <p:nvSpPr>
              <p:cNvPr id="1219" name="Rektangel 1218">
                <a:extLst>
                  <a:ext uri="{FF2B5EF4-FFF2-40B4-BE49-F238E27FC236}">
                    <a16:creationId xmlns:a16="http://schemas.microsoft.com/office/drawing/2014/main" id="{26AAD365-17F4-4260-807B-F5A6939E5153}"/>
                  </a:ext>
                </a:extLst>
              </p:cNvPr>
              <p:cNvSpPr/>
              <p:nvPr/>
            </p:nvSpPr>
            <p:spPr>
              <a:xfrm rot="16200000">
                <a:off x="5255951" y="3471593"/>
                <a:ext cx="127827" cy="31778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1220" name="Rektangel 1219">
                <a:extLst>
                  <a:ext uri="{FF2B5EF4-FFF2-40B4-BE49-F238E27FC236}">
                    <a16:creationId xmlns:a16="http://schemas.microsoft.com/office/drawing/2014/main" id="{E3A74035-4B4F-49BB-AA13-2D6E69E50FCB}"/>
                  </a:ext>
                </a:extLst>
              </p:cNvPr>
              <p:cNvSpPr/>
              <p:nvPr/>
            </p:nvSpPr>
            <p:spPr>
              <a:xfrm rot="16200000">
                <a:off x="5990341" y="3471593"/>
                <a:ext cx="127827" cy="31778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1221" name="Rektangel 1220">
                <a:extLst>
                  <a:ext uri="{FF2B5EF4-FFF2-40B4-BE49-F238E27FC236}">
                    <a16:creationId xmlns:a16="http://schemas.microsoft.com/office/drawing/2014/main" id="{2AF76F82-E900-4E0C-9AC3-B21FB7655192}"/>
                  </a:ext>
                </a:extLst>
              </p:cNvPr>
              <p:cNvSpPr/>
              <p:nvPr/>
            </p:nvSpPr>
            <p:spPr>
              <a:xfrm rot="16200000">
                <a:off x="5908001" y="3471593"/>
                <a:ext cx="127827" cy="31778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1222" name="Rektangel 1221">
                <a:extLst>
                  <a:ext uri="{FF2B5EF4-FFF2-40B4-BE49-F238E27FC236}">
                    <a16:creationId xmlns:a16="http://schemas.microsoft.com/office/drawing/2014/main" id="{1010D5B9-12FE-40EE-803C-99B3AF24AC53}"/>
                  </a:ext>
                </a:extLst>
              </p:cNvPr>
              <p:cNvSpPr/>
              <p:nvPr/>
            </p:nvSpPr>
            <p:spPr>
              <a:xfrm rot="16200000">
                <a:off x="5813049" y="3471593"/>
                <a:ext cx="127827" cy="31778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1223" name="Rektangel 1222">
                <a:extLst>
                  <a:ext uri="{FF2B5EF4-FFF2-40B4-BE49-F238E27FC236}">
                    <a16:creationId xmlns:a16="http://schemas.microsoft.com/office/drawing/2014/main" id="{AC1FC723-84BC-4588-9FA3-F735AF10091E}"/>
                  </a:ext>
                </a:extLst>
              </p:cNvPr>
              <p:cNvSpPr/>
              <p:nvPr/>
            </p:nvSpPr>
            <p:spPr>
              <a:xfrm rot="16200000">
                <a:off x="5433243" y="3471593"/>
                <a:ext cx="127827" cy="31778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1224" name="Rektangel 1223">
                <a:extLst>
                  <a:ext uri="{FF2B5EF4-FFF2-40B4-BE49-F238E27FC236}">
                    <a16:creationId xmlns:a16="http://schemas.microsoft.com/office/drawing/2014/main" id="{81E2D5A5-88F8-4597-A9C9-E15C7D8CA486}"/>
                  </a:ext>
                </a:extLst>
              </p:cNvPr>
              <p:cNvSpPr/>
              <p:nvPr/>
            </p:nvSpPr>
            <p:spPr>
              <a:xfrm rot="16200000">
                <a:off x="5338292" y="3471593"/>
                <a:ext cx="127827" cy="31778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1225" name="Rektangel 1224">
                <a:extLst>
                  <a:ext uri="{FF2B5EF4-FFF2-40B4-BE49-F238E27FC236}">
                    <a16:creationId xmlns:a16="http://schemas.microsoft.com/office/drawing/2014/main" id="{27870878-A725-4491-8675-B0DC7E4D5893}"/>
                  </a:ext>
                </a:extLst>
              </p:cNvPr>
              <p:cNvSpPr/>
              <p:nvPr/>
            </p:nvSpPr>
            <p:spPr>
              <a:xfrm>
                <a:off x="5591255" y="3404801"/>
                <a:ext cx="89856" cy="73446"/>
              </a:xfrm>
              <a:prstGeom prst="rect">
                <a:avLst/>
              </a:prstGeom>
              <a:solidFill>
                <a:srgbClr val="D8E4D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da-DK"/>
              </a:p>
            </p:txBody>
          </p:sp>
          <p:sp>
            <p:nvSpPr>
              <p:cNvPr id="1226" name="Rektangel 1225">
                <a:extLst>
                  <a:ext uri="{FF2B5EF4-FFF2-40B4-BE49-F238E27FC236}">
                    <a16:creationId xmlns:a16="http://schemas.microsoft.com/office/drawing/2014/main" id="{CFE2FACE-AA8B-446C-BB93-5B695755E367}"/>
                  </a:ext>
                </a:extLst>
              </p:cNvPr>
              <p:cNvSpPr/>
              <p:nvPr/>
            </p:nvSpPr>
            <p:spPr>
              <a:xfrm>
                <a:off x="5706179" y="3404801"/>
                <a:ext cx="89856" cy="73446"/>
              </a:xfrm>
              <a:prstGeom prst="rect">
                <a:avLst/>
              </a:prstGeom>
              <a:solidFill>
                <a:srgbClr val="D8E4D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da-DK"/>
              </a:p>
            </p:txBody>
          </p:sp>
          <p:sp>
            <p:nvSpPr>
              <p:cNvPr id="1227" name="Rektangel 1226">
                <a:extLst>
                  <a:ext uri="{FF2B5EF4-FFF2-40B4-BE49-F238E27FC236}">
                    <a16:creationId xmlns:a16="http://schemas.microsoft.com/office/drawing/2014/main" id="{3C89A89A-2A0E-44E2-B44F-B89A14E51842}"/>
                  </a:ext>
                </a:extLst>
              </p:cNvPr>
              <p:cNvSpPr/>
              <p:nvPr/>
            </p:nvSpPr>
            <p:spPr>
              <a:xfrm>
                <a:off x="5291365" y="3402415"/>
                <a:ext cx="791744" cy="31957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1228" name="Rektangel 1227">
                <a:extLst>
                  <a:ext uri="{FF2B5EF4-FFF2-40B4-BE49-F238E27FC236}">
                    <a16:creationId xmlns:a16="http://schemas.microsoft.com/office/drawing/2014/main" id="{985B893E-D30C-4E09-BAE5-AAC636A79E0B}"/>
                  </a:ext>
                </a:extLst>
              </p:cNvPr>
              <p:cNvSpPr/>
              <p:nvPr/>
            </p:nvSpPr>
            <p:spPr>
              <a:xfrm rot="16200000">
                <a:off x="5718098" y="3471593"/>
                <a:ext cx="127827" cy="31778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1229" name="Rektangel 1228">
                <a:extLst>
                  <a:ext uri="{FF2B5EF4-FFF2-40B4-BE49-F238E27FC236}">
                    <a16:creationId xmlns:a16="http://schemas.microsoft.com/office/drawing/2014/main" id="{A282E1F7-2120-4BAB-834D-9160C6518E92}"/>
                  </a:ext>
                </a:extLst>
              </p:cNvPr>
              <p:cNvSpPr/>
              <p:nvPr/>
            </p:nvSpPr>
            <p:spPr>
              <a:xfrm rot="16200000">
                <a:off x="5623146" y="3471593"/>
                <a:ext cx="127827" cy="31778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1230" name="Rektangel 1229">
                <a:extLst>
                  <a:ext uri="{FF2B5EF4-FFF2-40B4-BE49-F238E27FC236}">
                    <a16:creationId xmlns:a16="http://schemas.microsoft.com/office/drawing/2014/main" id="{BCFDB9C5-2DBD-4D00-BED8-71BDBB5AC9A1}"/>
                  </a:ext>
                </a:extLst>
              </p:cNvPr>
              <p:cNvSpPr/>
              <p:nvPr/>
            </p:nvSpPr>
            <p:spPr>
              <a:xfrm rot="16200000">
                <a:off x="5528195" y="3471593"/>
                <a:ext cx="127827" cy="31778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1231" name="Rektangel 1230">
                <a:extLst>
                  <a:ext uri="{FF2B5EF4-FFF2-40B4-BE49-F238E27FC236}">
                    <a16:creationId xmlns:a16="http://schemas.microsoft.com/office/drawing/2014/main" id="{18FCCAEE-3F91-4574-9B24-070F71677607}"/>
                  </a:ext>
                </a:extLst>
              </p:cNvPr>
              <p:cNvSpPr/>
              <p:nvPr/>
            </p:nvSpPr>
            <p:spPr>
              <a:xfrm>
                <a:off x="5291365" y="3541684"/>
                <a:ext cx="791744" cy="68960"/>
              </a:xfrm>
              <a:prstGeom prst="rect">
                <a:avLst/>
              </a:prstGeom>
              <a:solidFill>
                <a:srgbClr val="3F5F5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232" name="Rektangel 1231">
                <a:extLst>
                  <a:ext uri="{FF2B5EF4-FFF2-40B4-BE49-F238E27FC236}">
                    <a16:creationId xmlns:a16="http://schemas.microsoft.com/office/drawing/2014/main" id="{5B2D7D53-E160-4EC9-AB79-4875FCE595F4}"/>
                  </a:ext>
                </a:extLst>
              </p:cNvPr>
              <p:cNvSpPr/>
              <p:nvPr/>
            </p:nvSpPr>
            <p:spPr>
              <a:xfrm>
                <a:off x="5715741" y="5824302"/>
                <a:ext cx="110215" cy="202903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233" name="Rektangel 1232">
                <a:extLst>
                  <a:ext uri="{FF2B5EF4-FFF2-40B4-BE49-F238E27FC236}">
                    <a16:creationId xmlns:a16="http://schemas.microsoft.com/office/drawing/2014/main" id="{2BF88E59-35E2-4F5A-93CB-AAB6BF476450}"/>
                  </a:ext>
                </a:extLst>
              </p:cNvPr>
              <p:cNvSpPr/>
              <p:nvPr/>
            </p:nvSpPr>
            <p:spPr>
              <a:xfrm>
                <a:off x="5594613" y="5824302"/>
                <a:ext cx="110215" cy="202903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234" name="Rektangel 1233">
                <a:extLst>
                  <a:ext uri="{FF2B5EF4-FFF2-40B4-BE49-F238E27FC236}">
                    <a16:creationId xmlns:a16="http://schemas.microsoft.com/office/drawing/2014/main" id="{5F2E963B-6342-4821-98C8-65962963884B}"/>
                  </a:ext>
                </a:extLst>
              </p:cNvPr>
              <p:cNvSpPr/>
              <p:nvPr/>
            </p:nvSpPr>
            <p:spPr>
              <a:xfrm>
                <a:off x="5473212" y="5824302"/>
                <a:ext cx="110215" cy="202903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235" name="Rektangel 1234">
                <a:extLst>
                  <a:ext uri="{FF2B5EF4-FFF2-40B4-BE49-F238E27FC236}">
                    <a16:creationId xmlns:a16="http://schemas.microsoft.com/office/drawing/2014/main" id="{36EE0FD9-D105-4CFF-8714-7DA19C62D5A1}"/>
                  </a:ext>
                </a:extLst>
              </p:cNvPr>
              <p:cNvSpPr/>
              <p:nvPr/>
            </p:nvSpPr>
            <p:spPr>
              <a:xfrm>
                <a:off x="5353623" y="5824302"/>
                <a:ext cx="110215" cy="202903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236" name="Rektangel 1235">
                <a:extLst>
                  <a:ext uri="{FF2B5EF4-FFF2-40B4-BE49-F238E27FC236}">
                    <a16:creationId xmlns:a16="http://schemas.microsoft.com/office/drawing/2014/main" id="{F11D45FA-A1BC-4D13-A8C6-28DF9CEBCD07}"/>
                  </a:ext>
                </a:extLst>
              </p:cNvPr>
              <p:cNvSpPr/>
              <p:nvPr/>
            </p:nvSpPr>
            <p:spPr>
              <a:xfrm>
                <a:off x="5234306" y="5824302"/>
                <a:ext cx="110215" cy="202903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grpSp>
            <p:nvGrpSpPr>
              <p:cNvPr id="1237" name="Gruppe 1236">
                <a:extLst>
                  <a:ext uri="{FF2B5EF4-FFF2-40B4-BE49-F238E27FC236}">
                    <a16:creationId xmlns:a16="http://schemas.microsoft.com/office/drawing/2014/main" id="{E310BD5E-1208-4A1C-A8E0-093694389760}"/>
                  </a:ext>
                </a:extLst>
              </p:cNvPr>
              <p:cNvGrpSpPr/>
              <p:nvPr/>
            </p:nvGrpSpPr>
            <p:grpSpPr>
              <a:xfrm>
                <a:off x="5186504" y="5766771"/>
                <a:ext cx="801793" cy="53671"/>
                <a:chOff x="1209635" y="3152432"/>
                <a:chExt cx="9240230" cy="585788"/>
              </a:xfrm>
            </p:grpSpPr>
            <p:sp>
              <p:nvSpPr>
                <p:cNvPr id="1275" name="Retvinklet trekant 1274">
                  <a:extLst>
                    <a:ext uri="{FF2B5EF4-FFF2-40B4-BE49-F238E27FC236}">
                      <a16:creationId xmlns:a16="http://schemas.microsoft.com/office/drawing/2014/main" id="{24FBDA62-CECF-44BD-AA30-03EFFE3B6998}"/>
                    </a:ext>
                  </a:extLst>
                </p:cNvPr>
                <p:cNvSpPr/>
                <p:nvPr/>
              </p:nvSpPr>
              <p:spPr>
                <a:xfrm>
                  <a:off x="9572041" y="3152432"/>
                  <a:ext cx="877824" cy="585216"/>
                </a:xfrm>
                <a:prstGeom prst="rtTriangle">
                  <a:avLst/>
                </a:prstGeom>
                <a:solidFill>
                  <a:srgbClr val="93B2B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1276" name="Rektangel 1275">
                  <a:extLst>
                    <a:ext uri="{FF2B5EF4-FFF2-40B4-BE49-F238E27FC236}">
                      <a16:creationId xmlns:a16="http://schemas.microsoft.com/office/drawing/2014/main" id="{AD4FEF11-FAF0-4E2C-9B9A-AA9B0B965BD5}"/>
                    </a:ext>
                  </a:extLst>
                </p:cNvPr>
                <p:cNvSpPr/>
                <p:nvPr/>
              </p:nvSpPr>
              <p:spPr>
                <a:xfrm>
                  <a:off x="2087459" y="3152432"/>
                  <a:ext cx="7484582" cy="585788"/>
                </a:xfrm>
                <a:prstGeom prst="rect">
                  <a:avLst/>
                </a:prstGeom>
                <a:gradFill flip="none" rotWithShape="1">
                  <a:gsLst>
                    <a:gs pos="35000">
                      <a:schemeClr val="accent4">
                        <a:lumMod val="5000"/>
                        <a:lumOff val="95000"/>
                      </a:schemeClr>
                    </a:gs>
                    <a:gs pos="0">
                      <a:srgbClr val="9CBCC0"/>
                    </a:gs>
                    <a:gs pos="55000">
                      <a:srgbClr val="7E9BA2"/>
                    </a:gs>
                    <a:gs pos="100000">
                      <a:srgbClr val="94B3BE"/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 dirty="0"/>
                </a:p>
              </p:txBody>
            </p:sp>
            <p:sp>
              <p:nvSpPr>
                <p:cNvPr id="1277" name="Retvinklet trekant 1276">
                  <a:extLst>
                    <a:ext uri="{FF2B5EF4-FFF2-40B4-BE49-F238E27FC236}">
                      <a16:creationId xmlns:a16="http://schemas.microsoft.com/office/drawing/2014/main" id="{030386B6-7B28-4B71-9919-78100C74A88C}"/>
                    </a:ext>
                  </a:extLst>
                </p:cNvPr>
                <p:cNvSpPr/>
                <p:nvPr/>
              </p:nvSpPr>
              <p:spPr>
                <a:xfrm flipH="1">
                  <a:off x="1209635" y="3152432"/>
                  <a:ext cx="877824" cy="585216"/>
                </a:xfrm>
                <a:prstGeom prst="rtTriangle">
                  <a:avLst/>
                </a:prstGeom>
                <a:solidFill>
                  <a:srgbClr val="9EBEC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</p:grpSp>
          <p:grpSp>
            <p:nvGrpSpPr>
              <p:cNvPr id="1238" name="Gruppe 1237">
                <a:extLst>
                  <a:ext uri="{FF2B5EF4-FFF2-40B4-BE49-F238E27FC236}">
                    <a16:creationId xmlns:a16="http://schemas.microsoft.com/office/drawing/2014/main" id="{3B6DB2EB-1679-4E43-91ED-DB9F3DEA20FD}"/>
                  </a:ext>
                </a:extLst>
              </p:cNvPr>
              <p:cNvGrpSpPr/>
              <p:nvPr/>
            </p:nvGrpSpPr>
            <p:grpSpPr>
              <a:xfrm>
                <a:off x="5835932" y="4454540"/>
                <a:ext cx="110215" cy="202903"/>
                <a:chOff x="1758507" y="5170209"/>
                <a:chExt cx="156925" cy="285896"/>
              </a:xfrm>
            </p:grpSpPr>
            <p:sp>
              <p:nvSpPr>
                <p:cNvPr id="1272" name="Rektangel 1271">
                  <a:extLst>
                    <a:ext uri="{FF2B5EF4-FFF2-40B4-BE49-F238E27FC236}">
                      <a16:creationId xmlns:a16="http://schemas.microsoft.com/office/drawing/2014/main" id="{16294BF5-B9EF-4BCF-B75F-B134ACE1870C}"/>
                    </a:ext>
                  </a:extLst>
                </p:cNvPr>
                <p:cNvSpPr/>
                <p:nvPr/>
              </p:nvSpPr>
              <p:spPr>
                <a:xfrm>
                  <a:off x="1758507" y="5170209"/>
                  <a:ext cx="156925" cy="28589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cxnSp>
              <p:nvCxnSpPr>
                <p:cNvPr id="1273" name="Lige forbindelse 1272">
                  <a:extLst>
                    <a:ext uri="{FF2B5EF4-FFF2-40B4-BE49-F238E27FC236}">
                      <a16:creationId xmlns:a16="http://schemas.microsoft.com/office/drawing/2014/main" id="{433DC924-1528-4672-9B23-8780A7351161}"/>
                    </a:ext>
                  </a:extLst>
                </p:cNvPr>
                <p:cNvCxnSpPr>
                  <a:cxnSpLocks/>
                  <a:stCxn id="1272" idx="0"/>
                  <a:endCxn id="1272" idx="2"/>
                </p:cNvCxnSpPr>
                <p:nvPr/>
              </p:nvCxnSpPr>
              <p:spPr>
                <a:xfrm>
                  <a:off x="1836970" y="5170209"/>
                  <a:ext cx="0" cy="285896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74" name="Lige forbindelse 1273">
                  <a:extLst>
                    <a:ext uri="{FF2B5EF4-FFF2-40B4-BE49-F238E27FC236}">
                      <a16:creationId xmlns:a16="http://schemas.microsoft.com/office/drawing/2014/main" id="{D7617DB8-3DAE-4E26-AFFF-CA3093B43804}"/>
                    </a:ext>
                  </a:extLst>
                </p:cNvPr>
                <p:cNvCxnSpPr>
                  <a:cxnSpLocks/>
                  <a:stCxn id="1272" idx="1"/>
                  <a:endCxn id="1272" idx="3"/>
                </p:cNvCxnSpPr>
                <p:nvPr/>
              </p:nvCxnSpPr>
              <p:spPr>
                <a:xfrm>
                  <a:off x="1758507" y="5313157"/>
                  <a:ext cx="156925" cy="0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39" name="Gruppe 1238">
                <a:extLst>
                  <a:ext uri="{FF2B5EF4-FFF2-40B4-BE49-F238E27FC236}">
                    <a16:creationId xmlns:a16="http://schemas.microsoft.com/office/drawing/2014/main" id="{B93FA2A0-59F2-4D4B-9549-4BE0947766CC}"/>
                  </a:ext>
                </a:extLst>
              </p:cNvPr>
              <p:cNvGrpSpPr/>
              <p:nvPr/>
            </p:nvGrpSpPr>
            <p:grpSpPr>
              <a:xfrm>
                <a:off x="5454147" y="3745047"/>
                <a:ext cx="110215" cy="202903"/>
                <a:chOff x="1758507" y="5170209"/>
                <a:chExt cx="156925" cy="285896"/>
              </a:xfrm>
            </p:grpSpPr>
            <p:sp>
              <p:nvSpPr>
                <p:cNvPr id="1269" name="Rektangel 1268">
                  <a:extLst>
                    <a:ext uri="{FF2B5EF4-FFF2-40B4-BE49-F238E27FC236}">
                      <a16:creationId xmlns:a16="http://schemas.microsoft.com/office/drawing/2014/main" id="{A0E4EF35-FACB-44F9-9F3E-43A7E2B0D662}"/>
                    </a:ext>
                  </a:extLst>
                </p:cNvPr>
                <p:cNvSpPr/>
                <p:nvPr/>
              </p:nvSpPr>
              <p:spPr>
                <a:xfrm>
                  <a:off x="1758507" y="5170209"/>
                  <a:ext cx="156925" cy="28589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cxnSp>
              <p:nvCxnSpPr>
                <p:cNvPr id="1270" name="Lige forbindelse 1269">
                  <a:extLst>
                    <a:ext uri="{FF2B5EF4-FFF2-40B4-BE49-F238E27FC236}">
                      <a16:creationId xmlns:a16="http://schemas.microsoft.com/office/drawing/2014/main" id="{7DC66DD5-D52F-45DE-82D3-4AD6E08ABA69}"/>
                    </a:ext>
                  </a:extLst>
                </p:cNvPr>
                <p:cNvCxnSpPr>
                  <a:cxnSpLocks/>
                  <a:stCxn id="1269" idx="0"/>
                  <a:endCxn id="1269" idx="2"/>
                </p:cNvCxnSpPr>
                <p:nvPr/>
              </p:nvCxnSpPr>
              <p:spPr>
                <a:xfrm>
                  <a:off x="1836970" y="5170209"/>
                  <a:ext cx="0" cy="285896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71" name="Lige forbindelse 1270">
                  <a:extLst>
                    <a:ext uri="{FF2B5EF4-FFF2-40B4-BE49-F238E27FC236}">
                      <a16:creationId xmlns:a16="http://schemas.microsoft.com/office/drawing/2014/main" id="{FF0F3E42-F5F3-46EB-8F7E-16BB88C2DBCB}"/>
                    </a:ext>
                  </a:extLst>
                </p:cNvPr>
                <p:cNvCxnSpPr>
                  <a:cxnSpLocks/>
                  <a:stCxn id="1269" idx="1"/>
                  <a:endCxn id="1269" idx="3"/>
                </p:cNvCxnSpPr>
                <p:nvPr/>
              </p:nvCxnSpPr>
              <p:spPr>
                <a:xfrm>
                  <a:off x="1758507" y="5313157"/>
                  <a:ext cx="156925" cy="0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40" name="Gruppe 1239">
                <a:extLst>
                  <a:ext uri="{FF2B5EF4-FFF2-40B4-BE49-F238E27FC236}">
                    <a16:creationId xmlns:a16="http://schemas.microsoft.com/office/drawing/2014/main" id="{60DD437B-83CD-43BD-B46E-12F7635E077A}"/>
                  </a:ext>
                </a:extLst>
              </p:cNvPr>
              <p:cNvGrpSpPr/>
              <p:nvPr/>
            </p:nvGrpSpPr>
            <p:grpSpPr>
              <a:xfrm>
                <a:off x="5369458" y="3940570"/>
                <a:ext cx="635558" cy="437035"/>
                <a:chOff x="6776638" y="3675567"/>
                <a:chExt cx="720000" cy="492329"/>
              </a:xfrm>
            </p:grpSpPr>
            <p:grpSp>
              <p:nvGrpSpPr>
                <p:cNvPr id="1258" name="Gruppe 1257">
                  <a:extLst>
                    <a:ext uri="{FF2B5EF4-FFF2-40B4-BE49-F238E27FC236}">
                      <a16:creationId xmlns:a16="http://schemas.microsoft.com/office/drawing/2014/main" id="{80BFA02B-ABCB-4553-A7B4-824E48D92788}"/>
                    </a:ext>
                  </a:extLst>
                </p:cNvPr>
                <p:cNvGrpSpPr/>
                <p:nvPr/>
              </p:nvGrpSpPr>
              <p:grpSpPr>
                <a:xfrm>
                  <a:off x="7053110" y="3917891"/>
                  <a:ext cx="168029" cy="213816"/>
                  <a:chOff x="4852454" y="2916519"/>
                  <a:chExt cx="278597" cy="366599"/>
                </a:xfrm>
              </p:grpSpPr>
              <p:sp>
                <p:nvSpPr>
                  <p:cNvPr id="1267" name="Rektangel 1266">
                    <a:extLst>
                      <a:ext uri="{FF2B5EF4-FFF2-40B4-BE49-F238E27FC236}">
                        <a16:creationId xmlns:a16="http://schemas.microsoft.com/office/drawing/2014/main" id="{7EB3670D-AB03-4C3D-B9A8-4B83A12B20BD}"/>
                      </a:ext>
                    </a:extLst>
                  </p:cNvPr>
                  <p:cNvSpPr/>
                  <p:nvPr/>
                </p:nvSpPr>
                <p:spPr>
                  <a:xfrm>
                    <a:off x="4852454" y="3036482"/>
                    <a:ext cx="278597" cy="246636"/>
                  </a:xfrm>
                  <a:prstGeom prst="rect">
                    <a:avLst/>
                  </a:prstGeom>
                  <a:solidFill>
                    <a:srgbClr val="604A3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a-DK"/>
                  </a:p>
                </p:txBody>
              </p:sp>
              <p:sp>
                <p:nvSpPr>
                  <p:cNvPr id="1268" name="Rektangel: afrundede hjørner 1267">
                    <a:extLst>
                      <a:ext uri="{FF2B5EF4-FFF2-40B4-BE49-F238E27FC236}">
                        <a16:creationId xmlns:a16="http://schemas.microsoft.com/office/drawing/2014/main" id="{818FB5CA-9984-43AE-85D1-22E08FB19E5A}"/>
                      </a:ext>
                    </a:extLst>
                  </p:cNvPr>
                  <p:cNvSpPr/>
                  <p:nvPr/>
                </p:nvSpPr>
                <p:spPr>
                  <a:xfrm>
                    <a:off x="4852454" y="2916519"/>
                    <a:ext cx="278597" cy="152783"/>
                  </a:xfrm>
                  <a:prstGeom prst="roundRect">
                    <a:avLst/>
                  </a:prstGeom>
                  <a:solidFill>
                    <a:srgbClr val="604A3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a-DK"/>
                  </a:p>
                </p:txBody>
              </p:sp>
            </p:grpSp>
            <p:sp>
              <p:nvSpPr>
                <p:cNvPr id="1259" name="Rektangel 1258">
                  <a:extLst>
                    <a:ext uri="{FF2B5EF4-FFF2-40B4-BE49-F238E27FC236}">
                      <a16:creationId xmlns:a16="http://schemas.microsoft.com/office/drawing/2014/main" id="{F5CD696C-DE64-415D-A1C6-AF5DBAA1013D}"/>
                    </a:ext>
                  </a:extLst>
                </p:cNvPr>
                <p:cNvSpPr/>
                <p:nvPr/>
              </p:nvSpPr>
              <p:spPr>
                <a:xfrm>
                  <a:off x="6776638" y="4131896"/>
                  <a:ext cx="720000" cy="36000"/>
                </a:xfrm>
                <a:prstGeom prst="rect">
                  <a:avLst/>
                </a:prstGeom>
                <a:gradFill>
                  <a:gsLst>
                    <a:gs pos="72000">
                      <a:srgbClr val="CCC9B4"/>
                    </a:gs>
                    <a:gs pos="30000">
                      <a:schemeClr val="bg2">
                        <a:lumMod val="90000"/>
                      </a:schemeClr>
                    </a:gs>
                    <a:gs pos="0">
                      <a:schemeClr val="bg2">
                        <a:lumMod val="90000"/>
                      </a:schemeClr>
                    </a:gs>
                    <a:gs pos="100000">
                      <a:schemeClr val="bg2">
                        <a:lumMod val="90000"/>
                      </a:schemeClr>
                    </a:gs>
                  </a:gsLst>
                  <a:lin ang="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1260" name="Rektangel 1259">
                  <a:extLst>
                    <a:ext uri="{FF2B5EF4-FFF2-40B4-BE49-F238E27FC236}">
                      <a16:creationId xmlns:a16="http://schemas.microsoft.com/office/drawing/2014/main" id="{93239C63-5CE7-4419-B88A-32CBE479A23E}"/>
                    </a:ext>
                  </a:extLst>
                </p:cNvPr>
                <p:cNvSpPr/>
                <p:nvPr/>
              </p:nvSpPr>
              <p:spPr>
                <a:xfrm>
                  <a:off x="6848638" y="3983458"/>
                  <a:ext cx="576000" cy="36000"/>
                </a:xfrm>
                <a:prstGeom prst="rect">
                  <a:avLst/>
                </a:prstGeom>
                <a:gradFill>
                  <a:gsLst>
                    <a:gs pos="72000">
                      <a:srgbClr val="CCC9B4"/>
                    </a:gs>
                    <a:gs pos="30000">
                      <a:schemeClr val="bg2">
                        <a:lumMod val="90000"/>
                      </a:schemeClr>
                    </a:gs>
                    <a:gs pos="0">
                      <a:schemeClr val="bg2">
                        <a:lumMod val="90000"/>
                      </a:schemeClr>
                    </a:gs>
                    <a:gs pos="100000">
                      <a:schemeClr val="bg2">
                        <a:lumMod val="90000"/>
                      </a:schemeClr>
                    </a:gs>
                  </a:gsLst>
                  <a:lin ang="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1261" name="Rektangel 1260">
                  <a:extLst>
                    <a:ext uri="{FF2B5EF4-FFF2-40B4-BE49-F238E27FC236}">
                      <a16:creationId xmlns:a16="http://schemas.microsoft.com/office/drawing/2014/main" id="{FAE942D7-1DE9-43B0-8546-6690E87DB195}"/>
                    </a:ext>
                  </a:extLst>
                </p:cNvPr>
                <p:cNvSpPr/>
                <p:nvPr/>
              </p:nvSpPr>
              <p:spPr>
                <a:xfrm rot="5400000">
                  <a:off x="6845426" y="4058696"/>
                  <a:ext cx="108000" cy="36000"/>
                </a:xfrm>
                <a:prstGeom prst="rect">
                  <a:avLst/>
                </a:prstGeom>
                <a:gradFill>
                  <a:gsLst>
                    <a:gs pos="72000">
                      <a:srgbClr val="CCC9B4"/>
                    </a:gs>
                    <a:gs pos="30000">
                      <a:schemeClr val="bg2">
                        <a:lumMod val="90000"/>
                      </a:schemeClr>
                    </a:gs>
                    <a:gs pos="0">
                      <a:schemeClr val="bg2">
                        <a:lumMod val="90000"/>
                      </a:schemeClr>
                    </a:gs>
                    <a:gs pos="100000">
                      <a:schemeClr val="bg2">
                        <a:lumMod val="90000"/>
                      </a:schemeClr>
                    </a:gs>
                  </a:gsLst>
                  <a:lin ang="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1262" name="Rektangel 1261">
                  <a:extLst>
                    <a:ext uri="{FF2B5EF4-FFF2-40B4-BE49-F238E27FC236}">
                      <a16:creationId xmlns:a16="http://schemas.microsoft.com/office/drawing/2014/main" id="{FB29AFA3-0728-4C23-A1A4-26BD7571A760}"/>
                    </a:ext>
                  </a:extLst>
                </p:cNvPr>
                <p:cNvSpPr/>
                <p:nvPr/>
              </p:nvSpPr>
              <p:spPr>
                <a:xfrm rot="5400000">
                  <a:off x="6964624" y="4058696"/>
                  <a:ext cx="108000" cy="36000"/>
                </a:xfrm>
                <a:prstGeom prst="rect">
                  <a:avLst/>
                </a:prstGeom>
                <a:gradFill>
                  <a:gsLst>
                    <a:gs pos="72000">
                      <a:srgbClr val="CCC9B4"/>
                    </a:gs>
                    <a:gs pos="30000">
                      <a:schemeClr val="bg2">
                        <a:lumMod val="90000"/>
                      </a:schemeClr>
                    </a:gs>
                    <a:gs pos="0">
                      <a:schemeClr val="bg2">
                        <a:lumMod val="90000"/>
                      </a:schemeClr>
                    </a:gs>
                    <a:gs pos="100000">
                      <a:schemeClr val="bg2">
                        <a:lumMod val="90000"/>
                      </a:schemeClr>
                    </a:gs>
                  </a:gsLst>
                  <a:lin ang="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1263" name="Rektangel 1262">
                  <a:extLst>
                    <a:ext uri="{FF2B5EF4-FFF2-40B4-BE49-F238E27FC236}">
                      <a16:creationId xmlns:a16="http://schemas.microsoft.com/office/drawing/2014/main" id="{DDD92164-74B7-42A1-A49C-DEE8C1CBB3A4}"/>
                    </a:ext>
                  </a:extLst>
                </p:cNvPr>
                <p:cNvSpPr/>
                <p:nvPr/>
              </p:nvSpPr>
              <p:spPr>
                <a:xfrm rot="5400000">
                  <a:off x="7083822" y="4058696"/>
                  <a:ext cx="108000" cy="36000"/>
                </a:xfrm>
                <a:prstGeom prst="rect">
                  <a:avLst/>
                </a:prstGeom>
                <a:gradFill>
                  <a:gsLst>
                    <a:gs pos="72000">
                      <a:srgbClr val="CCC9B4"/>
                    </a:gs>
                    <a:gs pos="30000">
                      <a:schemeClr val="bg2">
                        <a:lumMod val="90000"/>
                      </a:schemeClr>
                    </a:gs>
                    <a:gs pos="0">
                      <a:schemeClr val="bg2">
                        <a:lumMod val="90000"/>
                      </a:schemeClr>
                    </a:gs>
                    <a:gs pos="100000">
                      <a:schemeClr val="bg2">
                        <a:lumMod val="90000"/>
                      </a:schemeClr>
                    </a:gs>
                  </a:gsLst>
                  <a:lin ang="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1264" name="Rektangel 1263">
                  <a:extLst>
                    <a:ext uri="{FF2B5EF4-FFF2-40B4-BE49-F238E27FC236}">
                      <a16:creationId xmlns:a16="http://schemas.microsoft.com/office/drawing/2014/main" id="{E61E7FF1-1835-4B0D-99A0-008906286602}"/>
                    </a:ext>
                  </a:extLst>
                </p:cNvPr>
                <p:cNvSpPr/>
                <p:nvPr/>
              </p:nvSpPr>
              <p:spPr>
                <a:xfrm rot="5400000">
                  <a:off x="7203020" y="4058696"/>
                  <a:ext cx="108000" cy="36000"/>
                </a:xfrm>
                <a:prstGeom prst="rect">
                  <a:avLst/>
                </a:prstGeom>
                <a:gradFill>
                  <a:gsLst>
                    <a:gs pos="72000">
                      <a:srgbClr val="CCC9B4"/>
                    </a:gs>
                    <a:gs pos="30000">
                      <a:schemeClr val="bg2">
                        <a:lumMod val="90000"/>
                      </a:schemeClr>
                    </a:gs>
                    <a:gs pos="0">
                      <a:schemeClr val="bg2">
                        <a:lumMod val="90000"/>
                      </a:schemeClr>
                    </a:gs>
                    <a:gs pos="100000">
                      <a:schemeClr val="bg2">
                        <a:lumMod val="90000"/>
                      </a:schemeClr>
                    </a:gs>
                  </a:gsLst>
                  <a:lin ang="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1265" name="Rektangel 1264">
                  <a:extLst>
                    <a:ext uri="{FF2B5EF4-FFF2-40B4-BE49-F238E27FC236}">
                      <a16:creationId xmlns:a16="http://schemas.microsoft.com/office/drawing/2014/main" id="{B6B3CC28-C15D-440A-AA02-F313CE696E83}"/>
                    </a:ext>
                  </a:extLst>
                </p:cNvPr>
                <p:cNvSpPr/>
                <p:nvPr/>
              </p:nvSpPr>
              <p:spPr>
                <a:xfrm rot="5400000">
                  <a:off x="7322216" y="4058696"/>
                  <a:ext cx="108000" cy="36000"/>
                </a:xfrm>
                <a:prstGeom prst="rect">
                  <a:avLst/>
                </a:prstGeom>
                <a:gradFill>
                  <a:gsLst>
                    <a:gs pos="72000">
                      <a:srgbClr val="CCC9B4"/>
                    </a:gs>
                    <a:gs pos="30000">
                      <a:schemeClr val="bg2">
                        <a:lumMod val="90000"/>
                      </a:schemeClr>
                    </a:gs>
                    <a:gs pos="0">
                      <a:schemeClr val="bg2">
                        <a:lumMod val="90000"/>
                      </a:schemeClr>
                    </a:gs>
                    <a:gs pos="100000">
                      <a:schemeClr val="bg2">
                        <a:lumMod val="90000"/>
                      </a:schemeClr>
                    </a:gs>
                  </a:gsLst>
                  <a:lin ang="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1266" name="Ellipse 1265">
                  <a:extLst>
                    <a:ext uri="{FF2B5EF4-FFF2-40B4-BE49-F238E27FC236}">
                      <a16:creationId xmlns:a16="http://schemas.microsoft.com/office/drawing/2014/main" id="{5C121428-5FD5-4E63-BB35-E78698F77E0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7064638" y="3675567"/>
                  <a:ext cx="144000" cy="144000"/>
                </a:xfrm>
                <a:prstGeom prst="ellipse">
                  <a:avLst/>
                </a:prstGeom>
                <a:solidFill>
                  <a:srgbClr val="7E464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</p:grpSp>
          <p:sp>
            <p:nvSpPr>
              <p:cNvPr id="1241" name="Rektangel 1240">
                <a:extLst>
                  <a:ext uri="{FF2B5EF4-FFF2-40B4-BE49-F238E27FC236}">
                    <a16:creationId xmlns:a16="http://schemas.microsoft.com/office/drawing/2014/main" id="{1A73F686-5B11-4FB5-8613-114AE40492E0}"/>
                  </a:ext>
                </a:extLst>
              </p:cNvPr>
              <p:cNvSpPr/>
              <p:nvPr/>
            </p:nvSpPr>
            <p:spPr>
              <a:xfrm>
                <a:off x="5322102" y="3640937"/>
                <a:ext cx="730086" cy="49331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242" name="Rektangel 1241">
                <a:extLst>
                  <a:ext uri="{FF2B5EF4-FFF2-40B4-BE49-F238E27FC236}">
                    <a16:creationId xmlns:a16="http://schemas.microsoft.com/office/drawing/2014/main" id="{33F5D948-D8A0-4977-90BB-3290D1A63744}"/>
                  </a:ext>
                </a:extLst>
              </p:cNvPr>
              <p:cNvSpPr/>
              <p:nvPr/>
            </p:nvSpPr>
            <p:spPr>
              <a:xfrm rot="5400000">
                <a:off x="3390156" y="4887729"/>
                <a:ext cx="990660" cy="3177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243" name="Ellipse 1242">
                <a:extLst>
                  <a:ext uri="{FF2B5EF4-FFF2-40B4-BE49-F238E27FC236}">
                    <a16:creationId xmlns:a16="http://schemas.microsoft.com/office/drawing/2014/main" id="{D3011426-440A-4AFD-A9F9-DC0BEF750DB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855561" y="4406743"/>
                <a:ext cx="63556" cy="63914"/>
              </a:xfrm>
              <a:prstGeom prst="ellipse">
                <a:avLst/>
              </a:prstGeom>
              <a:solidFill>
                <a:srgbClr val="9A494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244" name="Heksagon 1243">
                <a:extLst>
                  <a:ext uri="{FF2B5EF4-FFF2-40B4-BE49-F238E27FC236}">
                    <a16:creationId xmlns:a16="http://schemas.microsoft.com/office/drawing/2014/main" id="{B1F404B4-52DB-4432-9D5B-6C268DE16C02}"/>
                  </a:ext>
                </a:extLst>
              </p:cNvPr>
              <p:cNvSpPr/>
              <p:nvPr/>
            </p:nvSpPr>
            <p:spPr>
              <a:xfrm>
                <a:off x="5362003" y="3016694"/>
                <a:ext cx="650199" cy="176914"/>
              </a:xfrm>
              <a:prstGeom prst="hexagon">
                <a:avLst>
                  <a:gd name="adj" fmla="val 108638"/>
                  <a:gd name="vf" fmla="val 115470"/>
                </a:avLst>
              </a:prstGeom>
              <a:solidFill>
                <a:srgbClr val="477D6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pic>
            <p:nvPicPr>
              <p:cNvPr id="1245" name="Grafik 1244" descr="Ringelyd">
                <a:extLst>
                  <a:ext uri="{FF2B5EF4-FFF2-40B4-BE49-F238E27FC236}">
                    <a16:creationId xmlns:a16="http://schemas.microsoft.com/office/drawing/2014/main" id="{F1E17578-2890-4A63-A190-5BD7F608C8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5454302" y="2725383"/>
                <a:ext cx="476668" cy="479352"/>
              </a:xfrm>
              <a:prstGeom prst="rect">
                <a:avLst/>
              </a:prstGeom>
            </p:spPr>
          </p:pic>
          <p:sp>
            <p:nvSpPr>
              <p:cNvPr id="1246" name="Rektangel 1245">
                <a:extLst>
                  <a:ext uri="{FF2B5EF4-FFF2-40B4-BE49-F238E27FC236}">
                    <a16:creationId xmlns:a16="http://schemas.microsoft.com/office/drawing/2014/main" id="{A39946C9-92D6-48DC-8E54-B0E5C32AF7BB}"/>
                  </a:ext>
                </a:extLst>
              </p:cNvPr>
              <p:cNvSpPr/>
              <p:nvPr/>
            </p:nvSpPr>
            <p:spPr>
              <a:xfrm>
                <a:off x="5557768" y="2852097"/>
                <a:ext cx="31778" cy="511308"/>
              </a:xfrm>
              <a:prstGeom prst="rect">
                <a:avLst/>
              </a:prstGeom>
              <a:solidFill>
                <a:srgbClr val="3F5F5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247" name="Rektangel 1246">
                <a:extLst>
                  <a:ext uri="{FF2B5EF4-FFF2-40B4-BE49-F238E27FC236}">
                    <a16:creationId xmlns:a16="http://schemas.microsoft.com/office/drawing/2014/main" id="{BE6D0FE9-1FFE-46F3-BA29-EEF2D416ADAF}"/>
                  </a:ext>
                </a:extLst>
              </p:cNvPr>
              <p:cNvSpPr/>
              <p:nvPr/>
            </p:nvSpPr>
            <p:spPr>
              <a:xfrm>
                <a:off x="5795216" y="2852097"/>
                <a:ext cx="31778" cy="511308"/>
              </a:xfrm>
              <a:prstGeom prst="rect">
                <a:avLst/>
              </a:prstGeom>
              <a:solidFill>
                <a:srgbClr val="3F5F5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248" name="Rektangel 1247">
                <a:extLst>
                  <a:ext uri="{FF2B5EF4-FFF2-40B4-BE49-F238E27FC236}">
                    <a16:creationId xmlns:a16="http://schemas.microsoft.com/office/drawing/2014/main" id="{09EBF14E-61FE-4A73-A68C-3288BD494704}"/>
                  </a:ext>
                </a:extLst>
              </p:cNvPr>
              <p:cNvSpPr/>
              <p:nvPr/>
            </p:nvSpPr>
            <p:spPr>
              <a:xfrm>
                <a:off x="5349076" y="2921850"/>
                <a:ext cx="31778" cy="223697"/>
              </a:xfrm>
              <a:prstGeom prst="rect">
                <a:avLst/>
              </a:prstGeom>
              <a:solidFill>
                <a:srgbClr val="3F5F5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249" name="Rektangel 1248">
                <a:extLst>
                  <a:ext uri="{FF2B5EF4-FFF2-40B4-BE49-F238E27FC236}">
                    <a16:creationId xmlns:a16="http://schemas.microsoft.com/office/drawing/2014/main" id="{A8FD71EE-2561-469B-B6D9-C9DE9F7D6889}"/>
                  </a:ext>
                </a:extLst>
              </p:cNvPr>
              <p:cNvSpPr/>
              <p:nvPr/>
            </p:nvSpPr>
            <p:spPr>
              <a:xfrm>
                <a:off x="5993353" y="2921850"/>
                <a:ext cx="31778" cy="223697"/>
              </a:xfrm>
              <a:prstGeom prst="rect">
                <a:avLst/>
              </a:prstGeom>
              <a:solidFill>
                <a:srgbClr val="3F5F5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250" name="Rektangel: øverste hjørner afklippet 1249">
                <a:extLst>
                  <a:ext uri="{FF2B5EF4-FFF2-40B4-BE49-F238E27FC236}">
                    <a16:creationId xmlns:a16="http://schemas.microsoft.com/office/drawing/2014/main" id="{C869B3B4-F596-4908-AB1B-86FE46284A10}"/>
                  </a:ext>
                </a:extLst>
              </p:cNvPr>
              <p:cNvSpPr/>
              <p:nvPr/>
            </p:nvSpPr>
            <p:spPr>
              <a:xfrm>
                <a:off x="5380853" y="2758618"/>
                <a:ext cx="612011" cy="241366"/>
              </a:xfrm>
              <a:prstGeom prst="snip2SameRect">
                <a:avLst>
                  <a:gd name="adj1" fmla="val 50000"/>
                  <a:gd name="adj2" fmla="val 0"/>
                </a:avLst>
              </a:prstGeom>
              <a:gradFill flip="none" rotWithShape="1">
                <a:gsLst>
                  <a:gs pos="72000">
                    <a:srgbClr val="4F6D64"/>
                  </a:gs>
                  <a:gs pos="44000">
                    <a:srgbClr val="44685A"/>
                  </a:gs>
                  <a:gs pos="0">
                    <a:srgbClr val="477D6B"/>
                  </a:gs>
                  <a:gs pos="100000">
                    <a:srgbClr val="477D6B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251" name="Retvinklet trekant 1250">
                <a:extLst>
                  <a:ext uri="{FF2B5EF4-FFF2-40B4-BE49-F238E27FC236}">
                    <a16:creationId xmlns:a16="http://schemas.microsoft.com/office/drawing/2014/main" id="{18C476BA-CC97-4B85-92CD-28B12FBE197F}"/>
                  </a:ext>
                </a:extLst>
              </p:cNvPr>
              <p:cNvSpPr/>
              <p:nvPr/>
            </p:nvSpPr>
            <p:spPr>
              <a:xfrm>
                <a:off x="5991756" y="2878661"/>
                <a:ext cx="192538" cy="124378"/>
              </a:xfrm>
              <a:prstGeom prst="rtTriangle">
                <a:avLst/>
              </a:prstGeom>
              <a:solidFill>
                <a:srgbClr val="477D6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da-DK"/>
              </a:p>
            </p:txBody>
          </p:sp>
          <p:sp>
            <p:nvSpPr>
              <p:cNvPr id="1252" name="Retvinklet trekant 1251">
                <a:extLst>
                  <a:ext uri="{FF2B5EF4-FFF2-40B4-BE49-F238E27FC236}">
                    <a16:creationId xmlns:a16="http://schemas.microsoft.com/office/drawing/2014/main" id="{6F1785C9-AF40-4038-A9C4-B456886AA063}"/>
                  </a:ext>
                </a:extLst>
              </p:cNvPr>
              <p:cNvSpPr/>
              <p:nvPr/>
            </p:nvSpPr>
            <p:spPr>
              <a:xfrm flipH="1">
                <a:off x="5189225" y="2878661"/>
                <a:ext cx="192538" cy="124378"/>
              </a:xfrm>
              <a:prstGeom prst="rtTriangle">
                <a:avLst/>
              </a:prstGeom>
              <a:solidFill>
                <a:srgbClr val="477D6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da-DK"/>
              </a:p>
            </p:txBody>
          </p:sp>
          <p:sp>
            <p:nvSpPr>
              <p:cNvPr id="1253" name="Ellipse 1252">
                <a:extLst>
                  <a:ext uri="{FF2B5EF4-FFF2-40B4-BE49-F238E27FC236}">
                    <a16:creationId xmlns:a16="http://schemas.microsoft.com/office/drawing/2014/main" id="{D18F1C51-F062-461A-9EAD-8CF9F049AD7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623681" y="2111604"/>
                <a:ext cx="127112" cy="127827"/>
              </a:xfrm>
              <a:prstGeom prst="ellipse">
                <a:avLst/>
              </a:prstGeom>
              <a:solidFill>
                <a:srgbClr val="8F784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254" name="Rektangel 1253">
                <a:extLst>
                  <a:ext uri="{FF2B5EF4-FFF2-40B4-BE49-F238E27FC236}">
                    <a16:creationId xmlns:a16="http://schemas.microsoft.com/office/drawing/2014/main" id="{92632D5D-7C62-4301-93D9-6397E26004BC}"/>
                  </a:ext>
                </a:extLst>
              </p:cNvPr>
              <p:cNvSpPr/>
              <p:nvPr/>
            </p:nvSpPr>
            <p:spPr>
              <a:xfrm>
                <a:off x="3904932" y="4474627"/>
                <a:ext cx="338992" cy="152357"/>
              </a:xfrm>
              <a:prstGeom prst="rect">
                <a:avLst/>
              </a:prstGeom>
              <a:solidFill>
                <a:srgbClr val="9A494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255" name="Rektangel 1254">
                <a:extLst>
                  <a:ext uri="{FF2B5EF4-FFF2-40B4-BE49-F238E27FC236}">
                    <a16:creationId xmlns:a16="http://schemas.microsoft.com/office/drawing/2014/main" id="{F509612B-72A1-46F4-B9CA-E89542F3F65A}"/>
                  </a:ext>
                </a:extLst>
              </p:cNvPr>
              <p:cNvSpPr/>
              <p:nvPr/>
            </p:nvSpPr>
            <p:spPr>
              <a:xfrm rot="5400000">
                <a:off x="4053167" y="4381988"/>
                <a:ext cx="31957" cy="34955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256" name="Rektangel 1255">
                <a:extLst>
                  <a:ext uri="{FF2B5EF4-FFF2-40B4-BE49-F238E27FC236}">
                    <a16:creationId xmlns:a16="http://schemas.microsoft.com/office/drawing/2014/main" id="{76BCDD11-88DA-487D-912E-EAD43529E3E9}"/>
                  </a:ext>
                </a:extLst>
              </p:cNvPr>
              <p:cNvSpPr/>
              <p:nvPr/>
            </p:nvSpPr>
            <p:spPr>
              <a:xfrm>
                <a:off x="4012749" y="4474211"/>
                <a:ext cx="31778" cy="15219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257" name="Rektangel 1256">
                <a:extLst>
                  <a:ext uri="{FF2B5EF4-FFF2-40B4-BE49-F238E27FC236}">
                    <a16:creationId xmlns:a16="http://schemas.microsoft.com/office/drawing/2014/main" id="{5C9963CB-A6C9-43F0-8FF7-B5C462937789}"/>
                  </a:ext>
                </a:extLst>
              </p:cNvPr>
              <p:cNvSpPr/>
              <p:nvPr/>
            </p:nvSpPr>
            <p:spPr>
              <a:xfrm>
                <a:off x="5503083" y="2715628"/>
                <a:ext cx="367200" cy="36000"/>
              </a:xfrm>
              <a:prstGeom prst="rect">
                <a:avLst/>
              </a:prstGeom>
              <a:solidFill>
                <a:srgbClr val="8F784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</p:grpSp>
        <p:sp>
          <p:nvSpPr>
            <p:cNvPr id="995" name="Rektangel 994">
              <a:extLst>
                <a:ext uri="{FF2B5EF4-FFF2-40B4-BE49-F238E27FC236}">
                  <a16:creationId xmlns:a16="http://schemas.microsoft.com/office/drawing/2014/main" id="{442C835A-195F-46AA-B734-69ED8AB9DF97}"/>
                </a:ext>
              </a:extLst>
            </p:cNvPr>
            <p:cNvSpPr/>
            <p:nvPr/>
          </p:nvSpPr>
          <p:spPr>
            <a:xfrm>
              <a:off x="7845719" y="5157787"/>
              <a:ext cx="1328346" cy="661057"/>
            </a:xfrm>
            <a:prstGeom prst="rect">
              <a:avLst/>
            </a:prstGeom>
            <a:gradFill flip="none" rotWithShape="1">
              <a:gsLst>
                <a:gs pos="0">
                  <a:srgbClr val="514839"/>
                </a:gs>
                <a:gs pos="48000">
                  <a:srgbClr val="514839"/>
                </a:gs>
                <a:gs pos="23000">
                  <a:srgbClr val="4A4438"/>
                </a:gs>
                <a:gs pos="73000">
                  <a:srgbClr val="4A4438"/>
                </a:gs>
                <a:gs pos="100000">
                  <a:srgbClr val="514839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996" name="Rektangel 995">
              <a:extLst>
                <a:ext uri="{FF2B5EF4-FFF2-40B4-BE49-F238E27FC236}">
                  <a16:creationId xmlns:a16="http://schemas.microsoft.com/office/drawing/2014/main" id="{533436B0-BF03-4915-86E7-47764EA4D0EC}"/>
                </a:ext>
              </a:extLst>
            </p:cNvPr>
            <p:cNvSpPr/>
            <p:nvPr/>
          </p:nvSpPr>
          <p:spPr>
            <a:xfrm>
              <a:off x="8039560" y="5822619"/>
              <a:ext cx="86496" cy="153689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5000"/>
                    <a:lumOff val="95000"/>
                  </a:schemeClr>
                </a:gs>
                <a:gs pos="48000">
                  <a:srgbClr val="9CBCC0"/>
                </a:gs>
                <a:gs pos="83000">
                  <a:srgbClr val="7E9BA2"/>
                </a:gs>
                <a:gs pos="100000">
                  <a:srgbClr val="94B3BE"/>
                </a:gs>
              </a:gsLst>
              <a:lin ang="16200000" scaled="1"/>
              <a:tileRect/>
            </a:gradFill>
            <a:ln>
              <a:solidFill>
                <a:srgbClr val="51483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997" name="Rektangel 996">
              <a:extLst>
                <a:ext uri="{FF2B5EF4-FFF2-40B4-BE49-F238E27FC236}">
                  <a16:creationId xmlns:a16="http://schemas.microsoft.com/office/drawing/2014/main" id="{6990CBF5-70EF-43CB-95A2-57CD7A5DBCD6}"/>
                </a:ext>
              </a:extLst>
            </p:cNvPr>
            <p:cNvSpPr/>
            <p:nvPr/>
          </p:nvSpPr>
          <p:spPr>
            <a:xfrm>
              <a:off x="8129340" y="5822619"/>
              <a:ext cx="86496" cy="153689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5000"/>
                    <a:lumOff val="95000"/>
                  </a:schemeClr>
                </a:gs>
                <a:gs pos="48000">
                  <a:srgbClr val="9CBCC0"/>
                </a:gs>
                <a:gs pos="83000">
                  <a:srgbClr val="7E9BA2"/>
                </a:gs>
                <a:gs pos="100000">
                  <a:srgbClr val="94B3BE"/>
                </a:gs>
              </a:gsLst>
              <a:lin ang="16200000" scaled="1"/>
              <a:tileRect/>
            </a:gradFill>
            <a:ln>
              <a:solidFill>
                <a:srgbClr val="51483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998" name="Rektangel 997">
              <a:extLst>
                <a:ext uri="{FF2B5EF4-FFF2-40B4-BE49-F238E27FC236}">
                  <a16:creationId xmlns:a16="http://schemas.microsoft.com/office/drawing/2014/main" id="{D7BA9E0E-92BD-452E-9A24-110D30D86F8D}"/>
                </a:ext>
              </a:extLst>
            </p:cNvPr>
            <p:cNvSpPr/>
            <p:nvPr/>
          </p:nvSpPr>
          <p:spPr>
            <a:xfrm>
              <a:off x="8225815" y="5822619"/>
              <a:ext cx="86496" cy="153689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5000"/>
                    <a:lumOff val="95000"/>
                  </a:schemeClr>
                </a:gs>
                <a:gs pos="48000">
                  <a:srgbClr val="9CBCC0"/>
                </a:gs>
                <a:gs pos="83000">
                  <a:srgbClr val="7E9BA2"/>
                </a:gs>
                <a:gs pos="100000">
                  <a:srgbClr val="94B3BE"/>
                </a:gs>
              </a:gsLst>
              <a:lin ang="16200000" scaled="1"/>
              <a:tileRect/>
            </a:gradFill>
            <a:ln>
              <a:solidFill>
                <a:srgbClr val="51483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999" name="Rektangel 998">
              <a:extLst>
                <a:ext uri="{FF2B5EF4-FFF2-40B4-BE49-F238E27FC236}">
                  <a16:creationId xmlns:a16="http://schemas.microsoft.com/office/drawing/2014/main" id="{95DD8EE6-F224-473A-84DA-6B3499E04695}"/>
                </a:ext>
              </a:extLst>
            </p:cNvPr>
            <p:cNvSpPr/>
            <p:nvPr/>
          </p:nvSpPr>
          <p:spPr>
            <a:xfrm>
              <a:off x="8325500" y="5822619"/>
              <a:ext cx="86496" cy="153689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5000"/>
                    <a:lumOff val="95000"/>
                  </a:schemeClr>
                </a:gs>
                <a:gs pos="48000">
                  <a:srgbClr val="9CBCC0"/>
                </a:gs>
                <a:gs pos="83000">
                  <a:srgbClr val="7E9BA2"/>
                </a:gs>
                <a:gs pos="100000">
                  <a:srgbClr val="94B3BE"/>
                </a:gs>
              </a:gsLst>
              <a:lin ang="16200000" scaled="1"/>
              <a:tileRect/>
            </a:gradFill>
            <a:ln>
              <a:solidFill>
                <a:srgbClr val="51483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000" name="Rektangel 999">
              <a:extLst>
                <a:ext uri="{FF2B5EF4-FFF2-40B4-BE49-F238E27FC236}">
                  <a16:creationId xmlns:a16="http://schemas.microsoft.com/office/drawing/2014/main" id="{409D68E2-1A80-4202-AD67-4F253A7E6A7C}"/>
                </a:ext>
              </a:extLst>
            </p:cNvPr>
            <p:cNvSpPr/>
            <p:nvPr/>
          </p:nvSpPr>
          <p:spPr>
            <a:xfrm>
              <a:off x="8415280" y="5822619"/>
              <a:ext cx="86496" cy="153689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5000"/>
                    <a:lumOff val="95000"/>
                  </a:schemeClr>
                </a:gs>
                <a:gs pos="48000">
                  <a:srgbClr val="9CBCC0"/>
                </a:gs>
                <a:gs pos="83000">
                  <a:srgbClr val="7E9BA2"/>
                </a:gs>
                <a:gs pos="100000">
                  <a:srgbClr val="94B3BE"/>
                </a:gs>
              </a:gsLst>
              <a:lin ang="16200000" scaled="1"/>
              <a:tileRect/>
            </a:gradFill>
            <a:ln>
              <a:solidFill>
                <a:srgbClr val="51483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001" name="Rektangel 1000">
              <a:extLst>
                <a:ext uri="{FF2B5EF4-FFF2-40B4-BE49-F238E27FC236}">
                  <a16:creationId xmlns:a16="http://schemas.microsoft.com/office/drawing/2014/main" id="{999F52B1-AD4C-480E-9318-3EABEE4C490C}"/>
                </a:ext>
              </a:extLst>
            </p:cNvPr>
            <p:cNvSpPr/>
            <p:nvPr/>
          </p:nvSpPr>
          <p:spPr>
            <a:xfrm>
              <a:off x="8511755" y="5822619"/>
              <a:ext cx="86496" cy="153689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5000"/>
                    <a:lumOff val="95000"/>
                  </a:schemeClr>
                </a:gs>
                <a:gs pos="48000">
                  <a:srgbClr val="9CBCC0"/>
                </a:gs>
                <a:gs pos="83000">
                  <a:srgbClr val="7E9BA2"/>
                </a:gs>
                <a:gs pos="100000">
                  <a:srgbClr val="94B3BE"/>
                </a:gs>
              </a:gsLst>
              <a:lin ang="16200000" scaled="1"/>
              <a:tileRect/>
            </a:gradFill>
            <a:ln>
              <a:solidFill>
                <a:srgbClr val="51483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002" name="Rektangel 1001">
              <a:extLst>
                <a:ext uri="{FF2B5EF4-FFF2-40B4-BE49-F238E27FC236}">
                  <a16:creationId xmlns:a16="http://schemas.microsoft.com/office/drawing/2014/main" id="{7F6F4BD5-AA31-4115-B37E-52A6A45B50EA}"/>
                </a:ext>
              </a:extLst>
            </p:cNvPr>
            <p:cNvSpPr/>
            <p:nvPr/>
          </p:nvSpPr>
          <p:spPr>
            <a:xfrm>
              <a:off x="8608230" y="5822619"/>
              <a:ext cx="86496" cy="153689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5000"/>
                    <a:lumOff val="95000"/>
                  </a:schemeClr>
                </a:gs>
                <a:gs pos="48000">
                  <a:srgbClr val="9CBCC0"/>
                </a:gs>
                <a:gs pos="83000">
                  <a:srgbClr val="7E9BA2"/>
                </a:gs>
                <a:gs pos="100000">
                  <a:srgbClr val="94B3BE"/>
                </a:gs>
              </a:gsLst>
              <a:lin ang="16200000" scaled="1"/>
              <a:tileRect/>
            </a:gradFill>
            <a:ln>
              <a:solidFill>
                <a:srgbClr val="51483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003" name="Rektangel 1002">
              <a:extLst>
                <a:ext uri="{FF2B5EF4-FFF2-40B4-BE49-F238E27FC236}">
                  <a16:creationId xmlns:a16="http://schemas.microsoft.com/office/drawing/2014/main" id="{E8B98FAA-4289-4DDB-A720-9AB3DD9817F1}"/>
                </a:ext>
              </a:extLst>
            </p:cNvPr>
            <p:cNvSpPr/>
            <p:nvPr/>
          </p:nvSpPr>
          <p:spPr>
            <a:xfrm>
              <a:off x="8698010" y="5822619"/>
              <a:ext cx="86496" cy="153689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5000"/>
                    <a:lumOff val="95000"/>
                  </a:schemeClr>
                </a:gs>
                <a:gs pos="48000">
                  <a:srgbClr val="9CBCC0"/>
                </a:gs>
                <a:gs pos="83000">
                  <a:srgbClr val="7E9BA2"/>
                </a:gs>
                <a:gs pos="100000">
                  <a:srgbClr val="94B3BE"/>
                </a:gs>
              </a:gsLst>
              <a:lin ang="16200000" scaled="1"/>
              <a:tileRect/>
            </a:gradFill>
            <a:ln>
              <a:solidFill>
                <a:srgbClr val="51483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004" name="Rektangel 1003">
              <a:extLst>
                <a:ext uri="{FF2B5EF4-FFF2-40B4-BE49-F238E27FC236}">
                  <a16:creationId xmlns:a16="http://schemas.microsoft.com/office/drawing/2014/main" id="{17218B4B-59F9-48EB-8680-EBB1AFCD6B27}"/>
                </a:ext>
              </a:extLst>
            </p:cNvPr>
            <p:cNvSpPr/>
            <p:nvPr/>
          </p:nvSpPr>
          <p:spPr>
            <a:xfrm>
              <a:off x="8794485" y="5822619"/>
              <a:ext cx="86496" cy="153689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5000"/>
                    <a:lumOff val="95000"/>
                  </a:schemeClr>
                </a:gs>
                <a:gs pos="48000">
                  <a:srgbClr val="9CBCC0"/>
                </a:gs>
                <a:gs pos="83000">
                  <a:srgbClr val="7E9BA2"/>
                </a:gs>
                <a:gs pos="100000">
                  <a:srgbClr val="94B3BE"/>
                </a:gs>
              </a:gsLst>
              <a:lin ang="16200000" scaled="1"/>
              <a:tileRect/>
            </a:gradFill>
            <a:ln>
              <a:solidFill>
                <a:srgbClr val="51483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005" name="Rektangel 1004">
              <a:extLst>
                <a:ext uri="{FF2B5EF4-FFF2-40B4-BE49-F238E27FC236}">
                  <a16:creationId xmlns:a16="http://schemas.microsoft.com/office/drawing/2014/main" id="{FA181756-EB3B-48E1-B6CA-DA1DBE237C80}"/>
                </a:ext>
              </a:extLst>
            </p:cNvPr>
            <p:cNvSpPr/>
            <p:nvPr/>
          </p:nvSpPr>
          <p:spPr>
            <a:xfrm>
              <a:off x="8891789" y="5822619"/>
              <a:ext cx="86496" cy="153689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5000"/>
                    <a:lumOff val="95000"/>
                  </a:schemeClr>
                </a:gs>
                <a:gs pos="48000">
                  <a:srgbClr val="9CBCC0"/>
                </a:gs>
                <a:gs pos="83000">
                  <a:srgbClr val="7E9BA2"/>
                </a:gs>
                <a:gs pos="100000">
                  <a:srgbClr val="94B3BE"/>
                </a:gs>
              </a:gsLst>
              <a:lin ang="16200000" scaled="1"/>
              <a:tileRect/>
            </a:gradFill>
            <a:ln>
              <a:solidFill>
                <a:srgbClr val="51483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006" name="Rektangel 1005">
              <a:extLst>
                <a:ext uri="{FF2B5EF4-FFF2-40B4-BE49-F238E27FC236}">
                  <a16:creationId xmlns:a16="http://schemas.microsoft.com/office/drawing/2014/main" id="{908159B4-7546-483B-A855-5AF705ED69F4}"/>
                </a:ext>
              </a:extLst>
            </p:cNvPr>
            <p:cNvSpPr/>
            <p:nvPr/>
          </p:nvSpPr>
          <p:spPr>
            <a:xfrm>
              <a:off x="8983950" y="5822619"/>
              <a:ext cx="86496" cy="153689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5000"/>
                    <a:lumOff val="95000"/>
                  </a:schemeClr>
                </a:gs>
                <a:gs pos="48000">
                  <a:srgbClr val="9CBCC0"/>
                </a:gs>
                <a:gs pos="83000">
                  <a:srgbClr val="7E9BA2"/>
                </a:gs>
                <a:gs pos="100000">
                  <a:srgbClr val="94B3BE"/>
                </a:gs>
              </a:gsLst>
              <a:lin ang="16200000" scaled="1"/>
              <a:tileRect/>
            </a:gradFill>
            <a:ln>
              <a:solidFill>
                <a:srgbClr val="51483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007" name="Rektangel 1006">
              <a:extLst>
                <a:ext uri="{FF2B5EF4-FFF2-40B4-BE49-F238E27FC236}">
                  <a16:creationId xmlns:a16="http://schemas.microsoft.com/office/drawing/2014/main" id="{AF319834-A684-4002-8BBF-4B7A6B037A3F}"/>
                </a:ext>
              </a:extLst>
            </p:cNvPr>
            <p:cNvSpPr/>
            <p:nvPr/>
          </p:nvSpPr>
          <p:spPr>
            <a:xfrm>
              <a:off x="9080425" y="5822619"/>
              <a:ext cx="86496" cy="153689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5000"/>
                    <a:lumOff val="95000"/>
                  </a:schemeClr>
                </a:gs>
                <a:gs pos="48000">
                  <a:srgbClr val="9CBCC0"/>
                </a:gs>
                <a:gs pos="83000">
                  <a:srgbClr val="7E9BA2"/>
                </a:gs>
                <a:gs pos="100000">
                  <a:srgbClr val="94B3BE"/>
                </a:gs>
              </a:gsLst>
              <a:lin ang="16200000" scaled="1"/>
              <a:tileRect/>
            </a:gradFill>
            <a:ln>
              <a:solidFill>
                <a:srgbClr val="51483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008" name="Rektangel 1007">
              <a:extLst>
                <a:ext uri="{FF2B5EF4-FFF2-40B4-BE49-F238E27FC236}">
                  <a16:creationId xmlns:a16="http://schemas.microsoft.com/office/drawing/2014/main" id="{97F9ADFF-AEBA-4CC5-B8AB-A68AC1E0D06E}"/>
                </a:ext>
              </a:extLst>
            </p:cNvPr>
            <p:cNvSpPr/>
            <p:nvPr/>
          </p:nvSpPr>
          <p:spPr>
            <a:xfrm>
              <a:off x="7932997" y="5895057"/>
              <a:ext cx="108000" cy="25200"/>
            </a:xfrm>
            <a:prstGeom prst="rect">
              <a:avLst/>
            </a:prstGeom>
            <a:solidFill>
              <a:srgbClr val="51483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009" name="Rektangel 1008">
              <a:extLst>
                <a:ext uri="{FF2B5EF4-FFF2-40B4-BE49-F238E27FC236}">
                  <a16:creationId xmlns:a16="http://schemas.microsoft.com/office/drawing/2014/main" id="{DFCFEF7B-9993-4742-B13C-6DA9A15E0023}"/>
                </a:ext>
              </a:extLst>
            </p:cNvPr>
            <p:cNvSpPr/>
            <p:nvPr/>
          </p:nvSpPr>
          <p:spPr>
            <a:xfrm>
              <a:off x="7932997" y="5928396"/>
              <a:ext cx="108000" cy="25200"/>
            </a:xfrm>
            <a:prstGeom prst="rect">
              <a:avLst/>
            </a:prstGeom>
            <a:solidFill>
              <a:srgbClr val="51483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010" name="Rektangel 1009">
              <a:extLst>
                <a:ext uri="{FF2B5EF4-FFF2-40B4-BE49-F238E27FC236}">
                  <a16:creationId xmlns:a16="http://schemas.microsoft.com/office/drawing/2014/main" id="{E256F186-63BA-4B39-B106-DAF54C55697D}"/>
                </a:ext>
              </a:extLst>
            </p:cNvPr>
            <p:cNvSpPr/>
            <p:nvPr/>
          </p:nvSpPr>
          <p:spPr>
            <a:xfrm>
              <a:off x="7932997" y="5961737"/>
              <a:ext cx="108000" cy="25200"/>
            </a:xfrm>
            <a:prstGeom prst="rect">
              <a:avLst/>
            </a:prstGeom>
            <a:solidFill>
              <a:srgbClr val="51483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011" name="Rektangel 1010">
              <a:extLst>
                <a:ext uri="{FF2B5EF4-FFF2-40B4-BE49-F238E27FC236}">
                  <a16:creationId xmlns:a16="http://schemas.microsoft.com/office/drawing/2014/main" id="{B8B8DAB3-B327-48DF-BE72-F3277E5F774F}"/>
                </a:ext>
              </a:extLst>
            </p:cNvPr>
            <p:cNvSpPr/>
            <p:nvPr/>
          </p:nvSpPr>
          <p:spPr>
            <a:xfrm>
              <a:off x="7932997" y="5861718"/>
              <a:ext cx="108000" cy="25200"/>
            </a:xfrm>
            <a:prstGeom prst="rect">
              <a:avLst/>
            </a:prstGeom>
            <a:solidFill>
              <a:srgbClr val="51483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012" name="Rektangel 1011">
              <a:extLst>
                <a:ext uri="{FF2B5EF4-FFF2-40B4-BE49-F238E27FC236}">
                  <a16:creationId xmlns:a16="http://schemas.microsoft.com/office/drawing/2014/main" id="{460824E6-CBC0-4021-908C-EDBBDD4F30C9}"/>
                </a:ext>
              </a:extLst>
            </p:cNvPr>
            <p:cNvSpPr/>
            <p:nvPr/>
          </p:nvSpPr>
          <p:spPr>
            <a:xfrm>
              <a:off x="7932997" y="5828379"/>
              <a:ext cx="108000" cy="25200"/>
            </a:xfrm>
            <a:prstGeom prst="rect">
              <a:avLst/>
            </a:prstGeom>
            <a:solidFill>
              <a:srgbClr val="51483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013" name="Rektangel 1012">
              <a:extLst>
                <a:ext uri="{FF2B5EF4-FFF2-40B4-BE49-F238E27FC236}">
                  <a16:creationId xmlns:a16="http://schemas.microsoft.com/office/drawing/2014/main" id="{7DBA9608-7EF3-4C5B-AB30-DCD742CD4F41}"/>
                </a:ext>
              </a:extLst>
            </p:cNvPr>
            <p:cNvSpPr/>
            <p:nvPr/>
          </p:nvSpPr>
          <p:spPr>
            <a:xfrm>
              <a:off x="7845719" y="5545424"/>
              <a:ext cx="1328346" cy="92453"/>
            </a:xfrm>
            <a:prstGeom prst="rect">
              <a:avLst/>
            </a:prstGeom>
            <a:solidFill>
              <a:srgbClr val="5A52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014" name="Rektangel 1013">
              <a:extLst>
                <a:ext uri="{FF2B5EF4-FFF2-40B4-BE49-F238E27FC236}">
                  <a16:creationId xmlns:a16="http://schemas.microsoft.com/office/drawing/2014/main" id="{C3B96885-08A6-4638-A151-FE273D53F281}"/>
                </a:ext>
              </a:extLst>
            </p:cNvPr>
            <p:cNvSpPr/>
            <p:nvPr/>
          </p:nvSpPr>
          <p:spPr>
            <a:xfrm>
              <a:off x="7845719" y="5236866"/>
              <a:ext cx="656057" cy="92453"/>
            </a:xfrm>
            <a:prstGeom prst="rect">
              <a:avLst/>
            </a:prstGeom>
            <a:solidFill>
              <a:srgbClr val="5A52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015" name="Rektangel 1014">
              <a:extLst>
                <a:ext uri="{FF2B5EF4-FFF2-40B4-BE49-F238E27FC236}">
                  <a16:creationId xmlns:a16="http://schemas.microsoft.com/office/drawing/2014/main" id="{7737D1E5-8064-4818-A411-46FC7DC71BF9}"/>
                </a:ext>
              </a:extLst>
            </p:cNvPr>
            <p:cNvSpPr/>
            <p:nvPr/>
          </p:nvSpPr>
          <p:spPr>
            <a:xfrm>
              <a:off x="8284549" y="5404664"/>
              <a:ext cx="889516" cy="92453"/>
            </a:xfrm>
            <a:prstGeom prst="rect">
              <a:avLst/>
            </a:prstGeom>
            <a:solidFill>
              <a:srgbClr val="5A52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016" name="Rektangel 1015">
              <a:extLst>
                <a:ext uri="{FF2B5EF4-FFF2-40B4-BE49-F238E27FC236}">
                  <a16:creationId xmlns:a16="http://schemas.microsoft.com/office/drawing/2014/main" id="{4BF97E51-AEEF-4F1E-94EB-602A02F0C283}"/>
                </a:ext>
              </a:extLst>
            </p:cNvPr>
            <p:cNvSpPr/>
            <p:nvPr/>
          </p:nvSpPr>
          <p:spPr>
            <a:xfrm>
              <a:off x="8415280" y="5490566"/>
              <a:ext cx="86496" cy="153689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5000"/>
                    <a:lumOff val="95000"/>
                  </a:schemeClr>
                </a:gs>
                <a:gs pos="48000">
                  <a:srgbClr val="9CBCC0"/>
                </a:gs>
                <a:gs pos="83000">
                  <a:srgbClr val="7E9BA2"/>
                </a:gs>
                <a:gs pos="100000">
                  <a:srgbClr val="94B3BE"/>
                </a:gs>
              </a:gsLst>
              <a:lin ang="16200000" scaled="1"/>
              <a:tileRect/>
            </a:gradFill>
            <a:ln>
              <a:solidFill>
                <a:srgbClr val="51483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017" name="Rektangel 1016">
              <a:extLst>
                <a:ext uri="{FF2B5EF4-FFF2-40B4-BE49-F238E27FC236}">
                  <a16:creationId xmlns:a16="http://schemas.microsoft.com/office/drawing/2014/main" id="{0C3FDE39-4A08-4DF3-A223-3FEB1652658B}"/>
                </a:ext>
              </a:extLst>
            </p:cNvPr>
            <p:cNvSpPr/>
            <p:nvPr/>
          </p:nvSpPr>
          <p:spPr>
            <a:xfrm>
              <a:off x="8511755" y="5490566"/>
              <a:ext cx="86496" cy="153689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5000"/>
                    <a:lumOff val="95000"/>
                  </a:schemeClr>
                </a:gs>
                <a:gs pos="48000">
                  <a:srgbClr val="9CBCC0"/>
                </a:gs>
                <a:gs pos="83000">
                  <a:srgbClr val="7E9BA2"/>
                </a:gs>
                <a:gs pos="100000">
                  <a:srgbClr val="94B3BE"/>
                </a:gs>
              </a:gsLst>
              <a:lin ang="16200000" scaled="1"/>
              <a:tileRect/>
            </a:gradFill>
            <a:ln>
              <a:solidFill>
                <a:srgbClr val="51483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018" name="Rektangel 1017">
              <a:extLst>
                <a:ext uri="{FF2B5EF4-FFF2-40B4-BE49-F238E27FC236}">
                  <a16:creationId xmlns:a16="http://schemas.microsoft.com/office/drawing/2014/main" id="{FDA7A587-279B-4E5F-92DF-B79D82308FD4}"/>
                </a:ext>
              </a:extLst>
            </p:cNvPr>
            <p:cNvSpPr/>
            <p:nvPr/>
          </p:nvSpPr>
          <p:spPr>
            <a:xfrm>
              <a:off x="8891789" y="5348230"/>
              <a:ext cx="86496" cy="153689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5000"/>
                    <a:lumOff val="95000"/>
                  </a:schemeClr>
                </a:gs>
                <a:gs pos="48000">
                  <a:srgbClr val="9CBCC0"/>
                </a:gs>
                <a:gs pos="83000">
                  <a:srgbClr val="7E9BA2"/>
                </a:gs>
                <a:gs pos="100000">
                  <a:srgbClr val="94B3BE"/>
                </a:gs>
              </a:gsLst>
              <a:lin ang="16200000" scaled="1"/>
              <a:tileRect/>
            </a:gradFill>
            <a:ln>
              <a:solidFill>
                <a:srgbClr val="51483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019" name="Rektangel 1018">
              <a:extLst>
                <a:ext uri="{FF2B5EF4-FFF2-40B4-BE49-F238E27FC236}">
                  <a16:creationId xmlns:a16="http://schemas.microsoft.com/office/drawing/2014/main" id="{462F544B-AA9A-4C32-B0E5-6E11D6BD1418}"/>
                </a:ext>
              </a:extLst>
            </p:cNvPr>
            <p:cNvSpPr/>
            <p:nvPr/>
          </p:nvSpPr>
          <p:spPr>
            <a:xfrm>
              <a:off x="8983950" y="5348230"/>
              <a:ext cx="86496" cy="153689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5000"/>
                    <a:lumOff val="95000"/>
                  </a:schemeClr>
                </a:gs>
                <a:gs pos="48000">
                  <a:srgbClr val="9CBCC0"/>
                </a:gs>
                <a:gs pos="83000">
                  <a:srgbClr val="7E9BA2"/>
                </a:gs>
                <a:gs pos="100000">
                  <a:srgbClr val="94B3BE"/>
                </a:gs>
              </a:gsLst>
              <a:lin ang="16200000" scaled="1"/>
              <a:tileRect/>
            </a:gradFill>
            <a:ln>
              <a:solidFill>
                <a:srgbClr val="51483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020" name="Rektangel 1019">
              <a:extLst>
                <a:ext uri="{FF2B5EF4-FFF2-40B4-BE49-F238E27FC236}">
                  <a16:creationId xmlns:a16="http://schemas.microsoft.com/office/drawing/2014/main" id="{34FF0B41-34D2-4AA8-A013-07699AE887A1}"/>
                </a:ext>
              </a:extLst>
            </p:cNvPr>
            <p:cNvSpPr/>
            <p:nvPr/>
          </p:nvSpPr>
          <p:spPr>
            <a:xfrm>
              <a:off x="8039560" y="5351268"/>
              <a:ext cx="86496" cy="153689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5000"/>
                    <a:lumOff val="95000"/>
                  </a:schemeClr>
                </a:gs>
                <a:gs pos="48000">
                  <a:srgbClr val="9CBCC0"/>
                </a:gs>
                <a:gs pos="83000">
                  <a:srgbClr val="7E9BA2"/>
                </a:gs>
                <a:gs pos="100000">
                  <a:srgbClr val="94B3BE"/>
                </a:gs>
              </a:gsLst>
              <a:lin ang="16200000" scaled="1"/>
              <a:tileRect/>
            </a:gradFill>
            <a:ln>
              <a:solidFill>
                <a:srgbClr val="51483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021" name="Rektangel 1020">
              <a:extLst>
                <a:ext uri="{FF2B5EF4-FFF2-40B4-BE49-F238E27FC236}">
                  <a16:creationId xmlns:a16="http://schemas.microsoft.com/office/drawing/2014/main" id="{903CD876-D2CB-4634-9EB0-EB335FE9A324}"/>
                </a:ext>
              </a:extLst>
            </p:cNvPr>
            <p:cNvSpPr/>
            <p:nvPr/>
          </p:nvSpPr>
          <p:spPr>
            <a:xfrm>
              <a:off x="8129340" y="5351268"/>
              <a:ext cx="86496" cy="153689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5000"/>
                    <a:lumOff val="95000"/>
                  </a:schemeClr>
                </a:gs>
                <a:gs pos="48000">
                  <a:srgbClr val="9CBCC0"/>
                </a:gs>
                <a:gs pos="83000">
                  <a:srgbClr val="7E9BA2"/>
                </a:gs>
                <a:gs pos="100000">
                  <a:srgbClr val="94B3BE"/>
                </a:gs>
              </a:gsLst>
              <a:lin ang="16200000" scaled="1"/>
              <a:tileRect/>
            </a:gradFill>
            <a:ln>
              <a:solidFill>
                <a:srgbClr val="51483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grpSp>
          <p:nvGrpSpPr>
            <p:cNvPr id="1022" name="Gruppe 1021">
              <a:extLst>
                <a:ext uri="{FF2B5EF4-FFF2-40B4-BE49-F238E27FC236}">
                  <a16:creationId xmlns:a16="http://schemas.microsoft.com/office/drawing/2014/main" id="{20CCCACE-09F5-4295-8034-1CBA89CC85A1}"/>
                </a:ext>
              </a:extLst>
            </p:cNvPr>
            <p:cNvGrpSpPr/>
            <p:nvPr/>
          </p:nvGrpSpPr>
          <p:grpSpPr>
            <a:xfrm>
              <a:off x="8415138" y="4431088"/>
              <a:ext cx="1328346" cy="414964"/>
              <a:chOff x="5874427" y="4317588"/>
              <a:chExt cx="3434871" cy="246494"/>
            </a:xfrm>
          </p:grpSpPr>
          <p:sp>
            <p:nvSpPr>
              <p:cNvPr id="1105" name="Retvinklet trekant 1104">
                <a:extLst>
                  <a:ext uri="{FF2B5EF4-FFF2-40B4-BE49-F238E27FC236}">
                    <a16:creationId xmlns:a16="http://schemas.microsoft.com/office/drawing/2014/main" id="{655D5BFA-0489-403B-9E7C-2663D1463EEE}"/>
                  </a:ext>
                </a:extLst>
              </p:cNvPr>
              <p:cNvSpPr/>
              <p:nvPr/>
            </p:nvSpPr>
            <p:spPr>
              <a:xfrm>
                <a:off x="8982984" y="4317588"/>
                <a:ext cx="326314" cy="246253"/>
              </a:xfrm>
              <a:prstGeom prst="rtTriangle">
                <a:avLst/>
              </a:prstGeom>
              <a:solidFill>
                <a:srgbClr val="63595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106" name="Rektangel 1105">
                <a:extLst>
                  <a:ext uri="{FF2B5EF4-FFF2-40B4-BE49-F238E27FC236}">
                    <a16:creationId xmlns:a16="http://schemas.microsoft.com/office/drawing/2014/main" id="{11DD5CA6-A414-409E-81A3-A7BE7D87A70B}"/>
                  </a:ext>
                </a:extLst>
              </p:cNvPr>
              <p:cNvSpPr/>
              <p:nvPr/>
            </p:nvSpPr>
            <p:spPr>
              <a:xfrm>
                <a:off x="6200741" y="4317588"/>
                <a:ext cx="2782244" cy="246494"/>
              </a:xfrm>
              <a:prstGeom prst="rect">
                <a:avLst/>
              </a:prstGeom>
              <a:gradFill flip="none" rotWithShape="1">
                <a:gsLst>
                  <a:gs pos="0">
                    <a:srgbClr val="635955"/>
                  </a:gs>
                  <a:gs pos="24000">
                    <a:srgbClr val="5A514E"/>
                  </a:gs>
                  <a:gs pos="53000">
                    <a:srgbClr val="635955"/>
                  </a:gs>
                  <a:gs pos="76000">
                    <a:srgbClr val="5A514E"/>
                  </a:gs>
                  <a:gs pos="100000">
                    <a:srgbClr val="635955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107" name="Retvinklet trekant 1106">
                <a:extLst>
                  <a:ext uri="{FF2B5EF4-FFF2-40B4-BE49-F238E27FC236}">
                    <a16:creationId xmlns:a16="http://schemas.microsoft.com/office/drawing/2014/main" id="{C2A836B1-94D6-4FA0-9720-592A0C7EDB3E}"/>
                  </a:ext>
                </a:extLst>
              </p:cNvPr>
              <p:cNvSpPr/>
              <p:nvPr/>
            </p:nvSpPr>
            <p:spPr>
              <a:xfrm flipH="1">
                <a:off x="5874427" y="4317588"/>
                <a:ext cx="326314" cy="246253"/>
              </a:xfrm>
              <a:prstGeom prst="rtTriangle">
                <a:avLst/>
              </a:prstGeom>
              <a:solidFill>
                <a:srgbClr val="63595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</p:grpSp>
        <p:grpSp>
          <p:nvGrpSpPr>
            <p:cNvPr id="1023" name="Gruppe 1022">
              <a:extLst>
                <a:ext uri="{FF2B5EF4-FFF2-40B4-BE49-F238E27FC236}">
                  <a16:creationId xmlns:a16="http://schemas.microsoft.com/office/drawing/2014/main" id="{44E1D913-C30C-4860-9107-555C0EF18F01}"/>
                </a:ext>
              </a:extLst>
            </p:cNvPr>
            <p:cNvGrpSpPr/>
            <p:nvPr/>
          </p:nvGrpSpPr>
          <p:grpSpPr>
            <a:xfrm>
              <a:off x="8576952" y="4242872"/>
              <a:ext cx="126000" cy="367461"/>
              <a:chOff x="6636067" y="4242872"/>
              <a:chExt cx="126000" cy="367461"/>
            </a:xfrm>
          </p:grpSpPr>
          <p:sp>
            <p:nvSpPr>
              <p:cNvPr id="1103" name="Rektangel 1102">
                <a:extLst>
                  <a:ext uri="{FF2B5EF4-FFF2-40B4-BE49-F238E27FC236}">
                    <a16:creationId xmlns:a16="http://schemas.microsoft.com/office/drawing/2014/main" id="{143909C1-8CD4-4EC5-86F0-E48BEBCFCCFF}"/>
                  </a:ext>
                </a:extLst>
              </p:cNvPr>
              <p:cNvSpPr/>
              <p:nvPr/>
            </p:nvSpPr>
            <p:spPr>
              <a:xfrm>
                <a:off x="6651776" y="4291481"/>
                <a:ext cx="96002" cy="318852"/>
              </a:xfrm>
              <a:prstGeom prst="rect">
                <a:avLst/>
              </a:prstGeom>
              <a:solidFill>
                <a:srgbClr val="95494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104" name="Rektangel 1103">
                <a:extLst>
                  <a:ext uri="{FF2B5EF4-FFF2-40B4-BE49-F238E27FC236}">
                    <a16:creationId xmlns:a16="http://schemas.microsoft.com/office/drawing/2014/main" id="{CEE2B428-0AAF-4848-82F8-8DC059EEFFE2}"/>
                  </a:ext>
                </a:extLst>
              </p:cNvPr>
              <p:cNvSpPr/>
              <p:nvPr/>
            </p:nvSpPr>
            <p:spPr>
              <a:xfrm>
                <a:off x="6636067" y="4242872"/>
                <a:ext cx="126000" cy="72000"/>
              </a:xfrm>
              <a:prstGeom prst="rect">
                <a:avLst/>
              </a:prstGeom>
              <a:solidFill>
                <a:srgbClr val="63595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</p:grpSp>
        <p:grpSp>
          <p:nvGrpSpPr>
            <p:cNvPr id="1024" name="Gruppe 1023">
              <a:extLst>
                <a:ext uri="{FF2B5EF4-FFF2-40B4-BE49-F238E27FC236}">
                  <a16:creationId xmlns:a16="http://schemas.microsoft.com/office/drawing/2014/main" id="{1CD8910C-30CA-4EC4-A31B-B504C2577F59}"/>
                </a:ext>
              </a:extLst>
            </p:cNvPr>
            <p:cNvGrpSpPr/>
            <p:nvPr/>
          </p:nvGrpSpPr>
          <p:grpSpPr>
            <a:xfrm>
              <a:off x="8784506" y="4242872"/>
              <a:ext cx="126000" cy="367461"/>
              <a:chOff x="6636067" y="4242872"/>
              <a:chExt cx="126000" cy="367461"/>
            </a:xfrm>
          </p:grpSpPr>
          <p:sp>
            <p:nvSpPr>
              <p:cNvPr id="1101" name="Rektangel 1100">
                <a:extLst>
                  <a:ext uri="{FF2B5EF4-FFF2-40B4-BE49-F238E27FC236}">
                    <a16:creationId xmlns:a16="http://schemas.microsoft.com/office/drawing/2014/main" id="{AB350F41-061C-4E33-AD8B-6B7BA3584420}"/>
                  </a:ext>
                </a:extLst>
              </p:cNvPr>
              <p:cNvSpPr/>
              <p:nvPr/>
            </p:nvSpPr>
            <p:spPr>
              <a:xfrm>
                <a:off x="6651776" y="4291481"/>
                <a:ext cx="96002" cy="318852"/>
              </a:xfrm>
              <a:prstGeom prst="rect">
                <a:avLst/>
              </a:prstGeom>
              <a:solidFill>
                <a:srgbClr val="95494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102" name="Rektangel 1101">
                <a:extLst>
                  <a:ext uri="{FF2B5EF4-FFF2-40B4-BE49-F238E27FC236}">
                    <a16:creationId xmlns:a16="http://schemas.microsoft.com/office/drawing/2014/main" id="{51072410-3ED2-4EB6-8FCB-F36CFCCE961B}"/>
                  </a:ext>
                </a:extLst>
              </p:cNvPr>
              <p:cNvSpPr/>
              <p:nvPr/>
            </p:nvSpPr>
            <p:spPr>
              <a:xfrm>
                <a:off x="6636067" y="4242872"/>
                <a:ext cx="126000" cy="72000"/>
              </a:xfrm>
              <a:prstGeom prst="rect">
                <a:avLst/>
              </a:prstGeom>
              <a:solidFill>
                <a:srgbClr val="63595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</p:grpSp>
        <p:grpSp>
          <p:nvGrpSpPr>
            <p:cNvPr id="1025" name="Gruppe 1024">
              <a:extLst>
                <a:ext uri="{FF2B5EF4-FFF2-40B4-BE49-F238E27FC236}">
                  <a16:creationId xmlns:a16="http://schemas.microsoft.com/office/drawing/2014/main" id="{7FEA82F7-338B-4DD0-B331-8A100B5CB250}"/>
                </a:ext>
              </a:extLst>
            </p:cNvPr>
            <p:cNvGrpSpPr/>
            <p:nvPr/>
          </p:nvGrpSpPr>
          <p:grpSpPr>
            <a:xfrm>
              <a:off x="9396387" y="4242872"/>
              <a:ext cx="126000" cy="367461"/>
              <a:chOff x="6636067" y="4242872"/>
              <a:chExt cx="126000" cy="367461"/>
            </a:xfrm>
          </p:grpSpPr>
          <p:sp>
            <p:nvSpPr>
              <p:cNvPr id="1099" name="Rektangel 1098">
                <a:extLst>
                  <a:ext uri="{FF2B5EF4-FFF2-40B4-BE49-F238E27FC236}">
                    <a16:creationId xmlns:a16="http://schemas.microsoft.com/office/drawing/2014/main" id="{BB50C4CD-EA75-43CF-BA94-DC4C112A224A}"/>
                  </a:ext>
                </a:extLst>
              </p:cNvPr>
              <p:cNvSpPr/>
              <p:nvPr/>
            </p:nvSpPr>
            <p:spPr>
              <a:xfrm>
                <a:off x="6651776" y="4291481"/>
                <a:ext cx="96002" cy="318852"/>
              </a:xfrm>
              <a:prstGeom prst="rect">
                <a:avLst/>
              </a:prstGeom>
              <a:solidFill>
                <a:srgbClr val="95494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100" name="Rektangel 1099">
                <a:extLst>
                  <a:ext uri="{FF2B5EF4-FFF2-40B4-BE49-F238E27FC236}">
                    <a16:creationId xmlns:a16="http://schemas.microsoft.com/office/drawing/2014/main" id="{99579228-50B5-48D3-BFD1-D606B9855F59}"/>
                  </a:ext>
                </a:extLst>
              </p:cNvPr>
              <p:cNvSpPr/>
              <p:nvPr/>
            </p:nvSpPr>
            <p:spPr>
              <a:xfrm>
                <a:off x="6636067" y="4242872"/>
                <a:ext cx="126000" cy="72000"/>
              </a:xfrm>
              <a:prstGeom prst="rect">
                <a:avLst/>
              </a:prstGeom>
              <a:solidFill>
                <a:srgbClr val="63595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</p:grpSp>
        <p:sp>
          <p:nvSpPr>
            <p:cNvPr id="1026" name="Ligebenet trekant 1025">
              <a:extLst>
                <a:ext uri="{FF2B5EF4-FFF2-40B4-BE49-F238E27FC236}">
                  <a16:creationId xmlns:a16="http://schemas.microsoft.com/office/drawing/2014/main" id="{C7247CC5-FBF9-43C5-B64B-F134DA2F68D2}"/>
                </a:ext>
              </a:extLst>
            </p:cNvPr>
            <p:cNvSpPr/>
            <p:nvPr/>
          </p:nvSpPr>
          <p:spPr>
            <a:xfrm>
              <a:off x="9096120" y="4704730"/>
              <a:ext cx="456895" cy="141161"/>
            </a:xfrm>
            <a:prstGeom prst="triangle">
              <a:avLst/>
            </a:prstGeom>
            <a:solidFill>
              <a:srgbClr val="635955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grpSp>
          <p:nvGrpSpPr>
            <p:cNvPr id="1027" name="Gruppe 1026">
              <a:extLst>
                <a:ext uri="{FF2B5EF4-FFF2-40B4-BE49-F238E27FC236}">
                  <a16:creationId xmlns:a16="http://schemas.microsoft.com/office/drawing/2014/main" id="{C64B6920-3ED7-436A-9146-C54DF00C983B}"/>
                </a:ext>
              </a:extLst>
            </p:cNvPr>
            <p:cNvGrpSpPr/>
            <p:nvPr/>
          </p:nvGrpSpPr>
          <p:grpSpPr>
            <a:xfrm>
              <a:off x="8564003" y="4667771"/>
              <a:ext cx="176276" cy="117962"/>
              <a:chOff x="5988619" y="4669003"/>
              <a:chExt cx="176276" cy="153689"/>
            </a:xfrm>
          </p:grpSpPr>
          <p:sp>
            <p:nvSpPr>
              <p:cNvPr id="1097" name="Rektangel 1096">
                <a:extLst>
                  <a:ext uri="{FF2B5EF4-FFF2-40B4-BE49-F238E27FC236}">
                    <a16:creationId xmlns:a16="http://schemas.microsoft.com/office/drawing/2014/main" id="{E767739D-66D5-444F-81EF-03AB2915339F}"/>
                  </a:ext>
                </a:extLst>
              </p:cNvPr>
              <p:cNvSpPr/>
              <p:nvPr/>
            </p:nvSpPr>
            <p:spPr>
              <a:xfrm>
                <a:off x="5988619" y="4669003"/>
                <a:ext cx="86496" cy="15368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rgbClr val="51483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098" name="Rektangel 1097">
                <a:extLst>
                  <a:ext uri="{FF2B5EF4-FFF2-40B4-BE49-F238E27FC236}">
                    <a16:creationId xmlns:a16="http://schemas.microsoft.com/office/drawing/2014/main" id="{8425397B-EF6C-42FD-82CB-6CAE28788645}"/>
                  </a:ext>
                </a:extLst>
              </p:cNvPr>
              <p:cNvSpPr/>
              <p:nvPr/>
            </p:nvSpPr>
            <p:spPr>
              <a:xfrm>
                <a:off x="6078399" y="4669003"/>
                <a:ext cx="86496" cy="15368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rgbClr val="51483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</p:grpSp>
        <p:grpSp>
          <p:nvGrpSpPr>
            <p:cNvPr id="1028" name="Gruppe 1027">
              <a:extLst>
                <a:ext uri="{FF2B5EF4-FFF2-40B4-BE49-F238E27FC236}">
                  <a16:creationId xmlns:a16="http://schemas.microsoft.com/office/drawing/2014/main" id="{55111938-BA6E-492B-85AC-C22332F54A0B}"/>
                </a:ext>
              </a:extLst>
            </p:cNvPr>
            <p:cNvGrpSpPr/>
            <p:nvPr/>
          </p:nvGrpSpPr>
          <p:grpSpPr>
            <a:xfrm>
              <a:off x="8833372" y="4667771"/>
              <a:ext cx="176276" cy="117962"/>
              <a:chOff x="5988619" y="4669003"/>
              <a:chExt cx="176276" cy="153689"/>
            </a:xfrm>
          </p:grpSpPr>
          <p:sp>
            <p:nvSpPr>
              <p:cNvPr id="1095" name="Rektangel 1094">
                <a:extLst>
                  <a:ext uri="{FF2B5EF4-FFF2-40B4-BE49-F238E27FC236}">
                    <a16:creationId xmlns:a16="http://schemas.microsoft.com/office/drawing/2014/main" id="{B0A26381-9522-4D37-B2E2-9034812358DD}"/>
                  </a:ext>
                </a:extLst>
              </p:cNvPr>
              <p:cNvSpPr/>
              <p:nvPr/>
            </p:nvSpPr>
            <p:spPr>
              <a:xfrm>
                <a:off x="5988619" y="4669003"/>
                <a:ext cx="86496" cy="15368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rgbClr val="51483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096" name="Rektangel 1095">
                <a:extLst>
                  <a:ext uri="{FF2B5EF4-FFF2-40B4-BE49-F238E27FC236}">
                    <a16:creationId xmlns:a16="http://schemas.microsoft.com/office/drawing/2014/main" id="{6A57ECDC-0CD9-4588-8469-F89222D05791}"/>
                  </a:ext>
                </a:extLst>
              </p:cNvPr>
              <p:cNvSpPr/>
              <p:nvPr/>
            </p:nvSpPr>
            <p:spPr>
              <a:xfrm>
                <a:off x="6078399" y="4669003"/>
                <a:ext cx="86496" cy="15368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rgbClr val="51483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</p:grpSp>
        <p:grpSp>
          <p:nvGrpSpPr>
            <p:cNvPr id="1029" name="Gruppe 1028">
              <a:extLst>
                <a:ext uri="{FF2B5EF4-FFF2-40B4-BE49-F238E27FC236}">
                  <a16:creationId xmlns:a16="http://schemas.microsoft.com/office/drawing/2014/main" id="{A2140249-47AE-4C33-9850-90D4C82C5188}"/>
                </a:ext>
              </a:extLst>
            </p:cNvPr>
            <p:cNvGrpSpPr/>
            <p:nvPr/>
          </p:nvGrpSpPr>
          <p:grpSpPr>
            <a:xfrm>
              <a:off x="8561895" y="4863108"/>
              <a:ext cx="177208" cy="214134"/>
              <a:chOff x="6090483" y="4742613"/>
              <a:chExt cx="177208" cy="214134"/>
            </a:xfrm>
          </p:grpSpPr>
          <p:sp>
            <p:nvSpPr>
              <p:cNvPr id="1091" name="Rektangel: afrundede hjørner 1090">
                <a:extLst>
                  <a:ext uri="{FF2B5EF4-FFF2-40B4-BE49-F238E27FC236}">
                    <a16:creationId xmlns:a16="http://schemas.microsoft.com/office/drawing/2014/main" id="{DA18D172-839A-48A1-8358-4FABFCF953C1}"/>
                  </a:ext>
                </a:extLst>
              </p:cNvPr>
              <p:cNvSpPr/>
              <p:nvPr/>
            </p:nvSpPr>
            <p:spPr>
              <a:xfrm>
                <a:off x="6091409" y="4742613"/>
                <a:ext cx="176282" cy="169787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rgbClr val="51483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grpSp>
            <p:nvGrpSpPr>
              <p:cNvPr id="1092" name="Gruppe 1091">
                <a:extLst>
                  <a:ext uri="{FF2B5EF4-FFF2-40B4-BE49-F238E27FC236}">
                    <a16:creationId xmlns:a16="http://schemas.microsoft.com/office/drawing/2014/main" id="{EA460C19-E11D-498C-BC24-CAD7463101A4}"/>
                  </a:ext>
                </a:extLst>
              </p:cNvPr>
              <p:cNvGrpSpPr/>
              <p:nvPr/>
            </p:nvGrpSpPr>
            <p:grpSpPr>
              <a:xfrm>
                <a:off x="6090483" y="4838785"/>
                <a:ext cx="176276" cy="117962"/>
                <a:chOff x="5988619" y="4669003"/>
                <a:chExt cx="176276" cy="153689"/>
              </a:xfrm>
            </p:grpSpPr>
            <p:sp>
              <p:nvSpPr>
                <p:cNvPr id="1093" name="Rektangel 1092">
                  <a:extLst>
                    <a:ext uri="{FF2B5EF4-FFF2-40B4-BE49-F238E27FC236}">
                      <a16:creationId xmlns:a16="http://schemas.microsoft.com/office/drawing/2014/main" id="{ABAEE094-58E5-46C4-8D72-31BE8C5457C6}"/>
                    </a:ext>
                  </a:extLst>
                </p:cNvPr>
                <p:cNvSpPr/>
                <p:nvPr/>
              </p:nvSpPr>
              <p:spPr>
                <a:xfrm>
                  <a:off x="5988619" y="4669003"/>
                  <a:ext cx="86496" cy="153689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rgbClr val="51483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1094" name="Rektangel 1093">
                  <a:extLst>
                    <a:ext uri="{FF2B5EF4-FFF2-40B4-BE49-F238E27FC236}">
                      <a16:creationId xmlns:a16="http://schemas.microsoft.com/office/drawing/2014/main" id="{99F3F7D8-CA17-4DCA-962E-11F096BC124A}"/>
                    </a:ext>
                  </a:extLst>
                </p:cNvPr>
                <p:cNvSpPr/>
                <p:nvPr/>
              </p:nvSpPr>
              <p:spPr>
                <a:xfrm>
                  <a:off x="6078399" y="4669003"/>
                  <a:ext cx="86496" cy="153689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rgbClr val="51483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</p:grpSp>
        </p:grpSp>
        <p:grpSp>
          <p:nvGrpSpPr>
            <p:cNvPr id="1030" name="Gruppe 1029">
              <a:extLst>
                <a:ext uri="{FF2B5EF4-FFF2-40B4-BE49-F238E27FC236}">
                  <a16:creationId xmlns:a16="http://schemas.microsoft.com/office/drawing/2014/main" id="{6DD7BB86-DF92-4DEA-A294-CA87BA1F2716}"/>
                </a:ext>
              </a:extLst>
            </p:cNvPr>
            <p:cNvGrpSpPr/>
            <p:nvPr/>
          </p:nvGrpSpPr>
          <p:grpSpPr>
            <a:xfrm>
              <a:off x="8828583" y="4863108"/>
              <a:ext cx="177208" cy="214134"/>
              <a:chOff x="6090483" y="4742613"/>
              <a:chExt cx="177208" cy="214134"/>
            </a:xfrm>
          </p:grpSpPr>
          <p:sp>
            <p:nvSpPr>
              <p:cNvPr id="1087" name="Rektangel: afrundede hjørner 1086">
                <a:extLst>
                  <a:ext uri="{FF2B5EF4-FFF2-40B4-BE49-F238E27FC236}">
                    <a16:creationId xmlns:a16="http://schemas.microsoft.com/office/drawing/2014/main" id="{FA7E0CA5-9CA1-45E4-A7A6-961191AF29CB}"/>
                  </a:ext>
                </a:extLst>
              </p:cNvPr>
              <p:cNvSpPr/>
              <p:nvPr/>
            </p:nvSpPr>
            <p:spPr>
              <a:xfrm>
                <a:off x="6091409" y="4742613"/>
                <a:ext cx="176282" cy="169787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rgbClr val="51483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grpSp>
            <p:nvGrpSpPr>
              <p:cNvPr id="1088" name="Gruppe 1087">
                <a:extLst>
                  <a:ext uri="{FF2B5EF4-FFF2-40B4-BE49-F238E27FC236}">
                    <a16:creationId xmlns:a16="http://schemas.microsoft.com/office/drawing/2014/main" id="{A310D221-B23C-49F2-8F08-95BD4491652D}"/>
                  </a:ext>
                </a:extLst>
              </p:cNvPr>
              <p:cNvGrpSpPr/>
              <p:nvPr/>
            </p:nvGrpSpPr>
            <p:grpSpPr>
              <a:xfrm>
                <a:off x="6090483" y="4838785"/>
                <a:ext cx="176276" cy="117962"/>
                <a:chOff x="5988619" y="4669003"/>
                <a:chExt cx="176276" cy="153689"/>
              </a:xfrm>
            </p:grpSpPr>
            <p:sp>
              <p:nvSpPr>
                <p:cNvPr id="1089" name="Rektangel 1088">
                  <a:extLst>
                    <a:ext uri="{FF2B5EF4-FFF2-40B4-BE49-F238E27FC236}">
                      <a16:creationId xmlns:a16="http://schemas.microsoft.com/office/drawing/2014/main" id="{73EC5A37-438F-48CB-80AB-0C4D6580C202}"/>
                    </a:ext>
                  </a:extLst>
                </p:cNvPr>
                <p:cNvSpPr/>
                <p:nvPr/>
              </p:nvSpPr>
              <p:spPr>
                <a:xfrm>
                  <a:off x="5988619" y="4669003"/>
                  <a:ext cx="86496" cy="153689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rgbClr val="51483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1090" name="Rektangel 1089">
                  <a:extLst>
                    <a:ext uri="{FF2B5EF4-FFF2-40B4-BE49-F238E27FC236}">
                      <a16:creationId xmlns:a16="http://schemas.microsoft.com/office/drawing/2014/main" id="{29A09A8B-8283-4BEF-B72C-1ABD9BC99C6A}"/>
                    </a:ext>
                  </a:extLst>
                </p:cNvPr>
                <p:cNvSpPr/>
                <p:nvPr/>
              </p:nvSpPr>
              <p:spPr>
                <a:xfrm>
                  <a:off x="6078399" y="4669003"/>
                  <a:ext cx="86496" cy="153689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rgbClr val="51483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</p:grpSp>
        </p:grpSp>
        <p:grpSp>
          <p:nvGrpSpPr>
            <p:cNvPr id="1031" name="Gruppe 1030">
              <a:extLst>
                <a:ext uri="{FF2B5EF4-FFF2-40B4-BE49-F238E27FC236}">
                  <a16:creationId xmlns:a16="http://schemas.microsoft.com/office/drawing/2014/main" id="{AA520107-DD6B-4D50-9AE0-F3A9715990B8}"/>
                </a:ext>
              </a:extLst>
            </p:cNvPr>
            <p:cNvGrpSpPr/>
            <p:nvPr/>
          </p:nvGrpSpPr>
          <p:grpSpPr>
            <a:xfrm>
              <a:off x="9235963" y="4941687"/>
              <a:ext cx="177208" cy="214134"/>
              <a:chOff x="6090483" y="4742613"/>
              <a:chExt cx="177208" cy="214134"/>
            </a:xfrm>
          </p:grpSpPr>
          <p:sp>
            <p:nvSpPr>
              <p:cNvPr id="1083" name="Rektangel: afrundede hjørner 1082">
                <a:extLst>
                  <a:ext uri="{FF2B5EF4-FFF2-40B4-BE49-F238E27FC236}">
                    <a16:creationId xmlns:a16="http://schemas.microsoft.com/office/drawing/2014/main" id="{B910BB79-7F85-4D31-9D8E-AEEE125D9471}"/>
                  </a:ext>
                </a:extLst>
              </p:cNvPr>
              <p:cNvSpPr/>
              <p:nvPr/>
            </p:nvSpPr>
            <p:spPr>
              <a:xfrm>
                <a:off x="6091409" y="4742613"/>
                <a:ext cx="176282" cy="169787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rgbClr val="51483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grpSp>
            <p:nvGrpSpPr>
              <p:cNvPr id="1084" name="Gruppe 1083">
                <a:extLst>
                  <a:ext uri="{FF2B5EF4-FFF2-40B4-BE49-F238E27FC236}">
                    <a16:creationId xmlns:a16="http://schemas.microsoft.com/office/drawing/2014/main" id="{AB5F92C9-EC5F-4C27-B51A-BA55F50F92EE}"/>
                  </a:ext>
                </a:extLst>
              </p:cNvPr>
              <p:cNvGrpSpPr/>
              <p:nvPr/>
            </p:nvGrpSpPr>
            <p:grpSpPr>
              <a:xfrm>
                <a:off x="6090483" y="4838785"/>
                <a:ext cx="176276" cy="117962"/>
                <a:chOff x="5988619" y="4669003"/>
                <a:chExt cx="176276" cy="153689"/>
              </a:xfrm>
            </p:grpSpPr>
            <p:sp>
              <p:nvSpPr>
                <p:cNvPr id="1085" name="Rektangel 1084">
                  <a:extLst>
                    <a:ext uri="{FF2B5EF4-FFF2-40B4-BE49-F238E27FC236}">
                      <a16:creationId xmlns:a16="http://schemas.microsoft.com/office/drawing/2014/main" id="{1D1D57FD-E5C0-4382-98C5-D6C2C44CBFFA}"/>
                    </a:ext>
                  </a:extLst>
                </p:cNvPr>
                <p:cNvSpPr/>
                <p:nvPr/>
              </p:nvSpPr>
              <p:spPr>
                <a:xfrm>
                  <a:off x="5988619" y="4669003"/>
                  <a:ext cx="86496" cy="153689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rgbClr val="51483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1086" name="Rektangel 1085">
                  <a:extLst>
                    <a:ext uri="{FF2B5EF4-FFF2-40B4-BE49-F238E27FC236}">
                      <a16:creationId xmlns:a16="http://schemas.microsoft.com/office/drawing/2014/main" id="{66A5FBFA-FC58-4222-B1E7-A89F59C71DCB}"/>
                    </a:ext>
                  </a:extLst>
                </p:cNvPr>
                <p:cNvSpPr/>
                <p:nvPr/>
              </p:nvSpPr>
              <p:spPr>
                <a:xfrm>
                  <a:off x="6078399" y="4669003"/>
                  <a:ext cx="86496" cy="153689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rgbClr val="51483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</p:grpSp>
        </p:grpSp>
        <p:sp>
          <p:nvSpPr>
            <p:cNvPr id="1032" name="Ligebenet trekant 1031">
              <a:extLst>
                <a:ext uri="{FF2B5EF4-FFF2-40B4-BE49-F238E27FC236}">
                  <a16:creationId xmlns:a16="http://schemas.microsoft.com/office/drawing/2014/main" id="{E1F5204A-55F2-4092-B3CC-ED0A81E3092A}"/>
                </a:ext>
              </a:extLst>
            </p:cNvPr>
            <p:cNvSpPr/>
            <p:nvPr/>
          </p:nvSpPr>
          <p:spPr>
            <a:xfrm>
              <a:off x="7845719" y="5036090"/>
              <a:ext cx="1328346" cy="124066"/>
            </a:xfrm>
            <a:prstGeom prst="triangle">
              <a:avLst>
                <a:gd name="adj" fmla="val 75097"/>
              </a:avLst>
            </a:prstGeom>
            <a:solidFill>
              <a:srgbClr val="51483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grpSp>
          <p:nvGrpSpPr>
            <p:cNvPr id="1033" name="Gruppe 1032">
              <a:extLst>
                <a:ext uri="{FF2B5EF4-FFF2-40B4-BE49-F238E27FC236}">
                  <a16:creationId xmlns:a16="http://schemas.microsoft.com/office/drawing/2014/main" id="{66FCBC2F-12B2-4C5C-B739-CF7A3F39F73A}"/>
                </a:ext>
              </a:extLst>
            </p:cNvPr>
            <p:cNvGrpSpPr/>
            <p:nvPr/>
          </p:nvGrpSpPr>
          <p:grpSpPr>
            <a:xfrm>
              <a:off x="9235963" y="5188350"/>
              <a:ext cx="178657" cy="178315"/>
              <a:chOff x="7898541" y="5235970"/>
              <a:chExt cx="178657" cy="178315"/>
            </a:xfrm>
          </p:grpSpPr>
          <p:sp>
            <p:nvSpPr>
              <p:cNvPr id="1079" name="Rektangel 1078">
                <a:extLst>
                  <a:ext uri="{FF2B5EF4-FFF2-40B4-BE49-F238E27FC236}">
                    <a16:creationId xmlns:a16="http://schemas.microsoft.com/office/drawing/2014/main" id="{D6817D16-3039-4A1D-BE4F-7FE5998B17CB}"/>
                  </a:ext>
                </a:extLst>
              </p:cNvPr>
              <p:cNvSpPr/>
              <p:nvPr/>
            </p:nvSpPr>
            <p:spPr>
              <a:xfrm>
                <a:off x="7898541" y="5235970"/>
                <a:ext cx="86496" cy="864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rgbClr val="51483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080" name="Rektangel 1079">
                <a:extLst>
                  <a:ext uri="{FF2B5EF4-FFF2-40B4-BE49-F238E27FC236}">
                    <a16:creationId xmlns:a16="http://schemas.microsoft.com/office/drawing/2014/main" id="{17BF887A-CA62-49F5-AC89-93207B38471E}"/>
                  </a:ext>
                </a:extLst>
              </p:cNvPr>
              <p:cNvSpPr/>
              <p:nvPr/>
            </p:nvSpPr>
            <p:spPr>
              <a:xfrm>
                <a:off x="7990702" y="5235970"/>
                <a:ext cx="86496" cy="864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rgbClr val="51483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081" name="Rektangel 1080">
                <a:extLst>
                  <a:ext uri="{FF2B5EF4-FFF2-40B4-BE49-F238E27FC236}">
                    <a16:creationId xmlns:a16="http://schemas.microsoft.com/office/drawing/2014/main" id="{C92859E1-6D7D-41D4-85C2-6AED4F67E8DE}"/>
                  </a:ext>
                </a:extLst>
              </p:cNvPr>
              <p:cNvSpPr/>
              <p:nvPr/>
            </p:nvSpPr>
            <p:spPr>
              <a:xfrm>
                <a:off x="7898541" y="5327885"/>
                <a:ext cx="86496" cy="864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rgbClr val="51483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082" name="Rektangel 1081">
                <a:extLst>
                  <a:ext uri="{FF2B5EF4-FFF2-40B4-BE49-F238E27FC236}">
                    <a16:creationId xmlns:a16="http://schemas.microsoft.com/office/drawing/2014/main" id="{354D627E-FCE1-4231-B9AC-FD8721B7AF76}"/>
                  </a:ext>
                </a:extLst>
              </p:cNvPr>
              <p:cNvSpPr/>
              <p:nvPr/>
            </p:nvSpPr>
            <p:spPr>
              <a:xfrm>
                <a:off x="7990702" y="5327885"/>
                <a:ext cx="86496" cy="864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rgbClr val="51483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</p:grpSp>
        <p:grpSp>
          <p:nvGrpSpPr>
            <p:cNvPr id="1034" name="Gruppe 1033">
              <a:extLst>
                <a:ext uri="{FF2B5EF4-FFF2-40B4-BE49-F238E27FC236}">
                  <a16:creationId xmlns:a16="http://schemas.microsoft.com/office/drawing/2014/main" id="{F1998398-7ACD-4E6B-87C3-A3E97B43219E}"/>
                </a:ext>
              </a:extLst>
            </p:cNvPr>
            <p:cNvGrpSpPr/>
            <p:nvPr/>
          </p:nvGrpSpPr>
          <p:grpSpPr>
            <a:xfrm>
              <a:off x="9235963" y="5426272"/>
              <a:ext cx="177208" cy="214134"/>
              <a:chOff x="6090483" y="4742613"/>
              <a:chExt cx="177208" cy="214134"/>
            </a:xfrm>
          </p:grpSpPr>
          <p:sp>
            <p:nvSpPr>
              <p:cNvPr id="1075" name="Rektangel: afrundede hjørner 1074">
                <a:extLst>
                  <a:ext uri="{FF2B5EF4-FFF2-40B4-BE49-F238E27FC236}">
                    <a16:creationId xmlns:a16="http://schemas.microsoft.com/office/drawing/2014/main" id="{56B1A27E-4D50-48C0-8CBE-3EC8C13E1BA3}"/>
                  </a:ext>
                </a:extLst>
              </p:cNvPr>
              <p:cNvSpPr/>
              <p:nvPr/>
            </p:nvSpPr>
            <p:spPr>
              <a:xfrm>
                <a:off x="6091409" y="4742613"/>
                <a:ext cx="176282" cy="169787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rgbClr val="51483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grpSp>
            <p:nvGrpSpPr>
              <p:cNvPr id="1076" name="Gruppe 1075">
                <a:extLst>
                  <a:ext uri="{FF2B5EF4-FFF2-40B4-BE49-F238E27FC236}">
                    <a16:creationId xmlns:a16="http://schemas.microsoft.com/office/drawing/2014/main" id="{0EB5EFAD-439D-41AF-A993-E3CB6B584BCA}"/>
                  </a:ext>
                </a:extLst>
              </p:cNvPr>
              <p:cNvGrpSpPr/>
              <p:nvPr/>
            </p:nvGrpSpPr>
            <p:grpSpPr>
              <a:xfrm>
                <a:off x="6090483" y="4838785"/>
                <a:ext cx="176276" cy="117962"/>
                <a:chOff x="5988619" y="4669003"/>
                <a:chExt cx="176276" cy="153689"/>
              </a:xfrm>
            </p:grpSpPr>
            <p:sp>
              <p:nvSpPr>
                <p:cNvPr id="1077" name="Rektangel 1076">
                  <a:extLst>
                    <a:ext uri="{FF2B5EF4-FFF2-40B4-BE49-F238E27FC236}">
                      <a16:creationId xmlns:a16="http://schemas.microsoft.com/office/drawing/2014/main" id="{3E10C4F2-D556-4BDA-AA07-8CB82CF834CB}"/>
                    </a:ext>
                  </a:extLst>
                </p:cNvPr>
                <p:cNvSpPr/>
                <p:nvPr/>
              </p:nvSpPr>
              <p:spPr>
                <a:xfrm>
                  <a:off x="5988619" y="4669003"/>
                  <a:ext cx="86496" cy="153689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rgbClr val="51483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1078" name="Rektangel 1077">
                  <a:extLst>
                    <a:ext uri="{FF2B5EF4-FFF2-40B4-BE49-F238E27FC236}">
                      <a16:creationId xmlns:a16="http://schemas.microsoft.com/office/drawing/2014/main" id="{74BD772C-4CEC-478D-8D7F-DFF4379EE4E3}"/>
                    </a:ext>
                  </a:extLst>
                </p:cNvPr>
                <p:cNvSpPr/>
                <p:nvPr/>
              </p:nvSpPr>
              <p:spPr>
                <a:xfrm>
                  <a:off x="6078399" y="4669003"/>
                  <a:ext cx="86496" cy="153689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rgbClr val="51483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</p:grpSp>
        </p:grpSp>
        <p:grpSp>
          <p:nvGrpSpPr>
            <p:cNvPr id="1035" name="Gruppe 1034">
              <a:extLst>
                <a:ext uri="{FF2B5EF4-FFF2-40B4-BE49-F238E27FC236}">
                  <a16:creationId xmlns:a16="http://schemas.microsoft.com/office/drawing/2014/main" id="{354B90BA-6451-41BC-AD84-9AB557117799}"/>
                </a:ext>
              </a:extLst>
            </p:cNvPr>
            <p:cNvGrpSpPr/>
            <p:nvPr/>
          </p:nvGrpSpPr>
          <p:grpSpPr>
            <a:xfrm>
              <a:off x="9235963" y="5672935"/>
              <a:ext cx="178657" cy="178315"/>
              <a:chOff x="7898541" y="5235970"/>
              <a:chExt cx="178657" cy="178315"/>
            </a:xfrm>
          </p:grpSpPr>
          <p:sp>
            <p:nvSpPr>
              <p:cNvPr id="1071" name="Rektangel 1070">
                <a:extLst>
                  <a:ext uri="{FF2B5EF4-FFF2-40B4-BE49-F238E27FC236}">
                    <a16:creationId xmlns:a16="http://schemas.microsoft.com/office/drawing/2014/main" id="{BE87C587-60EF-4EEE-B0B5-6CA7C553A7EA}"/>
                  </a:ext>
                </a:extLst>
              </p:cNvPr>
              <p:cNvSpPr/>
              <p:nvPr/>
            </p:nvSpPr>
            <p:spPr>
              <a:xfrm>
                <a:off x="7898541" y="5235970"/>
                <a:ext cx="86496" cy="864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rgbClr val="51483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072" name="Rektangel 1071">
                <a:extLst>
                  <a:ext uri="{FF2B5EF4-FFF2-40B4-BE49-F238E27FC236}">
                    <a16:creationId xmlns:a16="http://schemas.microsoft.com/office/drawing/2014/main" id="{10FA4D6C-715D-4C86-9CF5-DA6752D64389}"/>
                  </a:ext>
                </a:extLst>
              </p:cNvPr>
              <p:cNvSpPr/>
              <p:nvPr/>
            </p:nvSpPr>
            <p:spPr>
              <a:xfrm>
                <a:off x="7990702" y="5235970"/>
                <a:ext cx="86496" cy="864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rgbClr val="51483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073" name="Rektangel 1072">
                <a:extLst>
                  <a:ext uri="{FF2B5EF4-FFF2-40B4-BE49-F238E27FC236}">
                    <a16:creationId xmlns:a16="http://schemas.microsoft.com/office/drawing/2014/main" id="{1FF414D0-21FB-4068-8A25-68F2D6DDF4E7}"/>
                  </a:ext>
                </a:extLst>
              </p:cNvPr>
              <p:cNvSpPr/>
              <p:nvPr/>
            </p:nvSpPr>
            <p:spPr>
              <a:xfrm>
                <a:off x="7898541" y="5327885"/>
                <a:ext cx="86496" cy="864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rgbClr val="51483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074" name="Rektangel 1073">
                <a:extLst>
                  <a:ext uri="{FF2B5EF4-FFF2-40B4-BE49-F238E27FC236}">
                    <a16:creationId xmlns:a16="http://schemas.microsoft.com/office/drawing/2014/main" id="{8445B31E-A7C6-420A-B50C-D97A3F98241A}"/>
                  </a:ext>
                </a:extLst>
              </p:cNvPr>
              <p:cNvSpPr/>
              <p:nvPr/>
            </p:nvSpPr>
            <p:spPr>
              <a:xfrm>
                <a:off x="7990702" y="5327885"/>
                <a:ext cx="86496" cy="864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rgbClr val="51483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</p:grpSp>
        <p:sp>
          <p:nvSpPr>
            <p:cNvPr id="1036" name="Ellipse 1035">
              <a:extLst>
                <a:ext uri="{FF2B5EF4-FFF2-40B4-BE49-F238E27FC236}">
                  <a16:creationId xmlns:a16="http://schemas.microsoft.com/office/drawing/2014/main" id="{AA2EA3DF-4586-4F4C-9449-A6C334D6363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90124" y="4877837"/>
              <a:ext cx="49878" cy="48412"/>
            </a:xfrm>
            <a:prstGeom prst="ellipse">
              <a:avLst/>
            </a:prstGeom>
            <a:solidFill>
              <a:srgbClr val="51483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037" name="Rektangel 1036">
              <a:extLst>
                <a:ext uri="{FF2B5EF4-FFF2-40B4-BE49-F238E27FC236}">
                  <a16:creationId xmlns:a16="http://schemas.microsoft.com/office/drawing/2014/main" id="{0F8AFCAF-FE49-4446-93AE-B811A021A25B}"/>
                </a:ext>
              </a:extLst>
            </p:cNvPr>
            <p:cNvSpPr/>
            <p:nvPr/>
          </p:nvSpPr>
          <p:spPr>
            <a:xfrm>
              <a:off x="8028870" y="4929255"/>
              <a:ext cx="266039" cy="115403"/>
            </a:xfrm>
            <a:prstGeom prst="rect">
              <a:avLst/>
            </a:prstGeom>
            <a:solidFill>
              <a:srgbClr val="3D61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grpSp>
          <p:nvGrpSpPr>
            <p:cNvPr id="1039" name="Gruppe 1038">
              <a:extLst>
                <a:ext uri="{FF2B5EF4-FFF2-40B4-BE49-F238E27FC236}">
                  <a16:creationId xmlns:a16="http://schemas.microsoft.com/office/drawing/2014/main" id="{083BF2CB-75CC-4C27-8D05-F2EC476F77AC}"/>
                </a:ext>
              </a:extLst>
            </p:cNvPr>
            <p:cNvGrpSpPr/>
            <p:nvPr/>
          </p:nvGrpSpPr>
          <p:grpSpPr>
            <a:xfrm>
              <a:off x="4336369" y="5752213"/>
              <a:ext cx="878560" cy="312995"/>
              <a:chOff x="5660360" y="4743450"/>
              <a:chExt cx="1340515" cy="530510"/>
            </a:xfrm>
          </p:grpSpPr>
          <p:sp>
            <p:nvSpPr>
              <p:cNvPr id="1054" name="Rektangel: afrundede hjørner 1053">
                <a:extLst>
                  <a:ext uri="{FF2B5EF4-FFF2-40B4-BE49-F238E27FC236}">
                    <a16:creationId xmlns:a16="http://schemas.microsoft.com/office/drawing/2014/main" id="{175DA2C9-7778-4C9F-9717-0EE4056223F8}"/>
                  </a:ext>
                </a:extLst>
              </p:cNvPr>
              <p:cNvSpPr/>
              <p:nvPr/>
            </p:nvSpPr>
            <p:spPr>
              <a:xfrm>
                <a:off x="5660360" y="4743450"/>
                <a:ext cx="1340514" cy="357744"/>
              </a:xfrm>
              <a:prstGeom prst="roundRect">
                <a:avLst/>
              </a:prstGeom>
              <a:solidFill>
                <a:srgbClr val="B7970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055" name="Rektangel 1054">
                <a:extLst>
                  <a:ext uri="{FF2B5EF4-FFF2-40B4-BE49-F238E27FC236}">
                    <a16:creationId xmlns:a16="http://schemas.microsoft.com/office/drawing/2014/main" id="{AC754DCB-2465-4DE5-95C7-39F79D13AA62}"/>
                  </a:ext>
                </a:extLst>
              </p:cNvPr>
              <p:cNvSpPr/>
              <p:nvPr/>
            </p:nvSpPr>
            <p:spPr>
              <a:xfrm>
                <a:off x="5660360" y="4924904"/>
                <a:ext cx="1340515" cy="258684"/>
              </a:xfrm>
              <a:prstGeom prst="rect">
                <a:avLst/>
              </a:prstGeom>
              <a:solidFill>
                <a:srgbClr val="B7970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056" name="Ellipse 1055">
                <a:extLst>
                  <a:ext uri="{FF2B5EF4-FFF2-40B4-BE49-F238E27FC236}">
                    <a16:creationId xmlns:a16="http://schemas.microsoft.com/office/drawing/2014/main" id="{1DDCFF0D-B4BB-45DE-B909-FF4F141FE766}"/>
                  </a:ext>
                </a:extLst>
              </p:cNvPr>
              <p:cNvSpPr/>
              <p:nvPr/>
            </p:nvSpPr>
            <p:spPr>
              <a:xfrm>
                <a:off x="5778677" y="5093960"/>
                <a:ext cx="180000" cy="1800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 w="254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057" name="Ellipse 1056">
                <a:extLst>
                  <a:ext uri="{FF2B5EF4-FFF2-40B4-BE49-F238E27FC236}">
                    <a16:creationId xmlns:a16="http://schemas.microsoft.com/office/drawing/2014/main" id="{22CD8BD6-5477-4D12-854E-C535FF690BCE}"/>
                  </a:ext>
                </a:extLst>
              </p:cNvPr>
              <p:cNvSpPr/>
              <p:nvPr/>
            </p:nvSpPr>
            <p:spPr>
              <a:xfrm>
                <a:off x="6730875" y="5093960"/>
                <a:ext cx="180000" cy="1800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 w="254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058" name="Rektangel 1057">
                <a:extLst>
                  <a:ext uri="{FF2B5EF4-FFF2-40B4-BE49-F238E27FC236}">
                    <a16:creationId xmlns:a16="http://schemas.microsoft.com/office/drawing/2014/main" id="{876E0F1C-8C91-422C-A940-CB057EB61A5B}"/>
                  </a:ext>
                </a:extLst>
              </p:cNvPr>
              <p:cNvSpPr/>
              <p:nvPr/>
            </p:nvSpPr>
            <p:spPr>
              <a:xfrm>
                <a:off x="6730875" y="4814561"/>
                <a:ext cx="167760" cy="15581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059" name="Rektangel 1058">
                <a:extLst>
                  <a:ext uri="{FF2B5EF4-FFF2-40B4-BE49-F238E27FC236}">
                    <a16:creationId xmlns:a16="http://schemas.microsoft.com/office/drawing/2014/main" id="{3F27A3F7-9848-4A7E-915B-0830D2C77502}"/>
                  </a:ext>
                </a:extLst>
              </p:cNvPr>
              <p:cNvSpPr/>
              <p:nvPr/>
            </p:nvSpPr>
            <p:spPr>
              <a:xfrm>
                <a:off x="6502275" y="4814561"/>
                <a:ext cx="167760" cy="15581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060" name="Rektangel 1059">
                <a:extLst>
                  <a:ext uri="{FF2B5EF4-FFF2-40B4-BE49-F238E27FC236}">
                    <a16:creationId xmlns:a16="http://schemas.microsoft.com/office/drawing/2014/main" id="{3D3B9A92-52DB-4740-ADEA-28BFF74A625F}"/>
                  </a:ext>
                </a:extLst>
              </p:cNvPr>
              <p:cNvSpPr/>
              <p:nvPr/>
            </p:nvSpPr>
            <p:spPr>
              <a:xfrm>
                <a:off x="5666584" y="4814561"/>
                <a:ext cx="167760" cy="15581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061" name="Rektangel 1060">
                <a:extLst>
                  <a:ext uri="{FF2B5EF4-FFF2-40B4-BE49-F238E27FC236}">
                    <a16:creationId xmlns:a16="http://schemas.microsoft.com/office/drawing/2014/main" id="{4F529E35-F976-46C7-95CE-A2E14DFF7619}"/>
                  </a:ext>
                </a:extLst>
              </p:cNvPr>
              <p:cNvSpPr/>
              <p:nvPr/>
            </p:nvSpPr>
            <p:spPr>
              <a:xfrm>
                <a:off x="6003676" y="4814561"/>
                <a:ext cx="167760" cy="357744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062" name="Rektangel 1061">
                <a:extLst>
                  <a:ext uri="{FF2B5EF4-FFF2-40B4-BE49-F238E27FC236}">
                    <a16:creationId xmlns:a16="http://schemas.microsoft.com/office/drawing/2014/main" id="{335BA6D6-0441-4917-BB99-C8847DC5BFDD}"/>
                  </a:ext>
                </a:extLst>
              </p:cNvPr>
              <p:cNvSpPr/>
              <p:nvPr/>
            </p:nvSpPr>
            <p:spPr>
              <a:xfrm>
                <a:off x="6192058" y="4814561"/>
                <a:ext cx="167760" cy="357744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</p:grpSp>
        <p:grpSp>
          <p:nvGrpSpPr>
            <p:cNvPr id="1040" name="Gruppe 1039">
              <a:extLst>
                <a:ext uri="{FF2B5EF4-FFF2-40B4-BE49-F238E27FC236}">
                  <a16:creationId xmlns:a16="http://schemas.microsoft.com/office/drawing/2014/main" id="{02774EEC-1894-42C6-B025-04C548AEDA85}"/>
                </a:ext>
              </a:extLst>
            </p:cNvPr>
            <p:cNvGrpSpPr/>
            <p:nvPr/>
          </p:nvGrpSpPr>
          <p:grpSpPr>
            <a:xfrm>
              <a:off x="2369408" y="5341910"/>
              <a:ext cx="916095" cy="739090"/>
              <a:chOff x="3423170" y="5235767"/>
              <a:chExt cx="916095" cy="739090"/>
            </a:xfrm>
          </p:grpSpPr>
          <p:sp>
            <p:nvSpPr>
              <p:cNvPr id="1048" name="Rektangel 1047">
                <a:extLst>
                  <a:ext uri="{FF2B5EF4-FFF2-40B4-BE49-F238E27FC236}">
                    <a16:creationId xmlns:a16="http://schemas.microsoft.com/office/drawing/2014/main" id="{23A22E09-C645-4E18-AF8D-62FF4BCB7FC3}"/>
                  </a:ext>
                </a:extLst>
              </p:cNvPr>
              <p:cNvSpPr/>
              <p:nvPr/>
            </p:nvSpPr>
            <p:spPr>
              <a:xfrm>
                <a:off x="3868949" y="5660063"/>
                <a:ext cx="85862" cy="314794"/>
              </a:xfrm>
              <a:prstGeom prst="rect">
                <a:avLst/>
              </a:prstGeom>
              <a:solidFill>
                <a:srgbClr val="604A3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049" name="Ellipse 1048">
                <a:extLst>
                  <a:ext uri="{FF2B5EF4-FFF2-40B4-BE49-F238E27FC236}">
                    <a16:creationId xmlns:a16="http://schemas.microsoft.com/office/drawing/2014/main" id="{8C79606B-2A0D-44C1-9EE5-0CCFFB634D0A}"/>
                  </a:ext>
                </a:extLst>
              </p:cNvPr>
              <p:cNvSpPr/>
              <p:nvPr/>
            </p:nvSpPr>
            <p:spPr>
              <a:xfrm>
                <a:off x="3498316" y="5484938"/>
                <a:ext cx="442065" cy="312704"/>
              </a:xfrm>
              <a:prstGeom prst="ellipse">
                <a:avLst/>
              </a:prstGeom>
              <a:solidFill>
                <a:srgbClr val="3F5F5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050" name="Ellipse 1049">
                <a:extLst>
                  <a:ext uri="{FF2B5EF4-FFF2-40B4-BE49-F238E27FC236}">
                    <a16:creationId xmlns:a16="http://schemas.microsoft.com/office/drawing/2014/main" id="{AEB2D2FD-0061-4697-BA5C-44D84019377D}"/>
                  </a:ext>
                </a:extLst>
              </p:cNvPr>
              <p:cNvSpPr/>
              <p:nvPr/>
            </p:nvSpPr>
            <p:spPr>
              <a:xfrm>
                <a:off x="3751934" y="5235767"/>
                <a:ext cx="442065" cy="312704"/>
              </a:xfrm>
              <a:prstGeom prst="ellipse">
                <a:avLst/>
              </a:prstGeom>
              <a:solidFill>
                <a:srgbClr val="3F5F5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051" name="Ellipse 1050">
                <a:extLst>
                  <a:ext uri="{FF2B5EF4-FFF2-40B4-BE49-F238E27FC236}">
                    <a16:creationId xmlns:a16="http://schemas.microsoft.com/office/drawing/2014/main" id="{60D899D4-CD4C-4E87-A470-E35C3D85A89A}"/>
                  </a:ext>
                </a:extLst>
              </p:cNvPr>
              <p:cNvSpPr/>
              <p:nvPr/>
            </p:nvSpPr>
            <p:spPr>
              <a:xfrm>
                <a:off x="3423170" y="5319121"/>
                <a:ext cx="565580" cy="312704"/>
              </a:xfrm>
              <a:prstGeom prst="ellipse">
                <a:avLst/>
              </a:prstGeom>
              <a:solidFill>
                <a:srgbClr val="37675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052" name="Ellipse 1051">
                <a:extLst>
                  <a:ext uri="{FF2B5EF4-FFF2-40B4-BE49-F238E27FC236}">
                    <a16:creationId xmlns:a16="http://schemas.microsoft.com/office/drawing/2014/main" id="{0CFBBE6E-76EA-4715-8CC6-A0F600A81BBF}"/>
                  </a:ext>
                </a:extLst>
              </p:cNvPr>
              <p:cNvSpPr/>
              <p:nvPr/>
            </p:nvSpPr>
            <p:spPr>
              <a:xfrm>
                <a:off x="3726414" y="5361563"/>
                <a:ext cx="442065" cy="390011"/>
              </a:xfrm>
              <a:prstGeom prst="ellipse">
                <a:avLst/>
              </a:prstGeom>
              <a:solidFill>
                <a:srgbClr val="2E604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053" name="Ellipse 1052">
                <a:extLst>
                  <a:ext uri="{FF2B5EF4-FFF2-40B4-BE49-F238E27FC236}">
                    <a16:creationId xmlns:a16="http://schemas.microsoft.com/office/drawing/2014/main" id="{35C6225B-35D7-409D-878F-9C7DFA9FF5CE}"/>
                  </a:ext>
                </a:extLst>
              </p:cNvPr>
              <p:cNvSpPr/>
              <p:nvPr/>
            </p:nvSpPr>
            <p:spPr>
              <a:xfrm>
                <a:off x="3929526" y="5365816"/>
                <a:ext cx="409739" cy="312704"/>
              </a:xfrm>
              <a:prstGeom prst="ellipse">
                <a:avLst/>
              </a:prstGeom>
              <a:solidFill>
                <a:srgbClr val="3D61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</p:grpSp>
        <p:grpSp>
          <p:nvGrpSpPr>
            <p:cNvPr id="1041" name="Gruppe 1040">
              <a:extLst>
                <a:ext uri="{FF2B5EF4-FFF2-40B4-BE49-F238E27FC236}">
                  <a16:creationId xmlns:a16="http://schemas.microsoft.com/office/drawing/2014/main" id="{CA410734-102A-463F-9F6F-AF66060D2891}"/>
                </a:ext>
              </a:extLst>
            </p:cNvPr>
            <p:cNvGrpSpPr/>
            <p:nvPr/>
          </p:nvGrpSpPr>
          <p:grpSpPr>
            <a:xfrm>
              <a:off x="7249387" y="5250602"/>
              <a:ext cx="916095" cy="739090"/>
              <a:chOff x="3423170" y="5235767"/>
              <a:chExt cx="916095" cy="739090"/>
            </a:xfrm>
          </p:grpSpPr>
          <p:sp>
            <p:nvSpPr>
              <p:cNvPr id="1042" name="Rektangel 1041">
                <a:extLst>
                  <a:ext uri="{FF2B5EF4-FFF2-40B4-BE49-F238E27FC236}">
                    <a16:creationId xmlns:a16="http://schemas.microsoft.com/office/drawing/2014/main" id="{07D3D8AA-358A-439D-872F-4E7CBFEF101E}"/>
                  </a:ext>
                </a:extLst>
              </p:cNvPr>
              <p:cNvSpPr/>
              <p:nvPr/>
            </p:nvSpPr>
            <p:spPr>
              <a:xfrm>
                <a:off x="3868949" y="5660063"/>
                <a:ext cx="85862" cy="314794"/>
              </a:xfrm>
              <a:prstGeom prst="rect">
                <a:avLst/>
              </a:prstGeom>
              <a:solidFill>
                <a:srgbClr val="604A3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043" name="Ellipse 1042">
                <a:extLst>
                  <a:ext uri="{FF2B5EF4-FFF2-40B4-BE49-F238E27FC236}">
                    <a16:creationId xmlns:a16="http://schemas.microsoft.com/office/drawing/2014/main" id="{BB0D9AF3-0565-402D-AE77-10EF1ACD000D}"/>
                  </a:ext>
                </a:extLst>
              </p:cNvPr>
              <p:cNvSpPr/>
              <p:nvPr/>
            </p:nvSpPr>
            <p:spPr>
              <a:xfrm>
                <a:off x="3498316" y="5484938"/>
                <a:ext cx="442065" cy="312704"/>
              </a:xfrm>
              <a:prstGeom prst="ellipse">
                <a:avLst/>
              </a:prstGeom>
              <a:solidFill>
                <a:srgbClr val="3F5F5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044" name="Ellipse 1043">
                <a:extLst>
                  <a:ext uri="{FF2B5EF4-FFF2-40B4-BE49-F238E27FC236}">
                    <a16:creationId xmlns:a16="http://schemas.microsoft.com/office/drawing/2014/main" id="{F7A455CB-60C9-4CE4-A68F-CCB32C457863}"/>
                  </a:ext>
                </a:extLst>
              </p:cNvPr>
              <p:cNvSpPr/>
              <p:nvPr/>
            </p:nvSpPr>
            <p:spPr>
              <a:xfrm>
                <a:off x="3751934" y="5235767"/>
                <a:ext cx="442065" cy="312704"/>
              </a:xfrm>
              <a:prstGeom prst="ellipse">
                <a:avLst/>
              </a:prstGeom>
              <a:solidFill>
                <a:srgbClr val="3F5F5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045" name="Ellipse 1044">
                <a:extLst>
                  <a:ext uri="{FF2B5EF4-FFF2-40B4-BE49-F238E27FC236}">
                    <a16:creationId xmlns:a16="http://schemas.microsoft.com/office/drawing/2014/main" id="{CD92B167-A3E9-445B-91D0-48B7821154A9}"/>
                  </a:ext>
                </a:extLst>
              </p:cNvPr>
              <p:cNvSpPr/>
              <p:nvPr/>
            </p:nvSpPr>
            <p:spPr>
              <a:xfrm>
                <a:off x="3423170" y="5319121"/>
                <a:ext cx="565580" cy="312704"/>
              </a:xfrm>
              <a:prstGeom prst="ellipse">
                <a:avLst/>
              </a:prstGeom>
              <a:solidFill>
                <a:srgbClr val="37675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046" name="Ellipse 1045">
                <a:extLst>
                  <a:ext uri="{FF2B5EF4-FFF2-40B4-BE49-F238E27FC236}">
                    <a16:creationId xmlns:a16="http://schemas.microsoft.com/office/drawing/2014/main" id="{7B7C16E5-424F-4719-B001-72E504B70711}"/>
                  </a:ext>
                </a:extLst>
              </p:cNvPr>
              <p:cNvSpPr/>
              <p:nvPr/>
            </p:nvSpPr>
            <p:spPr>
              <a:xfrm>
                <a:off x="3726414" y="5361563"/>
                <a:ext cx="442065" cy="390011"/>
              </a:xfrm>
              <a:prstGeom prst="ellipse">
                <a:avLst/>
              </a:prstGeom>
              <a:solidFill>
                <a:srgbClr val="2E604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047" name="Ellipse 1046">
                <a:extLst>
                  <a:ext uri="{FF2B5EF4-FFF2-40B4-BE49-F238E27FC236}">
                    <a16:creationId xmlns:a16="http://schemas.microsoft.com/office/drawing/2014/main" id="{936F6B0E-9449-40F2-987C-4620852FAE76}"/>
                  </a:ext>
                </a:extLst>
              </p:cNvPr>
              <p:cNvSpPr/>
              <p:nvPr/>
            </p:nvSpPr>
            <p:spPr>
              <a:xfrm>
                <a:off x="3929526" y="5365816"/>
                <a:ext cx="409739" cy="312704"/>
              </a:xfrm>
              <a:prstGeom prst="ellipse">
                <a:avLst/>
              </a:prstGeom>
              <a:solidFill>
                <a:srgbClr val="3D61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</p:grpSp>
      </p:grpSp>
      <p:grpSp>
        <p:nvGrpSpPr>
          <p:cNvPr id="6" name="Gruppe 5">
            <a:extLst>
              <a:ext uri="{FF2B5EF4-FFF2-40B4-BE49-F238E27FC236}">
                <a16:creationId xmlns:a16="http://schemas.microsoft.com/office/drawing/2014/main" id="{6BCA60C5-A0DA-45E6-92AA-594E86D9D53B}"/>
              </a:ext>
            </a:extLst>
          </p:cNvPr>
          <p:cNvGrpSpPr/>
          <p:nvPr userDrawn="1"/>
        </p:nvGrpSpPr>
        <p:grpSpPr>
          <a:xfrm>
            <a:off x="10802625" y="5150324"/>
            <a:ext cx="658076" cy="644507"/>
            <a:chOff x="10762407" y="5102768"/>
            <a:chExt cx="703057" cy="663486"/>
          </a:xfrm>
        </p:grpSpPr>
        <p:sp>
          <p:nvSpPr>
            <p:cNvPr id="1553" name="Rektangel 1552">
              <a:extLst>
                <a:ext uri="{FF2B5EF4-FFF2-40B4-BE49-F238E27FC236}">
                  <a16:creationId xmlns:a16="http://schemas.microsoft.com/office/drawing/2014/main" id="{B1504988-E200-4B4C-B33B-06AC7024D017}"/>
                </a:ext>
              </a:extLst>
            </p:cNvPr>
            <p:cNvSpPr/>
            <p:nvPr userDrawn="1"/>
          </p:nvSpPr>
          <p:spPr>
            <a:xfrm flipH="1">
              <a:off x="11044233" y="5595856"/>
              <a:ext cx="99539" cy="170398"/>
            </a:xfrm>
            <a:prstGeom prst="rect">
              <a:avLst/>
            </a:prstGeom>
            <a:solidFill>
              <a:srgbClr val="604A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554" name="Ellipse 1553">
              <a:extLst>
                <a:ext uri="{FF2B5EF4-FFF2-40B4-BE49-F238E27FC236}">
                  <a16:creationId xmlns:a16="http://schemas.microsoft.com/office/drawing/2014/main" id="{A0702E9F-05C6-48F0-8DFD-8E3F1339A689}"/>
                </a:ext>
              </a:extLst>
            </p:cNvPr>
            <p:cNvSpPr/>
            <p:nvPr userDrawn="1"/>
          </p:nvSpPr>
          <p:spPr>
            <a:xfrm flipH="1">
              <a:off x="11081766" y="5326451"/>
              <a:ext cx="383698" cy="280717"/>
            </a:xfrm>
            <a:prstGeom prst="ellipse">
              <a:avLst/>
            </a:prstGeom>
            <a:solidFill>
              <a:srgbClr val="3F5F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555" name="Ellipse 1554">
              <a:extLst>
                <a:ext uri="{FF2B5EF4-FFF2-40B4-BE49-F238E27FC236}">
                  <a16:creationId xmlns:a16="http://schemas.microsoft.com/office/drawing/2014/main" id="{BF72FC00-5A78-4EA1-8B66-555C990D75C2}"/>
                </a:ext>
              </a:extLst>
            </p:cNvPr>
            <p:cNvSpPr/>
            <p:nvPr userDrawn="1"/>
          </p:nvSpPr>
          <p:spPr>
            <a:xfrm flipH="1">
              <a:off x="10861634" y="5102768"/>
              <a:ext cx="383698" cy="280717"/>
            </a:xfrm>
            <a:prstGeom prst="ellipse">
              <a:avLst/>
            </a:prstGeom>
            <a:solidFill>
              <a:srgbClr val="3F5F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556" name="Ellipse 1555">
              <a:extLst>
                <a:ext uri="{FF2B5EF4-FFF2-40B4-BE49-F238E27FC236}">
                  <a16:creationId xmlns:a16="http://schemas.microsoft.com/office/drawing/2014/main" id="{22F16B8F-A1E0-41DD-B906-CF729ACBBDCF}"/>
                </a:ext>
              </a:extLst>
            </p:cNvPr>
            <p:cNvSpPr/>
            <p:nvPr userDrawn="1"/>
          </p:nvSpPr>
          <p:spPr>
            <a:xfrm flipH="1">
              <a:off x="10924515" y="5136031"/>
              <a:ext cx="490904" cy="280717"/>
            </a:xfrm>
            <a:prstGeom prst="ellipse">
              <a:avLst/>
            </a:prstGeom>
            <a:solidFill>
              <a:srgbClr val="3767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557" name="Ellipse 1556">
              <a:extLst>
                <a:ext uri="{FF2B5EF4-FFF2-40B4-BE49-F238E27FC236}">
                  <a16:creationId xmlns:a16="http://schemas.microsoft.com/office/drawing/2014/main" id="{D2AE1328-AB0B-4901-8132-3600E57D6EC5}"/>
                </a:ext>
              </a:extLst>
            </p:cNvPr>
            <p:cNvSpPr/>
            <p:nvPr userDrawn="1"/>
          </p:nvSpPr>
          <p:spPr>
            <a:xfrm flipH="1">
              <a:off x="10962046" y="5276085"/>
              <a:ext cx="383698" cy="350116"/>
            </a:xfrm>
            <a:prstGeom prst="ellipse">
              <a:avLst/>
            </a:prstGeom>
            <a:solidFill>
              <a:srgbClr val="2E60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558" name="Ellipse 1557">
              <a:extLst>
                <a:ext uri="{FF2B5EF4-FFF2-40B4-BE49-F238E27FC236}">
                  <a16:creationId xmlns:a16="http://schemas.microsoft.com/office/drawing/2014/main" id="{4CA26B34-D5F7-42DA-94F9-987FD19AFE90}"/>
                </a:ext>
              </a:extLst>
            </p:cNvPr>
            <p:cNvSpPr/>
            <p:nvPr userDrawn="1"/>
          </p:nvSpPr>
          <p:spPr>
            <a:xfrm flipH="1">
              <a:off x="10762407" y="5293027"/>
              <a:ext cx="355641" cy="280717"/>
            </a:xfrm>
            <a:prstGeom prst="ellipse">
              <a:avLst/>
            </a:prstGeom>
            <a:solidFill>
              <a:srgbClr val="3D61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</p:grpSp>
    </p:spTree>
    <p:extLst>
      <p:ext uri="{BB962C8B-B14F-4D97-AF65-F5344CB8AC3E}">
        <p14:creationId xmlns:p14="http://schemas.microsoft.com/office/powerpoint/2010/main" val="618138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93">
          <p15:clr>
            <a:srgbClr val="A4A3A4"/>
          </p15:clr>
        </p15:guide>
        <p15:guide id="4" pos="461">
          <p15:clr>
            <a:srgbClr val="A4A3A4"/>
          </p15:clr>
        </p15:guide>
        <p15:guide id="5" pos="7287">
          <p15:clr>
            <a:srgbClr val="A4A3A4"/>
          </p15:clr>
        </p15:guide>
        <p15:guide id="6" pos="7219">
          <p15:clr>
            <a:srgbClr val="A4A3A4"/>
          </p15:clr>
        </p15:guide>
        <p15:guide id="7" orient="horz" pos="981">
          <p15:clr>
            <a:srgbClr val="A4A3A4"/>
          </p15:clr>
        </p15:guide>
        <p15:guide id="8" orient="horz" pos="3838">
          <p15:clr>
            <a:srgbClr val="A4A3A4"/>
          </p15:clr>
        </p15:guide>
        <p15:guide id="9" orient="horz" pos="3770">
          <p15:clr>
            <a:srgbClr val="A4A3A4"/>
          </p15:clr>
        </p15:guide>
        <p15:guide id="10" orient="horz" pos="1049">
          <p15:clr>
            <a:srgbClr val="A4A3A4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ederiksberg 1 - grø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4" name="Objekt 3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11">
            <a:extLst>
              <a:ext uri="{FF2B5EF4-FFF2-40B4-BE49-F238E27FC236}">
                <a16:creationId xmlns:a16="http://schemas.microsoft.com/office/drawing/2014/main" id="{C01F24CB-F56C-412B-B35C-126AC1BFB968}"/>
              </a:ext>
            </a:extLst>
          </p:cNvPr>
          <p:cNvSpPr/>
          <p:nvPr userDrawn="1"/>
        </p:nvSpPr>
        <p:spPr>
          <a:xfrm>
            <a:off x="623888" y="1557337"/>
            <a:ext cx="10944224" cy="4535488"/>
          </a:xfrm>
          <a:prstGeom prst="rect">
            <a:avLst/>
          </a:prstGeom>
          <a:solidFill>
            <a:srgbClr val="EEE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000" b="1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409" name="Gruppe 408">
            <a:extLst>
              <a:ext uri="{FF2B5EF4-FFF2-40B4-BE49-F238E27FC236}">
                <a16:creationId xmlns:a16="http://schemas.microsoft.com/office/drawing/2014/main" id="{C7A352E4-A5C6-4A63-B76E-74A0064E1078}"/>
              </a:ext>
            </a:extLst>
          </p:cNvPr>
          <p:cNvGrpSpPr>
            <a:grpSpLocks noChangeAspect="1"/>
          </p:cNvGrpSpPr>
          <p:nvPr userDrawn="1"/>
        </p:nvGrpSpPr>
        <p:grpSpPr>
          <a:xfrm flipH="1">
            <a:off x="9330607" y="2687650"/>
            <a:ext cx="1892210" cy="693435"/>
            <a:chOff x="7698172" y="1860827"/>
            <a:chExt cx="2046398" cy="794493"/>
          </a:xfrm>
        </p:grpSpPr>
        <p:sp>
          <p:nvSpPr>
            <p:cNvPr id="410" name="Ellipse 409">
              <a:extLst>
                <a:ext uri="{FF2B5EF4-FFF2-40B4-BE49-F238E27FC236}">
                  <a16:creationId xmlns:a16="http://schemas.microsoft.com/office/drawing/2014/main" id="{F270DDC4-5F4A-422C-A11A-6A2537121524}"/>
                </a:ext>
              </a:extLst>
            </p:cNvPr>
            <p:cNvSpPr/>
            <p:nvPr userDrawn="1"/>
          </p:nvSpPr>
          <p:spPr>
            <a:xfrm>
              <a:off x="7698172" y="2259987"/>
              <a:ext cx="1389060" cy="376169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chemeClr val="bg1">
                    <a:lumMod val="95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411" name="Ellipse 410">
              <a:extLst>
                <a:ext uri="{FF2B5EF4-FFF2-40B4-BE49-F238E27FC236}">
                  <a16:creationId xmlns:a16="http://schemas.microsoft.com/office/drawing/2014/main" id="{733AFB7D-F4E7-4BBD-A28B-D48718E592EE}"/>
                </a:ext>
              </a:extLst>
            </p:cNvPr>
            <p:cNvSpPr/>
            <p:nvPr userDrawn="1"/>
          </p:nvSpPr>
          <p:spPr>
            <a:xfrm>
              <a:off x="8489382" y="2279151"/>
              <a:ext cx="1255188" cy="376169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chemeClr val="bg1">
                    <a:lumMod val="95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412" name="Ellipse 411">
              <a:extLst>
                <a:ext uri="{FF2B5EF4-FFF2-40B4-BE49-F238E27FC236}">
                  <a16:creationId xmlns:a16="http://schemas.microsoft.com/office/drawing/2014/main" id="{46338556-16B1-4920-BB26-EF31250257E1}"/>
                </a:ext>
              </a:extLst>
            </p:cNvPr>
            <p:cNvSpPr/>
            <p:nvPr userDrawn="1"/>
          </p:nvSpPr>
          <p:spPr>
            <a:xfrm>
              <a:off x="7965460" y="1959085"/>
              <a:ext cx="529299" cy="376169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chemeClr val="bg1">
                    <a:lumMod val="95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413" name="Ellipse 412">
              <a:extLst>
                <a:ext uri="{FF2B5EF4-FFF2-40B4-BE49-F238E27FC236}">
                  <a16:creationId xmlns:a16="http://schemas.microsoft.com/office/drawing/2014/main" id="{A989BD7E-EBB5-4FD6-9003-86B1B1BCA0DD}"/>
                </a:ext>
              </a:extLst>
            </p:cNvPr>
            <p:cNvSpPr/>
            <p:nvPr userDrawn="1"/>
          </p:nvSpPr>
          <p:spPr>
            <a:xfrm>
              <a:off x="8232204" y="1860827"/>
              <a:ext cx="830228" cy="376169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chemeClr val="bg1">
                    <a:lumMod val="95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414" name="Ellipse 413">
              <a:extLst>
                <a:ext uri="{FF2B5EF4-FFF2-40B4-BE49-F238E27FC236}">
                  <a16:creationId xmlns:a16="http://schemas.microsoft.com/office/drawing/2014/main" id="{660F0352-CA9A-407A-8F34-8B99EA4D7173}"/>
                </a:ext>
              </a:extLst>
            </p:cNvPr>
            <p:cNvSpPr/>
            <p:nvPr userDrawn="1"/>
          </p:nvSpPr>
          <p:spPr>
            <a:xfrm>
              <a:off x="7948694" y="2046578"/>
              <a:ext cx="1761671" cy="465147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chemeClr val="bg1">
                    <a:lumMod val="9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415" name="Ellipse 414">
              <a:extLst>
                <a:ext uri="{FF2B5EF4-FFF2-40B4-BE49-F238E27FC236}">
                  <a16:creationId xmlns:a16="http://schemas.microsoft.com/office/drawing/2014/main" id="{41F63CD6-B579-4649-B389-B33C43B2637D}"/>
                </a:ext>
              </a:extLst>
            </p:cNvPr>
            <p:cNvSpPr/>
            <p:nvPr userDrawn="1"/>
          </p:nvSpPr>
          <p:spPr>
            <a:xfrm>
              <a:off x="8885298" y="2001084"/>
              <a:ext cx="463355" cy="205041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chemeClr val="bg1">
                    <a:lumMod val="95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</p:grpSp>
      <p:sp>
        <p:nvSpPr>
          <p:cNvPr id="12" name="Titel 11"/>
          <p:cNvSpPr>
            <a:spLocks noGrp="1"/>
          </p:cNvSpPr>
          <p:nvPr>
            <p:ph type="title" hasCustomPrompt="1"/>
          </p:nvPr>
        </p:nvSpPr>
        <p:spPr>
          <a:xfrm>
            <a:off x="623888" y="404665"/>
            <a:ext cx="10944224" cy="978729"/>
          </a:xfrm>
          <a:prstGeom prst="rect">
            <a:avLst/>
          </a:prstGeom>
        </p:spPr>
        <p:txBody>
          <a:bodyPr vert="horz" wrap="square" lIns="0">
            <a:spAutoFit/>
          </a:bodyPr>
          <a:lstStyle>
            <a:lvl1pPr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da-DK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Overskrift med mulighed for at fremhæve elementer med </a:t>
            </a:r>
            <a:r>
              <a:rPr lang="da-DK" sz="3200" b="1" dirty="0">
                <a:solidFill>
                  <a:srgbClr val="00502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grøn</a:t>
            </a:r>
            <a:endParaRPr lang="da-DK" sz="32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402" name="Gruppe 401">
            <a:extLst>
              <a:ext uri="{FF2B5EF4-FFF2-40B4-BE49-F238E27FC236}">
                <a16:creationId xmlns:a16="http://schemas.microsoft.com/office/drawing/2014/main" id="{BBCD4F5C-CE7E-4168-A21E-C023293FE903}"/>
              </a:ext>
            </a:extLst>
          </p:cNvPr>
          <p:cNvGrpSpPr/>
          <p:nvPr userDrawn="1"/>
        </p:nvGrpSpPr>
        <p:grpSpPr>
          <a:xfrm>
            <a:off x="6270980" y="2317062"/>
            <a:ext cx="2046398" cy="794493"/>
            <a:chOff x="6270980" y="1977069"/>
            <a:chExt cx="2046398" cy="794493"/>
          </a:xfrm>
        </p:grpSpPr>
        <p:sp>
          <p:nvSpPr>
            <p:cNvPr id="403" name="Ellipse 402">
              <a:extLst>
                <a:ext uri="{FF2B5EF4-FFF2-40B4-BE49-F238E27FC236}">
                  <a16:creationId xmlns:a16="http://schemas.microsoft.com/office/drawing/2014/main" id="{549A09DB-0CAB-40AC-9466-AB0D31C62650}"/>
                </a:ext>
              </a:extLst>
            </p:cNvPr>
            <p:cNvSpPr/>
            <p:nvPr userDrawn="1"/>
          </p:nvSpPr>
          <p:spPr>
            <a:xfrm>
              <a:off x="6270980" y="2376229"/>
              <a:ext cx="1389060" cy="376169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chemeClr val="bg1">
                    <a:lumMod val="95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404" name="Ellipse 403">
              <a:extLst>
                <a:ext uri="{FF2B5EF4-FFF2-40B4-BE49-F238E27FC236}">
                  <a16:creationId xmlns:a16="http://schemas.microsoft.com/office/drawing/2014/main" id="{76660E34-E935-42CA-A4E0-98198D2AF10E}"/>
                </a:ext>
              </a:extLst>
            </p:cNvPr>
            <p:cNvSpPr/>
            <p:nvPr userDrawn="1"/>
          </p:nvSpPr>
          <p:spPr>
            <a:xfrm>
              <a:off x="7062190" y="2395393"/>
              <a:ext cx="1255188" cy="376169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chemeClr val="bg1">
                    <a:lumMod val="95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405" name="Ellipse 404">
              <a:extLst>
                <a:ext uri="{FF2B5EF4-FFF2-40B4-BE49-F238E27FC236}">
                  <a16:creationId xmlns:a16="http://schemas.microsoft.com/office/drawing/2014/main" id="{C6B804D5-93C9-4B96-91CE-CB049CD80C51}"/>
                </a:ext>
              </a:extLst>
            </p:cNvPr>
            <p:cNvSpPr/>
            <p:nvPr userDrawn="1"/>
          </p:nvSpPr>
          <p:spPr>
            <a:xfrm>
              <a:off x="6538268" y="2075327"/>
              <a:ext cx="529299" cy="376169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chemeClr val="bg1">
                    <a:lumMod val="95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406" name="Ellipse 405">
              <a:extLst>
                <a:ext uri="{FF2B5EF4-FFF2-40B4-BE49-F238E27FC236}">
                  <a16:creationId xmlns:a16="http://schemas.microsoft.com/office/drawing/2014/main" id="{2BE294E7-7F92-4AEC-BD2C-AC06B8CFAB0E}"/>
                </a:ext>
              </a:extLst>
            </p:cNvPr>
            <p:cNvSpPr/>
            <p:nvPr userDrawn="1"/>
          </p:nvSpPr>
          <p:spPr>
            <a:xfrm>
              <a:off x="6805012" y="1977069"/>
              <a:ext cx="830228" cy="376169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chemeClr val="bg1">
                    <a:lumMod val="95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407" name="Ellipse 406">
              <a:extLst>
                <a:ext uri="{FF2B5EF4-FFF2-40B4-BE49-F238E27FC236}">
                  <a16:creationId xmlns:a16="http://schemas.microsoft.com/office/drawing/2014/main" id="{E881BD8C-4992-428B-9BE0-DA6B564DFC2A}"/>
                </a:ext>
              </a:extLst>
            </p:cNvPr>
            <p:cNvSpPr/>
            <p:nvPr userDrawn="1"/>
          </p:nvSpPr>
          <p:spPr>
            <a:xfrm>
              <a:off x="6521502" y="2162820"/>
              <a:ext cx="1761671" cy="465147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chemeClr val="bg1">
                    <a:lumMod val="9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408" name="Ellipse 407">
              <a:extLst>
                <a:ext uri="{FF2B5EF4-FFF2-40B4-BE49-F238E27FC236}">
                  <a16:creationId xmlns:a16="http://schemas.microsoft.com/office/drawing/2014/main" id="{661A7E59-9B48-4EEA-AB1B-ED5E9A7989E2}"/>
                </a:ext>
              </a:extLst>
            </p:cNvPr>
            <p:cNvSpPr/>
            <p:nvPr userDrawn="1"/>
          </p:nvSpPr>
          <p:spPr>
            <a:xfrm>
              <a:off x="7458106" y="2117326"/>
              <a:ext cx="463355" cy="205041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chemeClr val="bg1">
                    <a:lumMod val="95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</p:grpSp>
      <p:grpSp>
        <p:nvGrpSpPr>
          <p:cNvPr id="986" name="Gruppe 985">
            <a:extLst>
              <a:ext uri="{FF2B5EF4-FFF2-40B4-BE49-F238E27FC236}">
                <a16:creationId xmlns:a16="http://schemas.microsoft.com/office/drawing/2014/main" id="{29DF4ADD-E9D0-4640-85BD-29A6072E9975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5979654" y="3766675"/>
            <a:ext cx="5469784" cy="2055245"/>
            <a:chOff x="1555638" y="3004456"/>
            <a:chExt cx="8187846" cy="3076544"/>
          </a:xfrm>
        </p:grpSpPr>
        <p:grpSp>
          <p:nvGrpSpPr>
            <p:cNvPr id="987" name="Gruppe 986">
              <a:extLst>
                <a:ext uri="{FF2B5EF4-FFF2-40B4-BE49-F238E27FC236}">
                  <a16:creationId xmlns:a16="http://schemas.microsoft.com/office/drawing/2014/main" id="{FC26A337-80EB-406B-A10C-9ECBD8932312}"/>
                </a:ext>
              </a:extLst>
            </p:cNvPr>
            <p:cNvGrpSpPr/>
            <p:nvPr/>
          </p:nvGrpSpPr>
          <p:grpSpPr>
            <a:xfrm flipH="1">
              <a:off x="3642164" y="4610371"/>
              <a:ext cx="710658" cy="850217"/>
              <a:chOff x="1610213" y="4933721"/>
              <a:chExt cx="1169253" cy="1099213"/>
            </a:xfrm>
          </p:grpSpPr>
          <p:grpSp>
            <p:nvGrpSpPr>
              <p:cNvPr id="1545" name="Gruppe 1544">
                <a:extLst>
                  <a:ext uri="{FF2B5EF4-FFF2-40B4-BE49-F238E27FC236}">
                    <a16:creationId xmlns:a16="http://schemas.microsoft.com/office/drawing/2014/main" id="{A2E3FC3D-482B-4559-8C44-66A0320B4DBB}"/>
                  </a:ext>
                </a:extLst>
              </p:cNvPr>
              <p:cNvGrpSpPr/>
              <p:nvPr/>
            </p:nvGrpSpPr>
            <p:grpSpPr>
              <a:xfrm>
                <a:off x="2145228" y="5613320"/>
                <a:ext cx="165543" cy="419614"/>
                <a:chOff x="4852454" y="2916519"/>
                <a:chExt cx="278597" cy="366599"/>
              </a:xfrm>
            </p:grpSpPr>
            <p:sp>
              <p:nvSpPr>
                <p:cNvPr id="1551" name="Rektangel 1550">
                  <a:extLst>
                    <a:ext uri="{FF2B5EF4-FFF2-40B4-BE49-F238E27FC236}">
                      <a16:creationId xmlns:a16="http://schemas.microsoft.com/office/drawing/2014/main" id="{C93B264C-3AF0-4E42-9C27-2F0EE2764C8A}"/>
                    </a:ext>
                  </a:extLst>
                </p:cNvPr>
                <p:cNvSpPr/>
                <p:nvPr/>
              </p:nvSpPr>
              <p:spPr>
                <a:xfrm>
                  <a:off x="4852454" y="3036482"/>
                  <a:ext cx="278597" cy="246636"/>
                </a:xfrm>
                <a:prstGeom prst="rect">
                  <a:avLst/>
                </a:prstGeom>
                <a:solidFill>
                  <a:srgbClr val="604A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1552" name="Rektangel: afrundede hjørner 1551">
                  <a:extLst>
                    <a:ext uri="{FF2B5EF4-FFF2-40B4-BE49-F238E27FC236}">
                      <a16:creationId xmlns:a16="http://schemas.microsoft.com/office/drawing/2014/main" id="{CD3C570A-3AC9-40EF-8955-8A06FD013ECE}"/>
                    </a:ext>
                  </a:extLst>
                </p:cNvPr>
                <p:cNvSpPr/>
                <p:nvPr/>
              </p:nvSpPr>
              <p:spPr>
                <a:xfrm>
                  <a:off x="4852454" y="2916519"/>
                  <a:ext cx="278597" cy="152783"/>
                </a:xfrm>
                <a:prstGeom prst="roundRect">
                  <a:avLst/>
                </a:prstGeom>
                <a:solidFill>
                  <a:srgbClr val="604A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</p:grpSp>
          <p:sp>
            <p:nvSpPr>
              <p:cNvPr id="1546" name="Ellipse 1545">
                <a:extLst>
                  <a:ext uri="{FF2B5EF4-FFF2-40B4-BE49-F238E27FC236}">
                    <a16:creationId xmlns:a16="http://schemas.microsoft.com/office/drawing/2014/main" id="{F22EF257-D7CC-47C8-A9EA-842BC63CAAB5}"/>
                  </a:ext>
                </a:extLst>
              </p:cNvPr>
              <p:cNvSpPr/>
              <p:nvPr/>
            </p:nvSpPr>
            <p:spPr>
              <a:xfrm>
                <a:off x="1610213" y="5304302"/>
                <a:ext cx="638128" cy="465070"/>
              </a:xfrm>
              <a:prstGeom prst="ellipse">
                <a:avLst/>
              </a:prstGeom>
              <a:solidFill>
                <a:srgbClr val="3F5F5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547" name="Ellipse 1546">
                <a:extLst>
                  <a:ext uri="{FF2B5EF4-FFF2-40B4-BE49-F238E27FC236}">
                    <a16:creationId xmlns:a16="http://schemas.microsoft.com/office/drawing/2014/main" id="{7A3D925C-C238-4F92-AE59-DA95D071BC61}"/>
                  </a:ext>
                </a:extLst>
              </p:cNvPr>
              <p:cNvSpPr/>
              <p:nvPr/>
            </p:nvSpPr>
            <p:spPr>
              <a:xfrm>
                <a:off x="1976314" y="4933721"/>
                <a:ext cx="638128" cy="465070"/>
              </a:xfrm>
              <a:prstGeom prst="ellipse">
                <a:avLst/>
              </a:prstGeom>
              <a:solidFill>
                <a:srgbClr val="3F5F5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548" name="Ellipse 1547">
                <a:extLst>
                  <a:ext uri="{FF2B5EF4-FFF2-40B4-BE49-F238E27FC236}">
                    <a16:creationId xmlns:a16="http://schemas.microsoft.com/office/drawing/2014/main" id="{E105A605-DF02-4F05-B1A0-CD288856BA2B}"/>
                  </a:ext>
                </a:extLst>
              </p:cNvPr>
              <p:cNvSpPr/>
              <p:nvPr/>
            </p:nvSpPr>
            <p:spPr>
              <a:xfrm>
                <a:off x="1693440" y="4988828"/>
                <a:ext cx="816424" cy="465070"/>
              </a:xfrm>
              <a:prstGeom prst="ellipse">
                <a:avLst/>
              </a:prstGeom>
              <a:solidFill>
                <a:srgbClr val="37675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549" name="Ellipse 1548">
                <a:extLst>
                  <a:ext uri="{FF2B5EF4-FFF2-40B4-BE49-F238E27FC236}">
                    <a16:creationId xmlns:a16="http://schemas.microsoft.com/office/drawing/2014/main" id="{057FE4E1-4BD4-4CD5-8FFF-C65D8C901884}"/>
                  </a:ext>
                </a:extLst>
              </p:cNvPr>
              <p:cNvSpPr/>
              <p:nvPr/>
            </p:nvSpPr>
            <p:spPr>
              <a:xfrm>
                <a:off x="1809320" y="5220859"/>
                <a:ext cx="638128" cy="580045"/>
              </a:xfrm>
              <a:prstGeom prst="ellipse">
                <a:avLst/>
              </a:prstGeom>
              <a:solidFill>
                <a:srgbClr val="2E604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550" name="Ellipse 1549">
                <a:extLst>
                  <a:ext uri="{FF2B5EF4-FFF2-40B4-BE49-F238E27FC236}">
                    <a16:creationId xmlns:a16="http://schemas.microsoft.com/office/drawing/2014/main" id="{48FB07C0-46FD-4BC5-B50F-D188DDEC28AF}"/>
                  </a:ext>
                </a:extLst>
              </p:cNvPr>
              <p:cNvSpPr/>
              <p:nvPr/>
            </p:nvSpPr>
            <p:spPr>
              <a:xfrm>
                <a:off x="2188001" y="5248928"/>
                <a:ext cx="591465" cy="465070"/>
              </a:xfrm>
              <a:prstGeom prst="ellipse">
                <a:avLst/>
              </a:prstGeom>
              <a:solidFill>
                <a:srgbClr val="3D61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</p:grpSp>
        <p:grpSp>
          <p:nvGrpSpPr>
            <p:cNvPr id="988" name="Gruppe 987">
              <a:extLst>
                <a:ext uri="{FF2B5EF4-FFF2-40B4-BE49-F238E27FC236}">
                  <a16:creationId xmlns:a16="http://schemas.microsoft.com/office/drawing/2014/main" id="{19FD6E1E-4FFE-4BC6-A492-16A61BBA1A9D}"/>
                </a:ext>
              </a:extLst>
            </p:cNvPr>
            <p:cNvGrpSpPr/>
            <p:nvPr/>
          </p:nvGrpSpPr>
          <p:grpSpPr>
            <a:xfrm flipH="1">
              <a:off x="1555638" y="4882352"/>
              <a:ext cx="1169253" cy="1099213"/>
              <a:chOff x="1610213" y="4933721"/>
              <a:chExt cx="1169253" cy="1099213"/>
            </a:xfrm>
          </p:grpSpPr>
          <p:grpSp>
            <p:nvGrpSpPr>
              <p:cNvPr id="1537" name="Gruppe 1536">
                <a:extLst>
                  <a:ext uri="{FF2B5EF4-FFF2-40B4-BE49-F238E27FC236}">
                    <a16:creationId xmlns:a16="http://schemas.microsoft.com/office/drawing/2014/main" id="{A97C3891-16CC-4713-ACAB-983E47B54F60}"/>
                  </a:ext>
                </a:extLst>
              </p:cNvPr>
              <p:cNvGrpSpPr/>
              <p:nvPr/>
            </p:nvGrpSpPr>
            <p:grpSpPr>
              <a:xfrm>
                <a:off x="2145228" y="5613320"/>
                <a:ext cx="165543" cy="419614"/>
                <a:chOff x="4852454" y="2916519"/>
                <a:chExt cx="278597" cy="366599"/>
              </a:xfrm>
            </p:grpSpPr>
            <p:sp>
              <p:nvSpPr>
                <p:cNvPr id="1543" name="Rektangel 1542">
                  <a:extLst>
                    <a:ext uri="{FF2B5EF4-FFF2-40B4-BE49-F238E27FC236}">
                      <a16:creationId xmlns:a16="http://schemas.microsoft.com/office/drawing/2014/main" id="{C2593D32-1577-433D-8661-42D407B39CCA}"/>
                    </a:ext>
                  </a:extLst>
                </p:cNvPr>
                <p:cNvSpPr/>
                <p:nvPr/>
              </p:nvSpPr>
              <p:spPr>
                <a:xfrm>
                  <a:off x="4852454" y="3036482"/>
                  <a:ext cx="278597" cy="246636"/>
                </a:xfrm>
                <a:prstGeom prst="rect">
                  <a:avLst/>
                </a:prstGeom>
                <a:solidFill>
                  <a:srgbClr val="604A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1544" name="Rektangel: afrundede hjørner 1543">
                  <a:extLst>
                    <a:ext uri="{FF2B5EF4-FFF2-40B4-BE49-F238E27FC236}">
                      <a16:creationId xmlns:a16="http://schemas.microsoft.com/office/drawing/2014/main" id="{DF7D0025-5E1C-4DB3-83BB-C575CE34DBD5}"/>
                    </a:ext>
                  </a:extLst>
                </p:cNvPr>
                <p:cNvSpPr/>
                <p:nvPr/>
              </p:nvSpPr>
              <p:spPr>
                <a:xfrm>
                  <a:off x="4852454" y="2916519"/>
                  <a:ext cx="278597" cy="152783"/>
                </a:xfrm>
                <a:prstGeom prst="roundRect">
                  <a:avLst/>
                </a:prstGeom>
                <a:solidFill>
                  <a:srgbClr val="604A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</p:grpSp>
          <p:sp>
            <p:nvSpPr>
              <p:cNvPr id="1538" name="Ellipse 1537">
                <a:extLst>
                  <a:ext uri="{FF2B5EF4-FFF2-40B4-BE49-F238E27FC236}">
                    <a16:creationId xmlns:a16="http://schemas.microsoft.com/office/drawing/2014/main" id="{0516620D-625D-4696-962E-A5F83F71EB0C}"/>
                  </a:ext>
                </a:extLst>
              </p:cNvPr>
              <p:cNvSpPr/>
              <p:nvPr/>
            </p:nvSpPr>
            <p:spPr>
              <a:xfrm>
                <a:off x="1610213" y="5304302"/>
                <a:ext cx="638128" cy="465070"/>
              </a:xfrm>
              <a:prstGeom prst="ellipse">
                <a:avLst/>
              </a:prstGeom>
              <a:solidFill>
                <a:srgbClr val="3F5F5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539" name="Ellipse 1538">
                <a:extLst>
                  <a:ext uri="{FF2B5EF4-FFF2-40B4-BE49-F238E27FC236}">
                    <a16:creationId xmlns:a16="http://schemas.microsoft.com/office/drawing/2014/main" id="{7C561D4D-28BA-482D-8E3C-C71EDE416BB1}"/>
                  </a:ext>
                </a:extLst>
              </p:cNvPr>
              <p:cNvSpPr/>
              <p:nvPr/>
            </p:nvSpPr>
            <p:spPr>
              <a:xfrm>
                <a:off x="1976314" y="4933721"/>
                <a:ext cx="638128" cy="465070"/>
              </a:xfrm>
              <a:prstGeom prst="ellipse">
                <a:avLst/>
              </a:prstGeom>
              <a:solidFill>
                <a:srgbClr val="3F5F5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540" name="Ellipse 1539">
                <a:extLst>
                  <a:ext uri="{FF2B5EF4-FFF2-40B4-BE49-F238E27FC236}">
                    <a16:creationId xmlns:a16="http://schemas.microsoft.com/office/drawing/2014/main" id="{135D7A2F-1AB1-48F3-BF80-A91F0C514101}"/>
                  </a:ext>
                </a:extLst>
              </p:cNvPr>
              <p:cNvSpPr/>
              <p:nvPr/>
            </p:nvSpPr>
            <p:spPr>
              <a:xfrm>
                <a:off x="1693440" y="4988828"/>
                <a:ext cx="816424" cy="465070"/>
              </a:xfrm>
              <a:prstGeom prst="ellipse">
                <a:avLst/>
              </a:prstGeom>
              <a:solidFill>
                <a:srgbClr val="37675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541" name="Ellipse 1540">
                <a:extLst>
                  <a:ext uri="{FF2B5EF4-FFF2-40B4-BE49-F238E27FC236}">
                    <a16:creationId xmlns:a16="http://schemas.microsoft.com/office/drawing/2014/main" id="{51F29FB4-1D01-4BF1-B968-12210E7621B2}"/>
                  </a:ext>
                </a:extLst>
              </p:cNvPr>
              <p:cNvSpPr/>
              <p:nvPr/>
            </p:nvSpPr>
            <p:spPr>
              <a:xfrm>
                <a:off x="1809320" y="5220859"/>
                <a:ext cx="638128" cy="580045"/>
              </a:xfrm>
              <a:prstGeom prst="ellipse">
                <a:avLst/>
              </a:prstGeom>
              <a:solidFill>
                <a:srgbClr val="2E604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542" name="Ellipse 1541">
                <a:extLst>
                  <a:ext uri="{FF2B5EF4-FFF2-40B4-BE49-F238E27FC236}">
                    <a16:creationId xmlns:a16="http://schemas.microsoft.com/office/drawing/2014/main" id="{A1562239-857E-4FC2-BFC0-11479A76CAB4}"/>
                  </a:ext>
                </a:extLst>
              </p:cNvPr>
              <p:cNvSpPr/>
              <p:nvPr/>
            </p:nvSpPr>
            <p:spPr>
              <a:xfrm>
                <a:off x="2188001" y="5248928"/>
                <a:ext cx="591465" cy="465070"/>
              </a:xfrm>
              <a:prstGeom prst="ellipse">
                <a:avLst/>
              </a:prstGeom>
              <a:solidFill>
                <a:srgbClr val="3D61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</p:grpSp>
        <p:grpSp>
          <p:nvGrpSpPr>
            <p:cNvPr id="989" name="Gruppe 988">
              <a:extLst>
                <a:ext uri="{FF2B5EF4-FFF2-40B4-BE49-F238E27FC236}">
                  <a16:creationId xmlns:a16="http://schemas.microsoft.com/office/drawing/2014/main" id="{BB73338B-C398-4580-B5AA-C90DC436F3CC}"/>
                </a:ext>
              </a:extLst>
            </p:cNvPr>
            <p:cNvGrpSpPr/>
            <p:nvPr/>
          </p:nvGrpSpPr>
          <p:grpSpPr>
            <a:xfrm>
              <a:off x="2199991" y="4956747"/>
              <a:ext cx="2185717" cy="1019561"/>
              <a:chOff x="1301751" y="4539266"/>
              <a:chExt cx="2540922" cy="1160633"/>
            </a:xfrm>
          </p:grpSpPr>
          <p:sp>
            <p:nvSpPr>
              <p:cNvPr id="1481" name="Rektangel 1480">
                <a:extLst>
                  <a:ext uri="{FF2B5EF4-FFF2-40B4-BE49-F238E27FC236}">
                    <a16:creationId xmlns:a16="http://schemas.microsoft.com/office/drawing/2014/main" id="{003EDE3B-BBAE-49CA-A63D-81DAC76C590C}"/>
                  </a:ext>
                </a:extLst>
              </p:cNvPr>
              <p:cNvSpPr/>
              <p:nvPr/>
            </p:nvSpPr>
            <p:spPr>
              <a:xfrm>
                <a:off x="2616201" y="4837855"/>
                <a:ext cx="501650" cy="36000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grpSp>
            <p:nvGrpSpPr>
              <p:cNvPr id="1482" name="Gruppe 1481">
                <a:extLst>
                  <a:ext uri="{FF2B5EF4-FFF2-40B4-BE49-F238E27FC236}">
                    <a16:creationId xmlns:a16="http://schemas.microsoft.com/office/drawing/2014/main" id="{CE03396B-C23E-4796-BE2F-9588CD01F1D4}"/>
                  </a:ext>
                </a:extLst>
              </p:cNvPr>
              <p:cNvGrpSpPr/>
              <p:nvPr/>
            </p:nvGrpSpPr>
            <p:grpSpPr>
              <a:xfrm>
                <a:off x="3068357" y="5058181"/>
                <a:ext cx="45719" cy="171705"/>
                <a:chOff x="4852454" y="2916519"/>
                <a:chExt cx="278597" cy="366599"/>
              </a:xfrm>
            </p:grpSpPr>
            <p:sp>
              <p:nvSpPr>
                <p:cNvPr id="1535" name="Rektangel 1534">
                  <a:extLst>
                    <a:ext uri="{FF2B5EF4-FFF2-40B4-BE49-F238E27FC236}">
                      <a16:creationId xmlns:a16="http://schemas.microsoft.com/office/drawing/2014/main" id="{4D716B56-A185-4D2B-B8C0-996030ECEE20}"/>
                    </a:ext>
                  </a:extLst>
                </p:cNvPr>
                <p:cNvSpPr/>
                <p:nvPr/>
              </p:nvSpPr>
              <p:spPr>
                <a:xfrm>
                  <a:off x="4852454" y="3036482"/>
                  <a:ext cx="278597" cy="246636"/>
                </a:xfrm>
                <a:prstGeom prst="rect">
                  <a:avLst/>
                </a:prstGeom>
                <a:solidFill>
                  <a:srgbClr val="604A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1536" name="Rektangel: afrundede hjørner 1535">
                  <a:extLst>
                    <a:ext uri="{FF2B5EF4-FFF2-40B4-BE49-F238E27FC236}">
                      <a16:creationId xmlns:a16="http://schemas.microsoft.com/office/drawing/2014/main" id="{52C2AEE8-3E06-4BD7-B0C7-A5DB5A2AE73C}"/>
                    </a:ext>
                  </a:extLst>
                </p:cNvPr>
                <p:cNvSpPr/>
                <p:nvPr/>
              </p:nvSpPr>
              <p:spPr>
                <a:xfrm>
                  <a:off x="4852454" y="2916519"/>
                  <a:ext cx="278597" cy="152783"/>
                </a:xfrm>
                <a:prstGeom prst="roundRect">
                  <a:avLst/>
                </a:prstGeom>
                <a:solidFill>
                  <a:srgbClr val="604A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</p:grpSp>
          <p:sp>
            <p:nvSpPr>
              <p:cNvPr id="1483" name="Rektangel 1482">
                <a:extLst>
                  <a:ext uri="{FF2B5EF4-FFF2-40B4-BE49-F238E27FC236}">
                    <a16:creationId xmlns:a16="http://schemas.microsoft.com/office/drawing/2014/main" id="{795076BB-7A65-45B0-8BBD-CA6C70627D8F}"/>
                  </a:ext>
                </a:extLst>
              </p:cNvPr>
              <p:cNvSpPr/>
              <p:nvPr/>
            </p:nvSpPr>
            <p:spPr>
              <a:xfrm>
                <a:off x="2616201" y="5146908"/>
                <a:ext cx="501650" cy="36000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484" name="Ellipse 1483">
                <a:extLst>
                  <a:ext uri="{FF2B5EF4-FFF2-40B4-BE49-F238E27FC236}">
                    <a16:creationId xmlns:a16="http://schemas.microsoft.com/office/drawing/2014/main" id="{C8F19F26-3903-4666-9338-E21235E3C22F}"/>
                  </a:ext>
                </a:extLst>
              </p:cNvPr>
              <p:cNvSpPr/>
              <p:nvPr/>
            </p:nvSpPr>
            <p:spPr>
              <a:xfrm>
                <a:off x="3036544" y="5466105"/>
                <a:ext cx="80273" cy="75381"/>
              </a:xfrm>
              <a:prstGeom prst="ellipse">
                <a:avLst/>
              </a:prstGeom>
              <a:solidFill>
                <a:srgbClr val="2E604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485" name="Ellipse 1484">
                <a:extLst>
                  <a:ext uri="{FF2B5EF4-FFF2-40B4-BE49-F238E27FC236}">
                    <a16:creationId xmlns:a16="http://schemas.microsoft.com/office/drawing/2014/main" id="{FCC090FE-456D-46CF-8F54-A4D17D1F19DA}"/>
                  </a:ext>
                </a:extLst>
              </p:cNvPr>
              <p:cNvSpPr/>
              <p:nvPr/>
            </p:nvSpPr>
            <p:spPr>
              <a:xfrm>
                <a:off x="2993094" y="5393088"/>
                <a:ext cx="149555" cy="96790"/>
              </a:xfrm>
              <a:prstGeom prst="ellipse">
                <a:avLst/>
              </a:prstGeom>
              <a:solidFill>
                <a:srgbClr val="3F5F5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486" name="Rektangel 1485">
                <a:extLst>
                  <a:ext uri="{FF2B5EF4-FFF2-40B4-BE49-F238E27FC236}">
                    <a16:creationId xmlns:a16="http://schemas.microsoft.com/office/drawing/2014/main" id="{6DA1DAD9-2A07-4924-AC6D-150C0D483F26}"/>
                  </a:ext>
                </a:extLst>
              </p:cNvPr>
              <p:cNvSpPr/>
              <p:nvPr/>
            </p:nvSpPr>
            <p:spPr>
              <a:xfrm>
                <a:off x="2616201" y="5460725"/>
                <a:ext cx="501650" cy="36000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487" name="Rektangel 1486">
                <a:extLst>
                  <a:ext uri="{FF2B5EF4-FFF2-40B4-BE49-F238E27FC236}">
                    <a16:creationId xmlns:a16="http://schemas.microsoft.com/office/drawing/2014/main" id="{8EB91C25-A44F-4B40-B02B-A0083A4A685B}"/>
                  </a:ext>
                </a:extLst>
              </p:cNvPr>
              <p:cNvSpPr/>
              <p:nvPr/>
            </p:nvSpPr>
            <p:spPr>
              <a:xfrm>
                <a:off x="2616201" y="5541721"/>
                <a:ext cx="501650" cy="36000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488" name="Rektangel 1487">
                <a:extLst>
                  <a:ext uri="{FF2B5EF4-FFF2-40B4-BE49-F238E27FC236}">
                    <a16:creationId xmlns:a16="http://schemas.microsoft.com/office/drawing/2014/main" id="{B52853A3-3A4B-4815-8F62-6FEACDCB07F9}"/>
                  </a:ext>
                </a:extLst>
              </p:cNvPr>
              <p:cNvSpPr/>
              <p:nvPr/>
            </p:nvSpPr>
            <p:spPr>
              <a:xfrm>
                <a:off x="2616201" y="5230121"/>
                <a:ext cx="501650" cy="36000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489" name="Rektangel 1488">
                <a:extLst>
                  <a:ext uri="{FF2B5EF4-FFF2-40B4-BE49-F238E27FC236}">
                    <a16:creationId xmlns:a16="http://schemas.microsoft.com/office/drawing/2014/main" id="{465F7D9A-FEB8-448B-B1E0-2A5AC035054D}"/>
                  </a:ext>
                </a:extLst>
              </p:cNvPr>
              <p:cNvSpPr/>
              <p:nvPr/>
            </p:nvSpPr>
            <p:spPr>
              <a:xfrm>
                <a:off x="2616201" y="4924904"/>
                <a:ext cx="501650" cy="36000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grpSp>
            <p:nvGrpSpPr>
              <p:cNvPr id="1490" name="Gruppe 1489">
                <a:extLst>
                  <a:ext uri="{FF2B5EF4-FFF2-40B4-BE49-F238E27FC236}">
                    <a16:creationId xmlns:a16="http://schemas.microsoft.com/office/drawing/2014/main" id="{DFF9237E-6CA6-4F75-8E0C-385D451D5FF0}"/>
                  </a:ext>
                </a:extLst>
              </p:cNvPr>
              <p:cNvGrpSpPr/>
              <p:nvPr/>
            </p:nvGrpSpPr>
            <p:grpSpPr>
              <a:xfrm>
                <a:off x="1301751" y="4539266"/>
                <a:ext cx="1816100" cy="1160633"/>
                <a:chOff x="1301750" y="4539266"/>
                <a:chExt cx="2703513" cy="1160633"/>
              </a:xfrm>
            </p:grpSpPr>
            <p:sp>
              <p:nvSpPr>
                <p:cNvPr id="1529" name="Rektangel: afrundede hjørner 1528">
                  <a:extLst>
                    <a:ext uri="{FF2B5EF4-FFF2-40B4-BE49-F238E27FC236}">
                      <a16:creationId xmlns:a16="http://schemas.microsoft.com/office/drawing/2014/main" id="{4318D866-F4F1-49E9-89CE-1B3541B66D24}"/>
                    </a:ext>
                  </a:extLst>
                </p:cNvPr>
                <p:cNvSpPr/>
                <p:nvPr/>
              </p:nvSpPr>
              <p:spPr>
                <a:xfrm>
                  <a:off x="1301750" y="4539266"/>
                  <a:ext cx="1399019" cy="753249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646464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1530" name="Rektangel 1529">
                  <a:extLst>
                    <a:ext uri="{FF2B5EF4-FFF2-40B4-BE49-F238E27FC236}">
                      <a16:creationId xmlns:a16="http://schemas.microsoft.com/office/drawing/2014/main" id="{6D7F2756-1200-4612-A7FB-5EC7AF57750C}"/>
                    </a:ext>
                  </a:extLst>
                </p:cNvPr>
                <p:cNvSpPr/>
                <p:nvPr/>
              </p:nvSpPr>
              <p:spPr>
                <a:xfrm>
                  <a:off x="2006600" y="4539267"/>
                  <a:ext cx="1555750" cy="1160632"/>
                </a:xfrm>
                <a:prstGeom prst="rect">
                  <a:avLst/>
                </a:prstGeom>
                <a:gradFill>
                  <a:gsLst>
                    <a:gs pos="63000">
                      <a:srgbClr val="646464"/>
                    </a:gs>
                    <a:gs pos="31000">
                      <a:srgbClr val="585858"/>
                    </a:gs>
                    <a:gs pos="0">
                      <a:srgbClr val="646464"/>
                    </a:gs>
                    <a:gs pos="100000">
                      <a:srgbClr val="646464"/>
                    </a:gs>
                  </a:gsLst>
                  <a:lin ang="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1531" name="Rektangel 1530">
                  <a:extLst>
                    <a:ext uri="{FF2B5EF4-FFF2-40B4-BE49-F238E27FC236}">
                      <a16:creationId xmlns:a16="http://schemas.microsoft.com/office/drawing/2014/main" id="{5E3EC3D8-5A8C-4A7B-8410-5E72B409319F}"/>
                    </a:ext>
                  </a:extLst>
                </p:cNvPr>
                <p:cNvSpPr/>
                <p:nvPr/>
              </p:nvSpPr>
              <p:spPr>
                <a:xfrm>
                  <a:off x="1301750" y="4946649"/>
                  <a:ext cx="704850" cy="753249"/>
                </a:xfrm>
                <a:prstGeom prst="rect">
                  <a:avLst/>
                </a:prstGeom>
                <a:solidFill>
                  <a:srgbClr val="64646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cxnSp>
              <p:nvCxnSpPr>
                <p:cNvPr id="1532" name="Lige forbindelse 1531">
                  <a:extLst>
                    <a:ext uri="{FF2B5EF4-FFF2-40B4-BE49-F238E27FC236}">
                      <a16:creationId xmlns:a16="http://schemas.microsoft.com/office/drawing/2014/main" id="{2B229DBB-EF93-46AE-A37A-9F13C5A2ED1C}"/>
                    </a:ext>
                  </a:extLst>
                </p:cNvPr>
                <p:cNvCxnSpPr>
                  <a:cxnSpLocks/>
                  <a:stCxn id="1529" idx="1"/>
                </p:cNvCxnSpPr>
                <p:nvPr/>
              </p:nvCxnSpPr>
              <p:spPr>
                <a:xfrm>
                  <a:off x="1301750" y="4915891"/>
                  <a:ext cx="0" cy="784007"/>
                </a:xfrm>
                <a:prstGeom prst="line">
                  <a:avLst/>
                </a:prstGeom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33" name="Retvinklet trekant 1532">
                  <a:extLst>
                    <a:ext uri="{FF2B5EF4-FFF2-40B4-BE49-F238E27FC236}">
                      <a16:creationId xmlns:a16="http://schemas.microsoft.com/office/drawing/2014/main" id="{40497C40-CC6A-41A1-AA86-409297CCE623}"/>
                    </a:ext>
                  </a:extLst>
                </p:cNvPr>
                <p:cNvSpPr/>
                <p:nvPr/>
              </p:nvSpPr>
              <p:spPr>
                <a:xfrm rot="5400000">
                  <a:off x="3203492" y="4898127"/>
                  <a:ext cx="1160629" cy="442913"/>
                </a:xfrm>
                <a:prstGeom prst="rtTriangle">
                  <a:avLst/>
                </a:prstGeom>
                <a:solidFill>
                  <a:srgbClr val="64646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da-DK"/>
                </a:p>
              </p:txBody>
            </p:sp>
            <p:cxnSp>
              <p:nvCxnSpPr>
                <p:cNvPr id="1534" name="Lige forbindelse 1533">
                  <a:extLst>
                    <a:ext uri="{FF2B5EF4-FFF2-40B4-BE49-F238E27FC236}">
                      <a16:creationId xmlns:a16="http://schemas.microsoft.com/office/drawing/2014/main" id="{11D2D4E1-7982-4345-8324-2260B19A6F4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006600" y="4539266"/>
                  <a:ext cx="1998663" cy="0"/>
                </a:xfrm>
                <a:prstGeom prst="line">
                  <a:avLst/>
                </a:prstGeom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491" name="Rektangel 1490">
                <a:extLst>
                  <a:ext uri="{FF2B5EF4-FFF2-40B4-BE49-F238E27FC236}">
                    <a16:creationId xmlns:a16="http://schemas.microsoft.com/office/drawing/2014/main" id="{1287AC5B-DB22-4F11-9F3B-4BB06308D426}"/>
                  </a:ext>
                </a:extLst>
              </p:cNvPr>
              <p:cNvSpPr/>
              <p:nvPr/>
            </p:nvSpPr>
            <p:spPr>
              <a:xfrm>
                <a:off x="3341023" y="4539267"/>
                <a:ext cx="501650" cy="1160632"/>
              </a:xfrm>
              <a:prstGeom prst="rect">
                <a:avLst/>
              </a:prstGeom>
              <a:gradFill>
                <a:gsLst>
                  <a:gs pos="63000">
                    <a:srgbClr val="646464"/>
                  </a:gs>
                  <a:gs pos="31000">
                    <a:srgbClr val="585858"/>
                  </a:gs>
                  <a:gs pos="0">
                    <a:srgbClr val="646464"/>
                  </a:gs>
                  <a:gs pos="100000">
                    <a:srgbClr val="646464"/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cxnSp>
            <p:nvCxnSpPr>
              <p:cNvPr id="1492" name="Lige forbindelse 1491">
                <a:extLst>
                  <a:ext uri="{FF2B5EF4-FFF2-40B4-BE49-F238E27FC236}">
                    <a16:creationId xmlns:a16="http://schemas.microsoft.com/office/drawing/2014/main" id="{3CE57A74-89AB-46D7-931E-C0814B256FB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41023" y="4539266"/>
                <a:ext cx="501650" cy="0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93" name="Rektangel 1492">
                <a:extLst>
                  <a:ext uri="{FF2B5EF4-FFF2-40B4-BE49-F238E27FC236}">
                    <a16:creationId xmlns:a16="http://schemas.microsoft.com/office/drawing/2014/main" id="{5D0B2647-A614-4881-A4FB-458233884446}"/>
                  </a:ext>
                </a:extLst>
              </p:cNvPr>
              <p:cNvSpPr/>
              <p:nvPr/>
            </p:nvSpPr>
            <p:spPr>
              <a:xfrm>
                <a:off x="1423856" y="5323274"/>
                <a:ext cx="80487" cy="26083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rgbClr val="64646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494" name="Rektangel 1493">
                <a:extLst>
                  <a:ext uri="{FF2B5EF4-FFF2-40B4-BE49-F238E27FC236}">
                    <a16:creationId xmlns:a16="http://schemas.microsoft.com/office/drawing/2014/main" id="{C1E3F4EE-FD12-4982-B531-A1E89F9998F6}"/>
                  </a:ext>
                </a:extLst>
              </p:cNvPr>
              <p:cNvSpPr/>
              <p:nvPr/>
            </p:nvSpPr>
            <p:spPr>
              <a:xfrm>
                <a:off x="1562149" y="5323274"/>
                <a:ext cx="132602" cy="26083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rgbClr val="64646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495" name="Rektangel 1494">
                <a:extLst>
                  <a:ext uri="{FF2B5EF4-FFF2-40B4-BE49-F238E27FC236}">
                    <a16:creationId xmlns:a16="http://schemas.microsoft.com/office/drawing/2014/main" id="{E3C7FBF8-86BB-4318-9497-23BF955B6863}"/>
                  </a:ext>
                </a:extLst>
              </p:cNvPr>
              <p:cNvSpPr/>
              <p:nvPr/>
            </p:nvSpPr>
            <p:spPr>
              <a:xfrm>
                <a:off x="1755402" y="5323274"/>
                <a:ext cx="80487" cy="26083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rgbClr val="64646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496" name="Rektangel 1495">
                <a:extLst>
                  <a:ext uri="{FF2B5EF4-FFF2-40B4-BE49-F238E27FC236}">
                    <a16:creationId xmlns:a16="http://schemas.microsoft.com/office/drawing/2014/main" id="{AF3CF836-704E-4D3E-BE81-80E61C838086}"/>
                  </a:ext>
                </a:extLst>
              </p:cNvPr>
              <p:cNvSpPr/>
              <p:nvPr/>
            </p:nvSpPr>
            <p:spPr>
              <a:xfrm>
                <a:off x="1838735" y="5323274"/>
                <a:ext cx="80487" cy="26083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rgbClr val="64646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497" name="Rektangel 1496">
                <a:extLst>
                  <a:ext uri="{FF2B5EF4-FFF2-40B4-BE49-F238E27FC236}">
                    <a16:creationId xmlns:a16="http://schemas.microsoft.com/office/drawing/2014/main" id="{AEB6850D-419A-4406-9F1D-5328A4DBB6D8}"/>
                  </a:ext>
                </a:extLst>
              </p:cNvPr>
              <p:cNvSpPr/>
              <p:nvPr/>
            </p:nvSpPr>
            <p:spPr>
              <a:xfrm>
                <a:off x="2253614" y="5323274"/>
                <a:ext cx="80487" cy="26083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rgbClr val="64646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498" name="Rektangel 1497">
                <a:extLst>
                  <a:ext uri="{FF2B5EF4-FFF2-40B4-BE49-F238E27FC236}">
                    <a16:creationId xmlns:a16="http://schemas.microsoft.com/office/drawing/2014/main" id="{BC44FC20-7060-44F4-9627-1EF1FBB57DC2}"/>
                  </a:ext>
                </a:extLst>
              </p:cNvPr>
              <p:cNvSpPr/>
              <p:nvPr/>
            </p:nvSpPr>
            <p:spPr>
              <a:xfrm>
                <a:off x="1977028" y="5323274"/>
                <a:ext cx="80487" cy="26083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rgbClr val="64646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499" name="Rektangel 1498">
                <a:extLst>
                  <a:ext uri="{FF2B5EF4-FFF2-40B4-BE49-F238E27FC236}">
                    <a16:creationId xmlns:a16="http://schemas.microsoft.com/office/drawing/2014/main" id="{2E0ED860-D01F-4912-91C3-6A2FFE39A169}"/>
                  </a:ext>
                </a:extLst>
              </p:cNvPr>
              <p:cNvSpPr/>
              <p:nvPr/>
            </p:nvSpPr>
            <p:spPr>
              <a:xfrm>
                <a:off x="2391907" y="5323274"/>
                <a:ext cx="80487" cy="26083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rgbClr val="64646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500" name="Rektangel 1499">
                <a:extLst>
                  <a:ext uri="{FF2B5EF4-FFF2-40B4-BE49-F238E27FC236}">
                    <a16:creationId xmlns:a16="http://schemas.microsoft.com/office/drawing/2014/main" id="{B9907D91-92BD-4E50-B4B9-E911AED3EF85}"/>
                  </a:ext>
                </a:extLst>
              </p:cNvPr>
              <p:cNvSpPr/>
              <p:nvPr/>
            </p:nvSpPr>
            <p:spPr>
              <a:xfrm>
                <a:off x="2497994" y="5323274"/>
                <a:ext cx="132602" cy="26083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rgbClr val="64646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501" name="Rektangel 1500">
                <a:extLst>
                  <a:ext uri="{FF2B5EF4-FFF2-40B4-BE49-F238E27FC236}">
                    <a16:creationId xmlns:a16="http://schemas.microsoft.com/office/drawing/2014/main" id="{AEDDE06B-D126-4F23-BAE0-72F7F10D5BF7}"/>
                  </a:ext>
                </a:extLst>
              </p:cNvPr>
              <p:cNvSpPr/>
              <p:nvPr/>
            </p:nvSpPr>
            <p:spPr>
              <a:xfrm>
                <a:off x="1423856" y="5011674"/>
                <a:ext cx="80487" cy="26083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rgbClr val="64646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502" name="Rektangel 1501">
                <a:extLst>
                  <a:ext uri="{FF2B5EF4-FFF2-40B4-BE49-F238E27FC236}">
                    <a16:creationId xmlns:a16="http://schemas.microsoft.com/office/drawing/2014/main" id="{0E98E241-DF87-480C-9E8F-E0CDEA8A696E}"/>
                  </a:ext>
                </a:extLst>
              </p:cNvPr>
              <p:cNvSpPr/>
              <p:nvPr/>
            </p:nvSpPr>
            <p:spPr>
              <a:xfrm>
                <a:off x="1510716" y="5011674"/>
                <a:ext cx="80487" cy="26083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rgbClr val="64646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503" name="Rektangel 1502">
                <a:extLst>
                  <a:ext uri="{FF2B5EF4-FFF2-40B4-BE49-F238E27FC236}">
                    <a16:creationId xmlns:a16="http://schemas.microsoft.com/office/drawing/2014/main" id="{83C4BF23-6C95-4697-9220-D72A215C7D17}"/>
                  </a:ext>
                </a:extLst>
              </p:cNvPr>
              <p:cNvSpPr/>
              <p:nvPr/>
            </p:nvSpPr>
            <p:spPr>
              <a:xfrm>
                <a:off x="2253614" y="5011674"/>
                <a:ext cx="80487" cy="26083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rgbClr val="64646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504" name="Rektangel 1503">
                <a:extLst>
                  <a:ext uri="{FF2B5EF4-FFF2-40B4-BE49-F238E27FC236}">
                    <a16:creationId xmlns:a16="http://schemas.microsoft.com/office/drawing/2014/main" id="{E0DC4B39-5EC3-4651-AACF-3C55EC3C32CA}"/>
                  </a:ext>
                </a:extLst>
              </p:cNvPr>
              <p:cNvSpPr/>
              <p:nvPr/>
            </p:nvSpPr>
            <p:spPr>
              <a:xfrm>
                <a:off x="1977028" y="5011674"/>
                <a:ext cx="80487" cy="26083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rgbClr val="64646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505" name="Rektangel 1504">
                <a:extLst>
                  <a:ext uri="{FF2B5EF4-FFF2-40B4-BE49-F238E27FC236}">
                    <a16:creationId xmlns:a16="http://schemas.microsoft.com/office/drawing/2014/main" id="{14F40209-F69E-4F46-9CE3-0A3D1629CC63}"/>
                  </a:ext>
                </a:extLst>
              </p:cNvPr>
              <p:cNvSpPr/>
              <p:nvPr/>
            </p:nvSpPr>
            <p:spPr>
              <a:xfrm>
                <a:off x="2653707" y="5011674"/>
                <a:ext cx="80487" cy="26083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rgbClr val="64646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506" name="Rektangel 1505">
                <a:extLst>
                  <a:ext uri="{FF2B5EF4-FFF2-40B4-BE49-F238E27FC236}">
                    <a16:creationId xmlns:a16="http://schemas.microsoft.com/office/drawing/2014/main" id="{5F190E8E-F113-4C1F-A141-472356A64F69}"/>
                  </a:ext>
                </a:extLst>
              </p:cNvPr>
              <p:cNvSpPr/>
              <p:nvPr/>
            </p:nvSpPr>
            <p:spPr>
              <a:xfrm>
                <a:off x="2497994" y="5011674"/>
                <a:ext cx="132602" cy="26083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rgbClr val="64646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507" name="Rektangel 1506">
                <a:extLst>
                  <a:ext uri="{FF2B5EF4-FFF2-40B4-BE49-F238E27FC236}">
                    <a16:creationId xmlns:a16="http://schemas.microsoft.com/office/drawing/2014/main" id="{7384EB8B-723B-4925-8854-106D88E20A57}"/>
                  </a:ext>
                </a:extLst>
              </p:cNvPr>
              <p:cNvSpPr/>
              <p:nvPr/>
            </p:nvSpPr>
            <p:spPr>
              <a:xfrm>
                <a:off x="1755402" y="5011674"/>
                <a:ext cx="132602" cy="26083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rgbClr val="64646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508" name="Rektangel 1507">
                <a:extLst>
                  <a:ext uri="{FF2B5EF4-FFF2-40B4-BE49-F238E27FC236}">
                    <a16:creationId xmlns:a16="http://schemas.microsoft.com/office/drawing/2014/main" id="{6AE4ED7F-7BA0-4ED1-A169-681CCC3A929E}"/>
                  </a:ext>
                </a:extLst>
              </p:cNvPr>
              <p:cNvSpPr/>
              <p:nvPr/>
            </p:nvSpPr>
            <p:spPr>
              <a:xfrm>
                <a:off x="1627056" y="4700074"/>
                <a:ext cx="80487" cy="26083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rgbClr val="64646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509" name="Rektangel 1508">
                <a:extLst>
                  <a:ext uri="{FF2B5EF4-FFF2-40B4-BE49-F238E27FC236}">
                    <a16:creationId xmlns:a16="http://schemas.microsoft.com/office/drawing/2014/main" id="{6397C1AF-ABEE-4DED-AACF-BB32CBF5C961}"/>
                  </a:ext>
                </a:extLst>
              </p:cNvPr>
              <p:cNvSpPr/>
              <p:nvPr/>
            </p:nvSpPr>
            <p:spPr>
              <a:xfrm>
                <a:off x="1713916" y="4700074"/>
                <a:ext cx="80487" cy="26083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rgbClr val="64646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510" name="Rektangel 1509">
                <a:extLst>
                  <a:ext uri="{FF2B5EF4-FFF2-40B4-BE49-F238E27FC236}">
                    <a16:creationId xmlns:a16="http://schemas.microsoft.com/office/drawing/2014/main" id="{245431BB-9118-48AB-91EE-D8F32699BB95}"/>
                  </a:ext>
                </a:extLst>
              </p:cNvPr>
              <p:cNvSpPr/>
              <p:nvPr/>
            </p:nvSpPr>
            <p:spPr>
              <a:xfrm>
                <a:off x="2456814" y="4700074"/>
                <a:ext cx="80487" cy="26083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rgbClr val="64646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511" name="Rektangel 1510">
                <a:extLst>
                  <a:ext uri="{FF2B5EF4-FFF2-40B4-BE49-F238E27FC236}">
                    <a16:creationId xmlns:a16="http://schemas.microsoft.com/office/drawing/2014/main" id="{1F082636-4778-441C-B5A5-E68DEBAE6000}"/>
                  </a:ext>
                </a:extLst>
              </p:cNvPr>
              <p:cNvSpPr/>
              <p:nvPr/>
            </p:nvSpPr>
            <p:spPr>
              <a:xfrm>
                <a:off x="2180228" y="4700074"/>
                <a:ext cx="80487" cy="26083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rgbClr val="64646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512" name="Rektangel 1511">
                <a:extLst>
                  <a:ext uri="{FF2B5EF4-FFF2-40B4-BE49-F238E27FC236}">
                    <a16:creationId xmlns:a16="http://schemas.microsoft.com/office/drawing/2014/main" id="{EAF9F9B8-31B7-4DBB-B4F4-B528B4E10066}"/>
                  </a:ext>
                </a:extLst>
              </p:cNvPr>
              <p:cNvSpPr/>
              <p:nvPr/>
            </p:nvSpPr>
            <p:spPr>
              <a:xfrm>
                <a:off x="2856907" y="4700074"/>
                <a:ext cx="80487" cy="26083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rgbClr val="64646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513" name="Rektangel 1512">
                <a:extLst>
                  <a:ext uri="{FF2B5EF4-FFF2-40B4-BE49-F238E27FC236}">
                    <a16:creationId xmlns:a16="http://schemas.microsoft.com/office/drawing/2014/main" id="{05B98FE6-C501-4F65-9CE8-F3B7F19631F7}"/>
                  </a:ext>
                </a:extLst>
              </p:cNvPr>
              <p:cNvSpPr/>
              <p:nvPr/>
            </p:nvSpPr>
            <p:spPr>
              <a:xfrm>
                <a:off x="2701194" y="4700074"/>
                <a:ext cx="132602" cy="26083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rgbClr val="64646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514" name="Rektangel 1513">
                <a:extLst>
                  <a:ext uri="{FF2B5EF4-FFF2-40B4-BE49-F238E27FC236}">
                    <a16:creationId xmlns:a16="http://schemas.microsoft.com/office/drawing/2014/main" id="{EFBA006C-5C8F-43B7-9A0B-66C9A945D026}"/>
                  </a:ext>
                </a:extLst>
              </p:cNvPr>
              <p:cNvSpPr/>
              <p:nvPr/>
            </p:nvSpPr>
            <p:spPr>
              <a:xfrm>
                <a:off x="1958602" y="4700074"/>
                <a:ext cx="132602" cy="26083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rgbClr val="64646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515" name="Ellipse 1514">
                <a:extLst>
                  <a:ext uri="{FF2B5EF4-FFF2-40B4-BE49-F238E27FC236}">
                    <a16:creationId xmlns:a16="http://schemas.microsoft.com/office/drawing/2014/main" id="{A82AC859-7658-4798-BA7C-B6F112BA7D00}"/>
                  </a:ext>
                </a:extLst>
              </p:cNvPr>
              <p:cNvSpPr/>
              <p:nvPr/>
            </p:nvSpPr>
            <p:spPr>
              <a:xfrm>
                <a:off x="3064582" y="5032786"/>
                <a:ext cx="165723" cy="91084"/>
              </a:xfrm>
              <a:prstGeom prst="ellipse">
                <a:avLst/>
              </a:prstGeom>
              <a:solidFill>
                <a:srgbClr val="3D61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516" name="Ellipse 1515">
                <a:extLst>
                  <a:ext uri="{FF2B5EF4-FFF2-40B4-BE49-F238E27FC236}">
                    <a16:creationId xmlns:a16="http://schemas.microsoft.com/office/drawing/2014/main" id="{9BC4DB81-3D4B-4AAF-856C-5069F9D48483}"/>
                  </a:ext>
                </a:extLst>
              </p:cNvPr>
              <p:cNvSpPr/>
              <p:nvPr/>
            </p:nvSpPr>
            <p:spPr>
              <a:xfrm>
                <a:off x="3010944" y="5020033"/>
                <a:ext cx="131706" cy="92950"/>
              </a:xfrm>
              <a:prstGeom prst="ellipse">
                <a:avLst/>
              </a:prstGeom>
              <a:solidFill>
                <a:srgbClr val="3F5F5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517" name="Ellipse 1516">
                <a:extLst>
                  <a:ext uri="{FF2B5EF4-FFF2-40B4-BE49-F238E27FC236}">
                    <a16:creationId xmlns:a16="http://schemas.microsoft.com/office/drawing/2014/main" id="{E6546790-FE2B-4623-AF0E-F24B66CE2C36}"/>
                  </a:ext>
                </a:extLst>
              </p:cNvPr>
              <p:cNvSpPr/>
              <p:nvPr/>
            </p:nvSpPr>
            <p:spPr>
              <a:xfrm>
                <a:off x="3036544" y="4984212"/>
                <a:ext cx="114753" cy="91083"/>
              </a:xfrm>
              <a:prstGeom prst="ellipse">
                <a:avLst/>
              </a:prstGeom>
              <a:solidFill>
                <a:srgbClr val="2E604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518" name="Rektangel 1517">
                <a:extLst>
                  <a:ext uri="{FF2B5EF4-FFF2-40B4-BE49-F238E27FC236}">
                    <a16:creationId xmlns:a16="http://schemas.microsoft.com/office/drawing/2014/main" id="{9C90521D-C6CE-4661-A4D3-B40EC87F767A}"/>
                  </a:ext>
                </a:extLst>
              </p:cNvPr>
              <p:cNvSpPr/>
              <p:nvPr/>
            </p:nvSpPr>
            <p:spPr>
              <a:xfrm>
                <a:off x="3080370" y="5146446"/>
                <a:ext cx="36000" cy="108000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519" name="Rektangel 1518">
                <a:extLst>
                  <a:ext uri="{FF2B5EF4-FFF2-40B4-BE49-F238E27FC236}">
                    <a16:creationId xmlns:a16="http://schemas.microsoft.com/office/drawing/2014/main" id="{0A52176C-FDF2-4CC2-8DCD-48129633F989}"/>
                  </a:ext>
                </a:extLst>
              </p:cNvPr>
              <p:cNvSpPr/>
              <p:nvPr/>
            </p:nvSpPr>
            <p:spPr>
              <a:xfrm>
                <a:off x="3080370" y="5461011"/>
                <a:ext cx="36000" cy="108000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520" name="Rektangel 1519">
                <a:extLst>
                  <a:ext uri="{FF2B5EF4-FFF2-40B4-BE49-F238E27FC236}">
                    <a16:creationId xmlns:a16="http://schemas.microsoft.com/office/drawing/2014/main" id="{961048D5-1D60-480F-A226-8AC1063556EA}"/>
                  </a:ext>
                </a:extLst>
              </p:cNvPr>
              <p:cNvSpPr/>
              <p:nvPr/>
            </p:nvSpPr>
            <p:spPr>
              <a:xfrm>
                <a:off x="3080370" y="4838471"/>
                <a:ext cx="36000" cy="108000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521" name="Rektangel 1520">
                <a:extLst>
                  <a:ext uri="{FF2B5EF4-FFF2-40B4-BE49-F238E27FC236}">
                    <a16:creationId xmlns:a16="http://schemas.microsoft.com/office/drawing/2014/main" id="{6E1567B5-E344-443D-BE60-258796B8B793}"/>
                  </a:ext>
                </a:extLst>
              </p:cNvPr>
              <p:cNvSpPr/>
              <p:nvPr/>
            </p:nvSpPr>
            <p:spPr>
              <a:xfrm>
                <a:off x="3395494" y="5323274"/>
                <a:ext cx="80487" cy="26083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rgbClr val="64646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522" name="Rektangel 1521">
                <a:extLst>
                  <a:ext uri="{FF2B5EF4-FFF2-40B4-BE49-F238E27FC236}">
                    <a16:creationId xmlns:a16="http://schemas.microsoft.com/office/drawing/2014/main" id="{8BCEA054-F616-4F3C-BEA9-2A97C4E7CC82}"/>
                  </a:ext>
                </a:extLst>
              </p:cNvPr>
              <p:cNvSpPr/>
              <p:nvPr/>
            </p:nvSpPr>
            <p:spPr>
              <a:xfrm>
                <a:off x="3478827" y="5323274"/>
                <a:ext cx="80487" cy="26083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rgbClr val="64646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523" name="Rektangel 1522">
                <a:extLst>
                  <a:ext uri="{FF2B5EF4-FFF2-40B4-BE49-F238E27FC236}">
                    <a16:creationId xmlns:a16="http://schemas.microsoft.com/office/drawing/2014/main" id="{B4A3893E-83E5-470C-8642-06FCEEC44CFF}"/>
                  </a:ext>
                </a:extLst>
              </p:cNvPr>
              <p:cNvSpPr/>
              <p:nvPr/>
            </p:nvSpPr>
            <p:spPr>
              <a:xfrm>
                <a:off x="3663350" y="5323274"/>
                <a:ext cx="132602" cy="26083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rgbClr val="64646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524" name="Rektangel 1523">
                <a:extLst>
                  <a:ext uri="{FF2B5EF4-FFF2-40B4-BE49-F238E27FC236}">
                    <a16:creationId xmlns:a16="http://schemas.microsoft.com/office/drawing/2014/main" id="{3355AD96-D93F-428D-A90F-A36F043482CA}"/>
                  </a:ext>
                </a:extLst>
              </p:cNvPr>
              <p:cNvSpPr/>
              <p:nvPr/>
            </p:nvSpPr>
            <p:spPr>
              <a:xfrm>
                <a:off x="3621412" y="5011674"/>
                <a:ext cx="80487" cy="26083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rgbClr val="64646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525" name="Rektangel 1524">
                <a:extLst>
                  <a:ext uri="{FF2B5EF4-FFF2-40B4-BE49-F238E27FC236}">
                    <a16:creationId xmlns:a16="http://schemas.microsoft.com/office/drawing/2014/main" id="{BB2B1872-1BFB-4B1E-960A-087EF0E8E292}"/>
                  </a:ext>
                </a:extLst>
              </p:cNvPr>
              <p:cNvSpPr/>
              <p:nvPr/>
            </p:nvSpPr>
            <p:spPr>
              <a:xfrm>
                <a:off x="3478827" y="5011674"/>
                <a:ext cx="132602" cy="26083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rgbClr val="64646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526" name="Rektangel 1525">
                <a:extLst>
                  <a:ext uri="{FF2B5EF4-FFF2-40B4-BE49-F238E27FC236}">
                    <a16:creationId xmlns:a16="http://schemas.microsoft.com/office/drawing/2014/main" id="{B53A2CB3-52CD-4BCF-A4C0-605810930A80}"/>
                  </a:ext>
                </a:extLst>
              </p:cNvPr>
              <p:cNvSpPr/>
              <p:nvPr/>
            </p:nvSpPr>
            <p:spPr>
              <a:xfrm>
                <a:off x="3621412" y="4700074"/>
                <a:ext cx="80487" cy="26083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rgbClr val="64646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527" name="Rektangel 1526">
                <a:extLst>
                  <a:ext uri="{FF2B5EF4-FFF2-40B4-BE49-F238E27FC236}">
                    <a16:creationId xmlns:a16="http://schemas.microsoft.com/office/drawing/2014/main" id="{C1CEC17E-651C-460C-A841-AFE0DBDFC0D1}"/>
                  </a:ext>
                </a:extLst>
              </p:cNvPr>
              <p:cNvSpPr/>
              <p:nvPr/>
            </p:nvSpPr>
            <p:spPr>
              <a:xfrm>
                <a:off x="3393403" y="4700074"/>
                <a:ext cx="80487" cy="26083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rgbClr val="64646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528" name="Rektangel 1527">
                <a:extLst>
                  <a:ext uri="{FF2B5EF4-FFF2-40B4-BE49-F238E27FC236}">
                    <a16:creationId xmlns:a16="http://schemas.microsoft.com/office/drawing/2014/main" id="{EE3D0283-F3F0-45C5-B33F-F394BCB103FB}"/>
                  </a:ext>
                </a:extLst>
              </p:cNvPr>
              <p:cNvSpPr/>
              <p:nvPr/>
            </p:nvSpPr>
            <p:spPr>
              <a:xfrm>
                <a:off x="3478827" y="4702432"/>
                <a:ext cx="132602" cy="26083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rgbClr val="64646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</p:grpSp>
        <p:grpSp>
          <p:nvGrpSpPr>
            <p:cNvPr id="990" name="Gruppe 989">
              <a:extLst>
                <a:ext uri="{FF2B5EF4-FFF2-40B4-BE49-F238E27FC236}">
                  <a16:creationId xmlns:a16="http://schemas.microsoft.com/office/drawing/2014/main" id="{795DDC37-9A8D-4616-9FB0-3FFC0324F17A}"/>
                </a:ext>
              </a:extLst>
            </p:cNvPr>
            <p:cNvGrpSpPr/>
            <p:nvPr/>
          </p:nvGrpSpPr>
          <p:grpSpPr>
            <a:xfrm flipH="1">
              <a:off x="7204140" y="4675110"/>
              <a:ext cx="970004" cy="939600"/>
              <a:chOff x="1610213" y="4933721"/>
              <a:chExt cx="1169253" cy="1099213"/>
            </a:xfrm>
          </p:grpSpPr>
          <p:grpSp>
            <p:nvGrpSpPr>
              <p:cNvPr id="1473" name="Gruppe 1472">
                <a:extLst>
                  <a:ext uri="{FF2B5EF4-FFF2-40B4-BE49-F238E27FC236}">
                    <a16:creationId xmlns:a16="http://schemas.microsoft.com/office/drawing/2014/main" id="{38AB00E1-9DFF-4A85-A3EB-EE5EFDA28AEC}"/>
                  </a:ext>
                </a:extLst>
              </p:cNvPr>
              <p:cNvGrpSpPr/>
              <p:nvPr/>
            </p:nvGrpSpPr>
            <p:grpSpPr>
              <a:xfrm>
                <a:off x="2145228" y="5613320"/>
                <a:ext cx="165543" cy="419614"/>
                <a:chOff x="4852454" y="2916519"/>
                <a:chExt cx="278597" cy="366599"/>
              </a:xfrm>
            </p:grpSpPr>
            <p:sp>
              <p:nvSpPr>
                <p:cNvPr id="1479" name="Rektangel 1478">
                  <a:extLst>
                    <a:ext uri="{FF2B5EF4-FFF2-40B4-BE49-F238E27FC236}">
                      <a16:creationId xmlns:a16="http://schemas.microsoft.com/office/drawing/2014/main" id="{93098845-9AF8-4286-AF46-4A348319F5C7}"/>
                    </a:ext>
                  </a:extLst>
                </p:cNvPr>
                <p:cNvSpPr/>
                <p:nvPr/>
              </p:nvSpPr>
              <p:spPr>
                <a:xfrm>
                  <a:off x="4852454" y="3036482"/>
                  <a:ext cx="278597" cy="246636"/>
                </a:xfrm>
                <a:prstGeom prst="rect">
                  <a:avLst/>
                </a:prstGeom>
                <a:solidFill>
                  <a:srgbClr val="604A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1480" name="Rektangel: afrundede hjørner 1479">
                  <a:extLst>
                    <a:ext uri="{FF2B5EF4-FFF2-40B4-BE49-F238E27FC236}">
                      <a16:creationId xmlns:a16="http://schemas.microsoft.com/office/drawing/2014/main" id="{E07619C2-0C57-47E9-9578-7C1189192C34}"/>
                    </a:ext>
                  </a:extLst>
                </p:cNvPr>
                <p:cNvSpPr/>
                <p:nvPr/>
              </p:nvSpPr>
              <p:spPr>
                <a:xfrm>
                  <a:off x="4852454" y="2916519"/>
                  <a:ext cx="278597" cy="152783"/>
                </a:xfrm>
                <a:prstGeom prst="roundRect">
                  <a:avLst/>
                </a:prstGeom>
                <a:solidFill>
                  <a:srgbClr val="604A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</p:grpSp>
          <p:sp>
            <p:nvSpPr>
              <p:cNvPr id="1474" name="Ellipse 1473">
                <a:extLst>
                  <a:ext uri="{FF2B5EF4-FFF2-40B4-BE49-F238E27FC236}">
                    <a16:creationId xmlns:a16="http://schemas.microsoft.com/office/drawing/2014/main" id="{A56D7D96-5AD4-419B-8C08-025CB25D46D4}"/>
                  </a:ext>
                </a:extLst>
              </p:cNvPr>
              <p:cNvSpPr/>
              <p:nvPr/>
            </p:nvSpPr>
            <p:spPr>
              <a:xfrm>
                <a:off x="1610213" y="5304302"/>
                <a:ext cx="638128" cy="465070"/>
              </a:xfrm>
              <a:prstGeom prst="ellipse">
                <a:avLst/>
              </a:prstGeom>
              <a:solidFill>
                <a:srgbClr val="3F5F5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475" name="Ellipse 1474">
                <a:extLst>
                  <a:ext uri="{FF2B5EF4-FFF2-40B4-BE49-F238E27FC236}">
                    <a16:creationId xmlns:a16="http://schemas.microsoft.com/office/drawing/2014/main" id="{249600D8-425D-4E28-A433-226568E51008}"/>
                  </a:ext>
                </a:extLst>
              </p:cNvPr>
              <p:cNvSpPr/>
              <p:nvPr/>
            </p:nvSpPr>
            <p:spPr>
              <a:xfrm>
                <a:off x="1976314" y="4933721"/>
                <a:ext cx="638128" cy="465070"/>
              </a:xfrm>
              <a:prstGeom prst="ellipse">
                <a:avLst/>
              </a:prstGeom>
              <a:solidFill>
                <a:srgbClr val="3F5F5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476" name="Ellipse 1475">
                <a:extLst>
                  <a:ext uri="{FF2B5EF4-FFF2-40B4-BE49-F238E27FC236}">
                    <a16:creationId xmlns:a16="http://schemas.microsoft.com/office/drawing/2014/main" id="{D453CB44-EFDD-44CA-BFDF-EBFE8D21E5CD}"/>
                  </a:ext>
                </a:extLst>
              </p:cNvPr>
              <p:cNvSpPr/>
              <p:nvPr/>
            </p:nvSpPr>
            <p:spPr>
              <a:xfrm>
                <a:off x="1693440" y="4988828"/>
                <a:ext cx="816424" cy="465070"/>
              </a:xfrm>
              <a:prstGeom prst="ellipse">
                <a:avLst/>
              </a:prstGeom>
              <a:solidFill>
                <a:srgbClr val="37675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477" name="Ellipse 1476">
                <a:extLst>
                  <a:ext uri="{FF2B5EF4-FFF2-40B4-BE49-F238E27FC236}">
                    <a16:creationId xmlns:a16="http://schemas.microsoft.com/office/drawing/2014/main" id="{1D2CB689-A7DE-4668-ACC0-4B4EE279CF6E}"/>
                  </a:ext>
                </a:extLst>
              </p:cNvPr>
              <p:cNvSpPr/>
              <p:nvPr/>
            </p:nvSpPr>
            <p:spPr>
              <a:xfrm>
                <a:off x="1809320" y="5220859"/>
                <a:ext cx="638128" cy="580045"/>
              </a:xfrm>
              <a:prstGeom prst="ellipse">
                <a:avLst/>
              </a:prstGeom>
              <a:solidFill>
                <a:srgbClr val="2E604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478" name="Ellipse 1477">
                <a:extLst>
                  <a:ext uri="{FF2B5EF4-FFF2-40B4-BE49-F238E27FC236}">
                    <a16:creationId xmlns:a16="http://schemas.microsoft.com/office/drawing/2014/main" id="{C67CC128-530B-4782-A5AA-E2CB7EB145E3}"/>
                  </a:ext>
                </a:extLst>
              </p:cNvPr>
              <p:cNvSpPr/>
              <p:nvPr/>
            </p:nvSpPr>
            <p:spPr>
              <a:xfrm>
                <a:off x="2188001" y="5248928"/>
                <a:ext cx="591465" cy="465070"/>
              </a:xfrm>
              <a:prstGeom prst="ellipse">
                <a:avLst/>
              </a:prstGeom>
              <a:solidFill>
                <a:srgbClr val="3D61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</p:grpSp>
        <p:sp>
          <p:nvSpPr>
            <p:cNvPr id="991" name="Rektangel 990">
              <a:extLst>
                <a:ext uri="{FF2B5EF4-FFF2-40B4-BE49-F238E27FC236}">
                  <a16:creationId xmlns:a16="http://schemas.microsoft.com/office/drawing/2014/main" id="{779A918B-23AB-4132-A684-314A1D545A4F}"/>
                </a:ext>
              </a:extLst>
            </p:cNvPr>
            <p:cNvSpPr/>
            <p:nvPr/>
          </p:nvSpPr>
          <p:spPr>
            <a:xfrm rot="5400000">
              <a:off x="7638420" y="5241726"/>
              <a:ext cx="750377" cy="249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992" name="Rektangel 991">
              <a:extLst>
                <a:ext uri="{FF2B5EF4-FFF2-40B4-BE49-F238E27FC236}">
                  <a16:creationId xmlns:a16="http://schemas.microsoft.com/office/drawing/2014/main" id="{4588BBC6-80C9-4C22-945B-5A2D49ACB10B}"/>
                </a:ext>
              </a:extLst>
            </p:cNvPr>
            <p:cNvSpPr/>
            <p:nvPr/>
          </p:nvSpPr>
          <p:spPr>
            <a:xfrm>
              <a:off x="8486812" y="4838095"/>
              <a:ext cx="1184999" cy="1142492"/>
            </a:xfrm>
            <a:prstGeom prst="rect">
              <a:avLst/>
            </a:prstGeom>
            <a:gradFill flip="none" rotWithShape="1">
              <a:gsLst>
                <a:gs pos="63000">
                  <a:srgbClr val="8F5757"/>
                </a:gs>
                <a:gs pos="21000">
                  <a:srgbClr val="8F5757"/>
                </a:gs>
                <a:gs pos="0">
                  <a:srgbClr val="8B6767"/>
                </a:gs>
                <a:gs pos="100000">
                  <a:srgbClr val="916161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993" name="Rektangel 992">
              <a:extLst>
                <a:ext uri="{FF2B5EF4-FFF2-40B4-BE49-F238E27FC236}">
                  <a16:creationId xmlns:a16="http://schemas.microsoft.com/office/drawing/2014/main" id="{14E08DC0-85ED-48C9-8A15-91F0EDD8B141}"/>
                </a:ext>
              </a:extLst>
            </p:cNvPr>
            <p:cNvSpPr/>
            <p:nvPr/>
          </p:nvSpPr>
          <p:spPr>
            <a:xfrm>
              <a:off x="9147798" y="4849666"/>
              <a:ext cx="353539" cy="1128210"/>
            </a:xfrm>
            <a:prstGeom prst="rect">
              <a:avLst/>
            </a:prstGeom>
            <a:gradFill flip="none" rotWithShape="1">
              <a:gsLst>
                <a:gs pos="39000">
                  <a:srgbClr val="8F5757"/>
                </a:gs>
                <a:gs pos="0">
                  <a:srgbClr val="8B6767"/>
                </a:gs>
                <a:gs pos="100000">
                  <a:srgbClr val="916161"/>
                </a:gs>
              </a:gsLst>
              <a:lin ang="0" scaled="1"/>
              <a:tileRect/>
            </a:gra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grpSp>
          <p:nvGrpSpPr>
            <p:cNvPr id="994" name="Gruppe 993">
              <a:extLst>
                <a:ext uri="{FF2B5EF4-FFF2-40B4-BE49-F238E27FC236}">
                  <a16:creationId xmlns:a16="http://schemas.microsoft.com/office/drawing/2014/main" id="{94231055-E2DF-4C01-8577-DC3E854C65C7}"/>
                </a:ext>
              </a:extLst>
            </p:cNvPr>
            <p:cNvGrpSpPr/>
            <p:nvPr/>
          </p:nvGrpSpPr>
          <p:grpSpPr>
            <a:xfrm>
              <a:off x="4163020" y="3004456"/>
              <a:ext cx="3554706" cy="2971852"/>
              <a:chOff x="1654814" y="2111604"/>
              <a:chExt cx="4529480" cy="3923488"/>
            </a:xfrm>
          </p:grpSpPr>
          <p:sp>
            <p:nvSpPr>
              <p:cNvPr id="1108" name="Rektangel: afrundede hjørner 1107">
                <a:extLst>
                  <a:ext uri="{FF2B5EF4-FFF2-40B4-BE49-F238E27FC236}">
                    <a16:creationId xmlns:a16="http://schemas.microsoft.com/office/drawing/2014/main" id="{A862F8AF-E8A7-4DFA-A100-C874C7B1098C}"/>
                  </a:ext>
                </a:extLst>
              </p:cNvPr>
              <p:cNvSpPr/>
              <p:nvPr/>
            </p:nvSpPr>
            <p:spPr>
              <a:xfrm>
                <a:off x="5666845" y="2201220"/>
                <a:ext cx="40786" cy="479352"/>
              </a:xfrm>
              <a:prstGeom prst="roundRect">
                <a:avLst>
                  <a:gd name="adj" fmla="val 32882"/>
                </a:avLst>
              </a:prstGeom>
              <a:solidFill>
                <a:srgbClr val="8F784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109" name="Rektangel: afrundede hjørner 1108">
                <a:extLst>
                  <a:ext uri="{FF2B5EF4-FFF2-40B4-BE49-F238E27FC236}">
                    <a16:creationId xmlns:a16="http://schemas.microsoft.com/office/drawing/2014/main" id="{39A12C18-335D-472B-8DEB-24EB1FD4A0FA}"/>
                  </a:ext>
                </a:extLst>
              </p:cNvPr>
              <p:cNvSpPr/>
              <p:nvPr/>
            </p:nvSpPr>
            <p:spPr>
              <a:xfrm>
                <a:off x="5594613" y="2584720"/>
                <a:ext cx="185142" cy="273382"/>
              </a:xfrm>
              <a:prstGeom prst="roundRect">
                <a:avLst>
                  <a:gd name="adj" fmla="val 32882"/>
                </a:avLst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110" name="Rektangel: afrundede hjørner 1109">
                <a:extLst>
                  <a:ext uri="{FF2B5EF4-FFF2-40B4-BE49-F238E27FC236}">
                    <a16:creationId xmlns:a16="http://schemas.microsoft.com/office/drawing/2014/main" id="{C01F0A7B-1F59-4F65-AE50-C8F3A44CAF69}"/>
                  </a:ext>
                </a:extLst>
              </p:cNvPr>
              <p:cNvSpPr/>
              <p:nvPr/>
            </p:nvSpPr>
            <p:spPr>
              <a:xfrm>
                <a:off x="5503218" y="2638500"/>
                <a:ext cx="367281" cy="273382"/>
              </a:xfrm>
              <a:prstGeom prst="roundRect">
                <a:avLst>
                  <a:gd name="adj" fmla="val 32882"/>
                </a:avLst>
              </a:prstGeom>
              <a:solidFill>
                <a:srgbClr val="477D6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grpSp>
            <p:nvGrpSpPr>
              <p:cNvPr id="1111" name="Gruppe 1110">
                <a:extLst>
                  <a:ext uri="{FF2B5EF4-FFF2-40B4-BE49-F238E27FC236}">
                    <a16:creationId xmlns:a16="http://schemas.microsoft.com/office/drawing/2014/main" id="{D2005D57-423F-4622-97EF-57446BCEC05D}"/>
                  </a:ext>
                </a:extLst>
              </p:cNvPr>
              <p:cNvGrpSpPr/>
              <p:nvPr/>
            </p:nvGrpSpPr>
            <p:grpSpPr>
              <a:xfrm>
                <a:off x="2852905" y="4409245"/>
                <a:ext cx="1032122" cy="975758"/>
                <a:chOff x="1610213" y="4933721"/>
                <a:chExt cx="1169253" cy="1099213"/>
              </a:xfrm>
            </p:grpSpPr>
            <p:grpSp>
              <p:nvGrpSpPr>
                <p:cNvPr id="1465" name="Gruppe 1464">
                  <a:extLst>
                    <a:ext uri="{FF2B5EF4-FFF2-40B4-BE49-F238E27FC236}">
                      <a16:creationId xmlns:a16="http://schemas.microsoft.com/office/drawing/2014/main" id="{FC800A27-203C-47F4-924D-F6C4EE018B1B}"/>
                    </a:ext>
                  </a:extLst>
                </p:cNvPr>
                <p:cNvGrpSpPr/>
                <p:nvPr/>
              </p:nvGrpSpPr>
              <p:grpSpPr>
                <a:xfrm>
                  <a:off x="2145228" y="5613320"/>
                  <a:ext cx="165543" cy="419614"/>
                  <a:chOff x="4852454" y="2916519"/>
                  <a:chExt cx="278597" cy="366599"/>
                </a:xfrm>
              </p:grpSpPr>
              <p:sp>
                <p:nvSpPr>
                  <p:cNvPr id="1471" name="Rektangel 1470">
                    <a:extLst>
                      <a:ext uri="{FF2B5EF4-FFF2-40B4-BE49-F238E27FC236}">
                        <a16:creationId xmlns:a16="http://schemas.microsoft.com/office/drawing/2014/main" id="{73451B0D-32ED-4BCC-9B42-80758C1E9390}"/>
                      </a:ext>
                    </a:extLst>
                  </p:cNvPr>
                  <p:cNvSpPr/>
                  <p:nvPr/>
                </p:nvSpPr>
                <p:spPr>
                  <a:xfrm>
                    <a:off x="4852454" y="3036482"/>
                    <a:ext cx="278597" cy="246636"/>
                  </a:xfrm>
                  <a:prstGeom prst="rect">
                    <a:avLst/>
                  </a:prstGeom>
                  <a:solidFill>
                    <a:srgbClr val="604A3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a-DK"/>
                  </a:p>
                </p:txBody>
              </p:sp>
              <p:sp>
                <p:nvSpPr>
                  <p:cNvPr id="1472" name="Rektangel: afrundede hjørner 1471">
                    <a:extLst>
                      <a:ext uri="{FF2B5EF4-FFF2-40B4-BE49-F238E27FC236}">
                        <a16:creationId xmlns:a16="http://schemas.microsoft.com/office/drawing/2014/main" id="{E2D3CBA6-1440-4C04-9E4E-9E7982B14790}"/>
                      </a:ext>
                    </a:extLst>
                  </p:cNvPr>
                  <p:cNvSpPr/>
                  <p:nvPr/>
                </p:nvSpPr>
                <p:spPr>
                  <a:xfrm>
                    <a:off x="4852454" y="2916519"/>
                    <a:ext cx="278597" cy="152783"/>
                  </a:xfrm>
                  <a:prstGeom prst="roundRect">
                    <a:avLst/>
                  </a:prstGeom>
                  <a:solidFill>
                    <a:srgbClr val="604A3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a-DK"/>
                  </a:p>
                </p:txBody>
              </p:sp>
            </p:grpSp>
            <p:sp>
              <p:nvSpPr>
                <p:cNvPr id="1466" name="Ellipse 1465">
                  <a:extLst>
                    <a:ext uri="{FF2B5EF4-FFF2-40B4-BE49-F238E27FC236}">
                      <a16:creationId xmlns:a16="http://schemas.microsoft.com/office/drawing/2014/main" id="{F24D4AA2-5505-4FDD-9010-07BE835DB5F0}"/>
                    </a:ext>
                  </a:extLst>
                </p:cNvPr>
                <p:cNvSpPr/>
                <p:nvPr/>
              </p:nvSpPr>
              <p:spPr>
                <a:xfrm>
                  <a:off x="1610213" y="5304302"/>
                  <a:ext cx="638128" cy="465070"/>
                </a:xfrm>
                <a:prstGeom prst="ellipse">
                  <a:avLst/>
                </a:prstGeom>
                <a:solidFill>
                  <a:srgbClr val="3F5F5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1467" name="Ellipse 1466">
                  <a:extLst>
                    <a:ext uri="{FF2B5EF4-FFF2-40B4-BE49-F238E27FC236}">
                      <a16:creationId xmlns:a16="http://schemas.microsoft.com/office/drawing/2014/main" id="{8F8FD3A9-376D-4313-BF47-1F43E927992E}"/>
                    </a:ext>
                  </a:extLst>
                </p:cNvPr>
                <p:cNvSpPr/>
                <p:nvPr/>
              </p:nvSpPr>
              <p:spPr>
                <a:xfrm>
                  <a:off x="1976314" y="4933721"/>
                  <a:ext cx="638128" cy="465070"/>
                </a:xfrm>
                <a:prstGeom prst="ellipse">
                  <a:avLst/>
                </a:prstGeom>
                <a:solidFill>
                  <a:srgbClr val="3F5F5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1468" name="Ellipse 1467">
                  <a:extLst>
                    <a:ext uri="{FF2B5EF4-FFF2-40B4-BE49-F238E27FC236}">
                      <a16:creationId xmlns:a16="http://schemas.microsoft.com/office/drawing/2014/main" id="{70348CB7-221F-4219-A076-81FD2C502759}"/>
                    </a:ext>
                  </a:extLst>
                </p:cNvPr>
                <p:cNvSpPr/>
                <p:nvPr/>
              </p:nvSpPr>
              <p:spPr>
                <a:xfrm>
                  <a:off x="1693440" y="4988828"/>
                  <a:ext cx="816424" cy="465070"/>
                </a:xfrm>
                <a:prstGeom prst="ellipse">
                  <a:avLst/>
                </a:prstGeom>
                <a:solidFill>
                  <a:srgbClr val="37675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1469" name="Ellipse 1468">
                  <a:extLst>
                    <a:ext uri="{FF2B5EF4-FFF2-40B4-BE49-F238E27FC236}">
                      <a16:creationId xmlns:a16="http://schemas.microsoft.com/office/drawing/2014/main" id="{7FD634F6-49D0-4126-A901-FB34C445B8A6}"/>
                    </a:ext>
                  </a:extLst>
                </p:cNvPr>
                <p:cNvSpPr/>
                <p:nvPr/>
              </p:nvSpPr>
              <p:spPr>
                <a:xfrm>
                  <a:off x="1809320" y="5220859"/>
                  <a:ext cx="638128" cy="580045"/>
                </a:xfrm>
                <a:prstGeom prst="ellipse">
                  <a:avLst/>
                </a:prstGeom>
                <a:solidFill>
                  <a:srgbClr val="2E604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1470" name="Ellipse 1469">
                  <a:extLst>
                    <a:ext uri="{FF2B5EF4-FFF2-40B4-BE49-F238E27FC236}">
                      <a16:creationId xmlns:a16="http://schemas.microsoft.com/office/drawing/2014/main" id="{0FEEFA4A-EB56-4280-8491-E4C134B1EBBF}"/>
                    </a:ext>
                  </a:extLst>
                </p:cNvPr>
                <p:cNvSpPr/>
                <p:nvPr/>
              </p:nvSpPr>
              <p:spPr>
                <a:xfrm>
                  <a:off x="2188001" y="5248928"/>
                  <a:ext cx="591465" cy="465070"/>
                </a:xfrm>
                <a:prstGeom prst="ellipse">
                  <a:avLst/>
                </a:prstGeom>
                <a:solidFill>
                  <a:srgbClr val="3D614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</p:grpSp>
          <p:grpSp>
            <p:nvGrpSpPr>
              <p:cNvPr id="1112" name="Gruppe 1111">
                <a:extLst>
                  <a:ext uri="{FF2B5EF4-FFF2-40B4-BE49-F238E27FC236}">
                    <a16:creationId xmlns:a16="http://schemas.microsoft.com/office/drawing/2014/main" id="{D28715FD-DF05-4622-B65E-DC81D0D65909}"/>
                  </a:ext>
                </a:extLst>
              </p:cNvPr>
              <p:cNvGrpSpPr/>
              <p:nvPr/>
            </p:nvGrpSpPr>
            <p:grpSpPr>
              <a:xfrm flipH="1">
                <a:off x="4708158" y="4232264"/>
                <a:ext cx="1032122" cy="975758"/>
                <a:chOff x="1610213" y="4933721"/>
                <a:chExt cx="1169253" cy="1099213"/>
              </a:xfrm>
            </p:grpSpPr>
            <p:grpSp>
              <p:nvGrpSpPr>
                <p:cNvPr id="1457" name="Gruppe 1456">
                  <a:extLst>
                    <a:ext uri="{FF2B5EF4-FFF2-40B4-BE49-F238E27FC236}">
                      <a16:creationId xmlns:a16="http://schemas.microsoft.com/office/drawing/2014/main" id="{7E9BB4BE-BFCC-4EE7-BC52-98BA229391F1}"/>
                    </a:ext>
                  </a:extLst>
                </p:cNvPr>
                <p:cNvGrpSpPr/>
                <p:nvPr/>
              </p:nvGrpSpPr>
              <p:grpSpPr>
                <a:xfrm>
                  <a:off x="2145228" y="5613320"/>
                  <a:ext cx="165543" cy="419614"/>
                  <a:chOff x="4852454" y="2916519"/>
                  <a:chExt cx="278597" cy="366599"/>
                </a:xfrm>
              </p:grpSpPr>
              <p:sp>
                <p:nvSpPr>
                  <p:cNvPr id="1463" name="Rektangel 1462">
                    <a:extLst>
                      <a:ext uri="{FF2B5EF4-FFF2-40B4-BE49-F238E27FC236}">
                        <a16:creationId xmlns:a16="http://schemas.microsoft.com/office/drawing/2014/main" id="{15D6957A-6614-4A09-8462-C7AE7DAC1122}"/>
                      </a:ext>
                    </a:extLst>
                  </p:cNvPr>
                  <p:cNvSpPr/>
                  <p:nvPr/>
                </p:nvSpPr>
                <p:spPr>
                  <a:xfrm>
                    <a:off x="4852454" y="3036482"/>
                    <a:ext cx="278597" cy="246636"/>
                  </a:xfrm>
                  <a:prstGeom prst="rect">
                    <a:avLst/>
                  </a:prstGeom>
                  <a:solidFill>
                    <a:srgbClr val="604A3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a-DK"/>
                  </a:p>
                </p:txBody>
              </p:sp>
              <p:sp>
                <p:nvSpPr>
                  <p:cNvPr id="1464" name="Rektangel: afrundede hjørner 1463">
                    <a:extLst>
                      <a:ext uri="{FF2B5EF4-FFF2-40B4-BE49-F238E27FC236}">
                        <a16:creationId xmlns:a16="http://schemas.microsoft.com/office/drawing/2014/main" id="{DC4F8D03-4721-425C-8E52-1668652EF92A}"/>
                      </a:ext>
                    </a:extLst>
                  </p:cNvPr>
                  <p:cNvSpPr/>
                  <p:nvPr/>
                </p:nvSpPr>
                <p:spPr>
                  <a:xfrm>
                    <a:off x="4852454" y="2916519"/>
                    <a:ext cx="278597" cy="152783"/>
                  </a:xfrm>
                  <a:prstGeom prst="roundRect">
                    <a:avLst/>
                  </a:prstGeom>
                  <a:solidFill>
                    <a:srgbClr val="604A3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a-DK"/>
                  </a:p>
                </p:txBody>
              </p:sp>
            </p:grpSp>
            <p:sp>
              <p:nvSpPr>
                <p:cNvPr id="1458" name="Ellipse 1457">
                  <a:extLst>
                    <a:ext uri="{FF2B5EF4-FFF2-40B4-BE49-F238E27FC236}">
                      <a16:creationId xmlns:a16="http://schemas.microsoft.com/office/drawing/2014/main" id="{F083FBF6-9352-43D3-8651-2F7543ADF3CE}"/>
                    </a:ext>
                  </a:extLst>
                </p:cNvPr>
                <p:cNvSpPr/>
                <p:nvPr/>
              </p:nvSpPr>
              <p:spPr>
                <a:xfrm>
                  <a:off x="1610213" y="5304302"/>
                  <a:ext cx="638128" cy="465070"/>
                </a:xfrm>
                <a:prstGeom prst="ellipse">
                  <a:avLst/>
                </a:prstGeom>
                <a:solidFill>
                  <a:srgbClr val="3F5F5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1459" name="Ellipse 1458">
                  <a:extLst>
                    <a:ext uri="{FF2B5EF4-FFF2-40B4-BE49-F238E27FC236}">
                      <a16:creationId xmlns:a16="http://schemas.microsoft.com/office/drawing/2014/main" id="{4687B2C8-64A4-4D06-A83E-8F0142703E83}"/>
                    </a:ext>
                  </a:extLst>
                </p:cNvPr>
                <p:cNvSpPr/>
                <p:nvPr/>
              </p:nvSpPr>
              <p:spPr>
                <a:xfrm>
                  <a:off x="1976314" y="4933721"/>
                  <a:ext cx="638128" cy="465070"/>
                </a:xfrm>
                <a:prstGeom prst="ellipse">
                  <a:avLst/>
                </a:prstGeom>
                <a:solidFill>
                  <a:srgbClr val="3F5F5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1460" name="Ellipse 1459">
                  <a:extLst>
                    <a:ext uri="{FF2B5EF4-FFF2-40B4-BE49-F238E27FC236}">
                      <a16:creationId xmlns:a16="http://schemas.microsoft.com/office/drawing/2014/main" id="{FD423282-F89F-4419-87A9-EAEDB1E3E915}"/>
                    </a:ext>
                  </a:extLst>
                </p:cNvPr>
                <p:cNvSpPr/>
                <p:nvPr/>
              </p:nvSpPr>
              <p:spPr>
                <a:xfrm>
                  <a:off x="1693440" y="4988828"/>
                  <a:ext cx="816424" cy="465070"/>
                </a:xfrm>
                <a:prstGeom prst="ellipse">
                  <a:avLst/>
                </a:prstGeom>
                <a:solidFill>
                  <a:srgbClr val="37675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1461" name="Ellipse 1460">
                  <a:extLst>
                    <a:ext uri="{FF2B5EF4-FFF2-40B4-BE49-F238E27FC236}">
                      <a16:creationId xmlns:a16="http://schemas.microsoft.com/office/drawing/2014/main" id="{61507A6D-49B6-42DC-B55D-98643991BB9C}"/>
                    </a:ext>
                  </a:extLst>
                </p:cNvPr>
                <p:cNvSpPr/>
                <p:nvPr/>
              </p:nvSpPr>
              <p:spPr>
                <a:xfrm>
                  <a:off x="1809320" y="5220859"/>
                  <a:ext cx="638128" cy="580045"/>
                </a:xfrm>
                <a:prstGeom prst="ellipse">
                  <a:avLst/>
                </a:prstGeom>
                <a:solidFill>
                  <a:srgbClr val="2E604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1462" name="Ellipse 1461">
                  <a:extLst>
                    <a:ext uri="{FF2B5EF4-FFF2-40B4-BE49-F238E27FC236}">
                      <a16:creationId xmlns:a16="http://schemas.microsoft.com/office/drawing/2014/main" id="{1276DF44-260C-4845-9743-DDE13CE61F6C}"/>
                    </a:ext>
                  </a:extLst>
                </p:cNvPr>
                <p:cNvSpPr/>
                <p:nvPr/>
              </p:nvSpPr>
              <p:spPr>
                <a:xfrm>
                  <a:off x="2188001" y="5248928"/>
                  <a:ext cx="591465" cy="465070"/>
                </a:xfrm>
                <a:prstGeom prst="ellipse">
                  <a:avLst/>
                </a:prstGeom>
                <a:solidFill>
                  <a:srgbClr val="3D614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</p:grpSp>
          <p:grpSp>
            <p:nvGrpSpPr>
              <p:cNvPr id="1113" name="Gruppe 1112">
                <a:extLst>
                  <a:ext uri="{FF2B5EF4-FFF2-40B4-BE49-F238E27FC236}">
                    <a16:creationId xmlns:a16="http://schemas.microsoft.com/office/drawing/2014/main" id="{C96A1AA6-2495-4857-B187-A2F5C75C3B87}"/>
                  </a:ext>
                </a:extLst>
              </p:cNvPr>
              <p:cNvGrpSpPr/>
              <p:nvPr/>
            </p:nvGrpSpPr>
            <p:grpSpPr>
              <a:xfrm>
                <a:off x="1654814" y="4240269"/>
                <a:ext cx="1167307" cy="975758"/>
                <a:chOff x="1501738" y="4933721"/>
                <a:chExt cx="1322399" cy="1099213"/>
              </a:xfrm>
            </p:grpSpPr>
            <p:grpSp>
              <p:nvGrpSpPr>
                <p:cNvPr id="1449" name="Gruppe 1448">
                  <a:extLst>
                    <a:ext uri="{FF2B5EF4-FFF2-40B4-BE49-F238E27FC236}">
                      <a16:creationId xmlns:a16="http://schemas.microsoft.com/office/drawing/2014/main" id="{D07584FA-5999-4FFF-9E92-4AB8F757D7BB}"/>
                    </a:ext>
                  </a:extLst>
                </p:cNvPr>
                <p:cNvGrpSpPr/>
                <p:nvPr/>
              </p:nvGrpSpPr>
              <p:grpSpPr>
                <a:xfrm>
                  <a:off x="2145228" y="5613320"/>
                  <a:ext cx="165543" cy="419614"/>
                  <a:chOff x="4852454" y="2916519"/>
                  <a:chExt cx="278597" cy="366599"/>
                </a:xfrm>
              </p:grpSpPr>
              <p:sp>
                <p:nvSpPr>
                  <p:cNvPr id="1455" name="Rektangel 1454">
                    <a:extLst>
                      <a:ext uri="{FF2B5EF4-FFF2-40B4-BE49-F238E27FC236}">
                        <a16:creationId xmlns:a16="http://schemas.microsoft.com/office/drawing/2014/main" id="{02261D1C-98E5-4596-A508-E714B7E1A527}"/>
                      </a:ext>
                    </a:extLst>
                  </p:cNvPr>
                  <p:cNvSpPr/>
                  <p:nvPr/>
                </p:nvSpPr>
                <p:spPr>
                  <a:xfrm>
                    <a:off x="4852454" y="3036482"/>
                    <a:ext cx="278597" cy="246636"/>
                  </a:xfrm>
                  <a:prstGeom prst="rect">
                    <a:avLst/>
                  </a:prstGeom>
                  <a:solidFill>
                    <a:srgbClr val="604A3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a-DK"/>
                  </a:p>
                </p:txBody>
              </p:sp>
              <p:sp>
                <p:nvSpPr>
                  <p:cNvPr id="1456" name="Rektangel: afrundede hjørner 1455">
                    <a:extLst>
                      <a:ext uri="{FF2B5EF4-FFF2-40B4-BE49-F238E27FC236}">
                        <a16:creationId xmlns:a16="http://schemas.microsoft.com/office/drawing/2014/main" id="{F6874153-3C32-44A8-848B-CD25BD8DB963}"/>
                      </a:ext>
                    </a:extLst>
                  </p:cNvPr>
                  <p:cNvSpPr/>
                  <p:nvPr/>
                </p:nvSpPr>
                <p:spPr>
                  <a:xfrm>
                    <a:off x="4852454" y="2916519"/>
                    <a:ext cx="278597" cy="152783"/>
                  </a:xfrm>
                  <a:prstGeom prst="roundRect">
                    <a:avLst/>
                  </a:prstGeom>
                  <a:solidFill>
                    <a:srgbClr val="604A3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a-DK"/>
                  </a:p>
                </p:txBody>
              </p:sp>
            </p:grpSp>
            <p:sp>
              <p:nvSpPr>
                <p:cNvPr id="1450" name="Ellipse 1449">
                  <a:extLst>
                    <a:ext uri="{FF2B5EF4-FFF2-40B4-BE49-F238E27FC236}">
                      <a16:creationId xmlns:a16="http://schemas.microsoft.com/office/drawing/2014/main" id="{E997C15C-2608-490C-955B-09948A23F620}"/>
                    </a:ext>
                  </a:extLst>
                </p:cNvPr>
                <p:cNvSpPr/>
                <p:nvPr/>
              </p:nvSpPr>
              <p:spPr>
                <a:xfrm>
                  <a:off x="1610213" y="5304302"/>
                  <a:ext cx="638128" cy="465070"/>
                </a:xfrm>
                <a:prstGeom prst="ellipse">
                  <a:avLst/>
                </a:prstGeom>
                <a:solidFill>
                  <a:srgbClr val="3F5F5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1451" name="Ellipse 1450">
                  <a:extLst>
                    <a:ext uri="{FF2B5EF4-FFF2-40B4-BE49-F238E27FC236}">
                      <a16:creationId xmlns:a16="http://schemas.microsoft.com/office/drawing/2014/main" id="{1BDB4B5B-E623-4D32-A9B3-7822EDAAB09A}"/>
                    </a:ext>
                  </a:extLst>
                </p:cNvPr>
                <p:cNvSpPr/>
                <p:nvPr/>
              </p:nvSpPr>
              <p:spPr>
                <a:xfrm>
                  <a:off x="1976314" y="4933721"/>
                  <a:ext cx="638128" cy="465070"/>
                </a:xfrm>
                <a:prstGeom prst="ellipse">
                  <a:avLst/>
                </a:prstGeom>
                <a:solidFill>
                  <a:srgbClr val="3F5F5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1452" name="Ellipse 1451">
                  <a:extLst>
                    <a:ext uri="{FF2B5EF4-FFF2-40B4-BE49-F238E27FC236}">
                      <a16:creationId xmlns:a16="http://schemas.microsoft.com/office/drawing/2014/main" id="{C9B69FC1-61EA-48DC-875A-6CAA6E2A55A6}"/>
                    </a:ext>
                  </a:extLst>
                </p:cNvPr>
                <p:cNvSpPr/>
                <p:nvPr/>
              </p:nvSpPr>
              <p:spPr>
                <a:xfrm>
                  <a:off x="1501738" y="5057690"/>
                  <a:ext cx="816424" cy="465070"/>
                </a:xfrm>
                <a:prstGeom prst="ellipse">
                  <a:avLst/>
                </a:prstGeom>
                <a:solidFill>
                  <a:srgbClr val="37675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1453" name="Ellipse 1452">
                  <a:extLst>
                    <a:ext uri="{FF2B5EF4-FFF2-40B4-BE49-F238E27FC236}">
                      <a16:creationId xmlns:a16="http://schemas.microsoft.com/office/drawing/2014/main" id="{F0D05405-5F45-4058-85ED-87181B5E3C4C}"/>
                    </a:ext>
                  </a:extLst>
                </p:cNvPr>
                <p:cNvSpPr/>
                <p:nvPr/>
              </p:nvSpPr>
              <p:spPr>
                <a:xfrm>
                  <a:off x="1939476" y="5120811"/>
                  <a:ext cx="638128" cy="580045"/>
                </a:xfrm>
                <a:prstGeom prst="ellipse">
                  <a:avLst/>
                </a:prstGeom>
                <a:solidFill>
                  <a:srgbClr val="2E604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1454" name="Ellipse 1453">
                  <a:extLst>
                    <a:ext uri="{FF2B5EF4-FFF2-40B4-BE49-F238E27FC236}">
                      <a16:creationId xmlns:a16="http://schemas.microsoft.com/office/drawing/2014/main" id="{0571656E-18D0-4B66-8D60-F4E4645BE8C1}"/>
                    </a:ext>
                  </a:extLst>
                </p:cNvPr>
                <p:cNvSpPr/>
                <p:nvPr/>
              </p:nvSpPr>
              <p:spPr>
                <a:xfrm>
                  <a:off x="2232672" y="5127137"/>
                  <a:ext cx="591465" cy="465070"/>
                </a:xfrm>
                <a:prstGeom prst="ellipse">
                  <a:avLst/>
                </a:prstGeom>
                <a:solidFill>
                  <a:srgbClr val="3D614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</p:grpSp>
          <p:sp>
            <p:nvSpPr>
              <p:cNvPr id="1114" name="Rektangel 1113">
                <a:extLst>
                  <a:ext uri="{FF2B5EF4-FFF2-40B4-BE49-F238E27FC236}">
                    <a16:creationId xmlns:a16="http://schemas.microsoft.com/office/drawing/2014/main" id="{886E7A65-7BCA-4D11-9D9B-D8DF7DE282A0}"/>
                  </a:ext>
                </a:extLst>
              </p:cNvPr>
              <p:cNvSpPr/>
              <p:nvPr/>
            </p:nvSpPr>
            <p:spPr>
              <a:xfrm>
                <a:off x="5349022" y="3608934"/>
                <a:ext cx="676596" cy="49331"/>
              </a:xfrm>
              <a:prstGeom prst="rect">
                <a:avLst/>
              </a:prstGeom>
              <a:solidFill>
                <a:srgbClr val="477D6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115" name="Rektangel 1114">
                <a:extLst>
                  <a:ext uri="{FF2B5EF4-FFF2-40B4-BE49-F238E27FC236}">
                    <a16:creationId xmlns:a16="http://schemas.microsoft.com/office/drawing/2014/main" id="{EC9DEA40-0289-42B6-B242-F8015329896E}"/>
                  </a:ext>
                </a:extLst>
              </p:cNvPr>
              <p:cNvSpPr/>
              <p:nvPr/>
            </p:nvSpPr>
            <p:spPr>
              <a:xfrm>
                <a:off x="5369458" y="3024191"/>
                <a:ext cx="635557" cy="151986"/>
              </a:xfrm>
              <a:prstGeom prst="rect">
                <a:avLst/>
              </a:prstGeom>
              <a:solidFill>
                <a:srgbClr val="3F5F5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116" name="Rektangel 1115">
                <a:extLst>
                  <a:ext uri="{FF2B5EF4-FFF2-40B4-BE49-F238E27FC236}">
                    <a16:creationId xmlns:a16="http://schemas.microsoft.com/office/drawing/2014/main" id="{794712A0-2140-498D-87F6-3F083DE137DD}"/>
                  </a:ext>
                </a:extLst>
              </p:cNvPr>
              <p:cNvSpPr/>
              <p:nvPr/>
            </p:nvSpPr>
            <p:spPr>
              <a:xfrm>
                <a:off x="5322102" y="3649311"/>
                <a:ext cx="730271" cy="2383866"/>
              </a:xfrm>
              <a:prstGeom prst="rect">
                <a:avLst/>
              </a:prstGeom>
              <a:gradFill flip="none" rotWithShape="1">
                <a:gsLst>
                  <a:gs pos="63000">
                    <a:srgbClr val="A66262"/>
                  </a:gs>
                  <a:gs pos="21000">
                    <a:srgbClr val="9D4949"/>
                  </a:gs>
                  <a:gs pos="0">
                    <a:srgbClr val="A66262"/>
                  </a:gs>
                  <a:gs pos="100000">
                    <a:srgbClr val="9D4949"/>
                  </a:gs>
                </a:gsLst>
                <a:lin ang="54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117" name="Rektangel 1116">
                <a:extLst>
                  <a:ext uri="{FF2B5EF4-FFF2-40B4-BE49-F238E27FC236}">
                    <a16:creationId xmlns:a16="http://schemas.microsoft.com/office/drawing/2014/main" id="{A17B26DD-FEB9-4A06-9913-F24913919542}"/>
                  </a:ext>
                </a:extLst>
              </p:cNvPr>
              <p:cNvSpPr/>
              <p:nvPr/>
            </p:nvSpPr>
            <p:spPr>
              <a:xfrm>
                <a:off x="1827227" y="4970502"/>
                <a:ext cx="4119074" cy="105100"/>
              </a:xfrm>
              <a:prstGeom prst="rect">
                <a:avLst/>
              </a:prstGeom>
              <a:gradFill>
                <a:gsLst>
                  <a:gs pos="72000">
                    <a:srgbClr val="CCC9B4"/>
                  </a:gs>
                  <a:gs pos="30000">
                    <a:schemeClr val="bg2">
                      <a:lumMod val="90000"/>
                    </a:schemeClr>
                  </a:gs>
                  <a:gs pos="0">
                    <a:schemeClr val="bg2">
                      <a:lumMod val="90000"/>
                    </a:schemeClr>
                  </a:gs>
                  <a:gs pos="100000">
                    <a:schemeClr val="bg2">
                      <a:lumMod val="90000"/>
                    </a:schemeClr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grpSp>
            <p:nvGrpSpPr>
              <p:cNvPr id="1118" name="Gruppe 1117">
                <a:extLst>
                  <a:ext uri="{FF2B5EF4-FFF2-40B4-BE49-F238E27FC236}">
                    <a16:creationId xmlns:a16="http://schemas.microsoft.com/office/drawing/2014/main" id="{07FB93FD-EA92-4331-A87C-6C8ABAE1CE93}"/>
                  </a:ext>
                </a:extLst>
              </p:cNvPr>
              <p:cNvGrpSpPr/>
              <p:nvPr/>
            </p:nvGrpSpPr>
            <p:grpSpPr>
              <a:xfrm>
                <a:off x="1698371" y="4660669"/>
                <a:ext cx="4376784" cy="325426"/>
                <a:chOff x="1209635" y="3152432"/>
                <a:chExt cx="9240230" cy="585788"/>
              </a:xfrm>
            </p:grpSpPr>
            <p:sp>
              <p:nvSpPr>
                <p:cNvPr id="1446" name="Retvinklet trekant 1445">
                  <a:extLst>
                    <a:ext uri="{FF2B5EF4-FFF2-40B4-BE49-F238E27FC236}">
                      <a16:creationId xmlns:a16="http://schemas.microsoft.com/office/drawing/2014/main" id="{5060644D-E60C-4B8B-A519-29D0B647BFB1}"/>
                    </a:ext>
                  </a:extLst>
                </p:cNvPr>
                <p:cNvSpPr/>
                <p:nvPr/>
              </p:nvSpPr>
              <p:spPr>
                <a:xfrm>
                  <a:off x="9572041" y="3152432"/>
                  <a:ext cx="877824" cy="585216"/>
                </a:xfrm>
                <a:prstGeom prst="rtTriangle">
                  <a:avLst/>
                </a:prstGeom>
                <a:solidFill>
                  <a:srgbClr val="9D494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1447" name="Rektangel 1446">
                  <a:extLst>
                    <a:ext uri="{FF2B5EF4-FFF2-40B4-BE49-F238E27FC236}">
                      <a16:creationId xmlns:a16="http://schemas.microsoft.com/office/drawing/2014/main" id="{C91F750F-0949-4F73-A361-9D50652468A9}"/>
                    </a:ext>
                  </a:extLst>
                </p:cNvPr>
                <p:cNvSpPr/>
                <p:nvPr/>
              </p:nvSpPr>
              <p:spPr>
                <a:xfrm>
                  <a:off x="2087459" y="3152432"/>
                  <a:ext cx="7484582" cy="585788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9D4949"/>
                    </a:gs>
                    <a:gs pos="24000">
                      <a:srgbClr val="874A49"/>
                    </a:gs>
                    <a:gs pos="53000">
                      <a:srgbClr val="9D4949"/>
                    </a:gs>
                    <a:gs pos="76000">
                      <a:srgbClr val="874A49"/>
                    </a:gs>
                    <a:gs pos="100000">
                      <a:srgbClr val="9D4949"/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1448" name="Retvinklet trekant 1447">
                  <a:extLst>
                    <a:ext uri="{FF2B5EF4-FFF2-40B4-BE49-F238E27FC236}">
                      <a16:creationId xmlns:a16="http://schemas.microsoft.com/office/drawing/2014/main" id="{AEAE42CD-28E3-4200-8BB4-192A152E9F32}"/>
                    </a:ext>
                  </a:extLst>
                </p:cNvPr>
                <p:cNvSpPr/>
                <p:nvPr/>
              </p:nvSpPr>
              <p:spPr>
                <a:xfrm flipH="1">
                  <a:off x="1209635" y="3152432"/>
                  <a:ext cx="877824" cy="585216"/>
                </a:xfrm>
                <a:prstGeom prst="rtTriangle">
                  <a:avLst/>
                </a:prstGeom>
                <a:solidFill>
                  <a:srgbClr val="9D494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</p:grpSp>
          <p:sp>
            <p:nvSpPr>
              <p:cNvPr id="1119" name="Rektangel 1118">
                <a:extLst>
                  <a:ext uri="{FF2B5EF4-FFF2-40B4-BE49-F238E27FC236}">
                    <a16:creationId xmlns:a16="http://schemas.microsoft.com/office/drawing/2014/main" id="{9BA742B7-5D69-4648-ADFE-4D627F42B16E}"/>
                  </a:ext>
                </a:extLst>
              </p:cNvPr>
              <p:cNvSpPr/>
              <p:nvPr/>
            </p:nvSpPr>
            <p:spPr>
              <a:xfrm>
                <a:off x="1698371" y="5054175"/>
                <a:ext cx="4376784" cy="25399"/>
              </a:xfrm>
              <a:prstGeom prst="rect">
                <a:avLst/>
              </a:prstGeom>
              <a:solidFill>
                <a:srgbClr val="9D494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120" name="Rektangel 1119">
                <a:extLst>
                  <a:ext uri="{FF2B5EF4-FFF2-40B4-BE49-F238E27FC236}">
                    <a16:creationId xmlns:a16="http://schemas.microsoft.com/office/drawing/2014/main" id="{EC8D5062-A6A5-4FB3-846E-AC7CADE356F3}"/>
                  </a:ext>
                </a:extLst>
              </p:cNvPr>
              <p:cNvSpPr/>
              <p:nvPr/>
            </p:nvSpPr>
            <p:spPr>
              <a:xfrm>
                <a:off x="1718358" y="5079574"/>
                <a:ext cx="4336810" cy="953603"/>
              </a:xfrm>
              <a:prstGeom prst="rect">
                <a:avLst/>
              </a:prstGeom>
              <a:gradFill flip="none" rotWithShape="1">
                <a:gsLst>
                  <a:gs pos="63000">
                    <a:srgbClr val="A66262"/>
                  </a:gs>
                  <a:gs pos="21000">
                    <a:srgbClr val="9D4949"/>
                  </a:gs>
                  <a:gs pos="0">
                    <a:srgbClr val="945E5E"/>
                  </a:gs>
                  <a:gs pos="100000">
                    <a:srgbClr val="945E5E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grpSp>
            <p:nvGrpSpPr>
              <p:cNvPr id="1121" name="Gruppe 1120">
                <a:extLst>
                  <a:ext uri="{FF2B5EF4-FFF2-40B4-BE49-F238E27FC236}">
                    <a16:creationId xmlns:a16="http://schemas.microsoft.com/office/drawing/2014/main" id="{914ED149-52FA-4E78-9E85-D389D014E6DA}"/>
                  </a:ext>
                </a:extLst>
              </p:cNvPr>
              <p:cNvGrpSpPr/>
              <p:nvPr/>
            </p:nvGrpSpPr>
            <p:grpSpPr>
              <a:xfrm>
                <a:off x="1827227" y="5182532"/>
                <a:ext cx="110215" cy="202903"/>
                <a:chOff x="1758507" y="5170209"/>
                <a:chExt cx="156925" cy="285896"/>
              </a:xfrm>
            </p:grpSpPr>
            <p:sp>
              <p:nvSpPr>
                <p:cNvPr id="1443" name="Rektangel 1442">
                  <a:extLst>
                    <a:ext uri="{FF2B5EF4-FFF2-40B4-BE49-F238E27FC236}">
                      <a16:creationId xmlns:a16="http://schemas.microsoft.com/office/drawing/2014/main" id="{2808BCCD-82CD-4F52-ABEA-B1B8B6643557}"/>
                    </a:ext>
                  </a:extLst>
                </p:cNvPr>
                <p:cNvSpPr/>
                <p:nvPr/>
              </p:nvSpPr>
              <p:spPr>
                <a:xfrm>
                  <a:off x="1758507" y="5170209"/>
                  <a:ext cx="156925" cy="28589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cxnSp>
              <p:nvCxnSpPr>
                <p:cNvPr id="1444" name="Lige forbindelse 1443">
                  <a:extLst>
                    <a:ext uri="{FF2B5EF4-FFF2-40B4-BE49-F238E27FC236}">
                      <a16:creationId xmlns:a16="http://schemas.microsoft.com/office/drawing/2014/main" id="{78CE9889-DA57-4BE1-9C68-19B2B01DB366}"/>
                    </a:ext>
                  </a:extLst>
                </p:cNvPr>
                <p:cNvCxnSpPr>
                  <a:cxnSpLocks/>
                  <a:stCxn id="1443" idx="0"/>
                  <a:endCxn id="1443" idx="2"/>
                </p:cNvCxnSpPr>
                <p:nvPr/>
              </p:nvCxnSpPr>
              <p:spPr>
                <a:xfrm>
                  <a:off x="1836970" y="5170209"/>
                  <a:ext cx="0" cy="285896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45" name="Lige forbindelse 1444">
                  <a:extLst>
                    <a:ext uri="{FF2B5EF4-FFF2-40B4-BE49-F238E27FC236}">
                      <a16:creationId xmlns:a16="http://schemas.microsoft.com/office/drawing/2014/main" id="{B1073E62-5706-470F-865F-497ADD036BF2}"/>
                    </a:ext>
                  </a:extLst>
                </p:cNvPr>
                <p:cNvCxnSpPr>
                  <a:cxnSpLocks/>
                  <a:stCxn id="1443" idx="1"/>
                  <a:endCxn id="1443" idx="3"/>
                </p:cNvCxnSpPr>
                <p:nvPr/>
              </p:nvCxnSpPr>
              <p:spPr>
                <a:xfrm>
                  <a:off x="1758507" y="5313157"/>
                  <a:ext cx="156925" cy="0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22" name="Gruppe 1121">
                <a:extLst>
                  <a:ext uri="{FF2B5EF4-FFF2-40B4-BE49-F238E27FC236}">
                    <a16:creationId xmlns:a16="http://schemas.microsoft.com/office/drawing/2014/main" id="{622F9377-6E11-4728-BA1F-65058314354B}"/>
                  </a:ext>
                </a:extLst>
              </p:cNvPr>
              <p:cNvGrpSpPr/>
              <p:nvPr/>
            </p:nvGrpSpPr>
            <p:grpSpPr>
              <a:xfrm>
                <a:off x="2018117" y="5182532"/>
                <a:ext cx="110215" cy="202903"/>
                <a:chOff x="1758507" y="5170209"/>
                <a:chExt cx="156925" cy="285896"/>
              </a:xfrm>
            </p:grpSpPr>
            <p:sp>
              <p:nvSpPr>
                <p:cNvPr id="1440" name="Rektangel 1439">
                  <a:extLst>
                    <a:ext uri="{FF2B5EF4-FFF2-40B4-BE49-F238E27FC236}">
                      <a16:creationId xmlns:a16="http://schemas.microsoft.com/office/drawing/2014/main" id="{18ECFB4A-CF15-41BD-A05E-648393F8A7C3}"/>
                    </a:ext>
                  </a:extLst>
                </p:cNvPr>
                <p:cNvSpPr/>
                <p:nvPr/>
              </p:nvSpPr>
              <p:spPr>
                <a:xfrm>
                  <a:off x="1758507" y="5170209"/>
                  <a:ext cx="156925" cy="28589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cxnSp>
              <p:nvCxnSpPr>
                <p:cNvPr id="1441" name="Lige forbindelse 1440">
                  <a:extLst>
                    <a:ext uri="{FF2B5EF4-FFF2-40B4-BE49-F238E27FC236}">
                      <a16:creationId xmlns:a16="http://schemas.microsoft.com/office/drawing/2014/main" id="{D96FCD53-5DFA-4FCD-8296-22DAFAF572F0}"/>
                    </a:ext>
                  </a:extLst>
                </p:cNvPr>
                <p:cNvCxnSpPr>
                  <a:cxnSpLocks/>
                  <a:stCxn id="1440" idx="0"/>
                  <a:endCxn id="1440" idx="2"/>
                </p:cNvCxnSpPr>
                <p:nvPr/>
              </p:nvCxnSpPr>
              <p:spPr>
                <a:xfrm>
                  <a:off x="1836970" y="5170209"/>
                  <a:ext cx="0" cy="285896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42" name="Lige forbindelse 1441">
                  <a:extLst>
                    <a:ext uri="{FF2B5EF4-FFF2-40B4-BE49-F238E27FC236}">
                      <a16:creationId xmlns:a16="http://schemas.microsoft.com/office/drawing/2014/main" id="{6C40197E-7340-4266-AE6A-42B9F1054C76}"/>
                    </a:ext>
                  </a:extLst>
                </p:cNvPr>
                <p:cNvCxnSpPr>
                  <a:cxnSpLocks/>
                  <a:stCxn id="1440" idx="1"/>
                  <a:endCxn id="1440" idx="3"/>
                </p:cNvCxnSpPr>
                <p:nvPr/>
              </p:nvCxnSpPr>
              <p:spPr>
                <a:xfrm>
                  <a:off x="1758507" y="5313157"/>
                  <a:ext cx="156925" cy="0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23" name="Gruppe 1122">
                <a:extLst>
                  <a:ext uri="{FF2B5EF4-FFF2-40B4-BE49-F238E27FC236}">
                    <a16:creationId xmlns:a16="http://schemas.microsoft.com/office/drawing/2014/main" id="{504FCF5C-3010-4A8E-93C0-AC3B054E32F4}"/>
                  </a:ext>
                </a:extLst>
              </p:cNvPr>
              <p:cNvGrpSpPr/>
              <p:nvPr/>
            </p:nvGrpSpPr>
            <p:grpSpPr>
              <a:xfrm>
                <a:off x="2209008" y="5182532"/>
                <a:ext cx="110215" cy="202903"/>
                <a:chOff x="1758507" y="5170209"/>
                <a:chExt cx="156925" cy="285896"/>
              </a:xfrm>
            </p:grpSpPr>
            <p:sp>
              <p:nvSpPr>
                <p:cNvPr id="1437" name="Rektangel 1436">
                  <a:extLst>
                    <a:ext uri="{FF2B5EF4-FFF2-40B4-BE49-F238E27FC236}">
                      <a16:creationId xmlns:a16="http://schemas.microsoft.com/office/drawing/2014/main" id="{757623A4-B49F-4248-BFC1-FF3BEF5121F9}"/>
                    </a:ext>
                  </a:extLst>
                </p:cNvPr>
                <p:cNvSpPr/>
                <p:nvPr/>
              </p:nvSpPr>
              <p:spPr>
                <a:xfrm>
                  <a:off x="1758507" y="5170209"/>
                  <a:ext cx="156925" cy="28589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cxnSp>
              <p:nvCxnSpPr>
                <p:cNvPr id="1438" name="Lige forbindelse 1437">
                  <a:extLst>
                    <a:ext uri="{FF2B5EF4-FFF2-40B4-BE49-F238E27FC236}">
                      <a16:creationId xmlns:a16="http://schemas.microsoft.com/office/drawing/2014/main" id="{1861A36A-434B-432D-B8F7-F2404EB6469B}"/>
                    </a:ext>
                  </a:extLst>
                </p:cNvPr>
                <p:cNvCxnSpPr>
                  <a:cxnSpLocks/>
                  <a:stCxn id="1437" idx="0"/>
                  <a:endCxn id="1437" idx="2"/>
                </p:cNvCxnSpPr>
                <p:nvPr/>
              </p:nvCxnSpPr>
              <p:spPr>
                <a:xfrm>
                  <a:off x="1836970" y="5170209"/>
                  <a:ext cx="0" cy="285896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39" name="Lige forbindelse 1438">
                  <a:extLst>
                    <a:ext uri="{FF2B5EF4-FFF2-40B4-BE49-F238E27FC236}">
                      <a16:creationId xmlns:a16="http://schemas.microsoft.com/office/drawing/2014/main" id="{91BF85F8-48A2-4C9A-9A5D-3CCD5E414B23}"/>
                    </a:ext>
                  </a:extLst>
                </p:cNvPr>
                <p:cNvCxnSpPr>
                  <a:cxnSpLocks/>
                  <a:stCxn id="1437" idx="1"/>
                  <a:endCxn id="1437" idx="3"/>
                </p:cNvCxnSpPr>
                <p:nvPr/>
              </p:nvCxnSpPr>
              <p:spPr>
                <a:xfrm>
                  <a:off x="1758507" y="5313157"/>
                  <a:ext cx="156925" cy="0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24" name="Gruppe 1123">
                <a:extLst>
                  <a:ext uri="{FF2B5EF4-FFF2-40B4-BE49-F238E27FC236}">
                    <a16:creationId xmlns:a16="http://schemas.microsoft.com/office/drawing/2014/main" id="{C440B6E9-6836-4233-8EEC-588622106987}"/>
                  </a:ext>
                </a:extLst>
              </p:cNvPr>
              <p:cNvGrpSpPr/>
              <p:nvPr/>
            </p:nvGrpSpPr>
            <p:grpSpPr>
              <a:xfrm>
                <a:off x="2399898" y="5182532"/>
                <a:ext cx="110215" cy="202903"/>
                <a:chOff x="1758507" y="5170209"/>
                <a:chExt cx="156925" cy="285896"/>
              </a:xfrm>
            </p:grpSpPr>
            <p:sp>
              <p:nvSpPr>
                <p:cNvPr id="1434" name="Rektangel 1433">
                  <a:extLst>
                    <a:ext uri="{FF2B5EF4-FFF2-40B4-BE49-F238E27FC236}">
                      <a16:creationId xmlns:a16="http://schemas.microsoft.com/office/drawing/2014/main" id="{0B633FD7-FD01-4F03-9F01-A2CADC2F8DF4}"/>
                    </a:ext>
                  </a:extLst>
                </p:cNvPr>
                <p:cNvSpPr/>
                <p:nvPr/>
              </p:nvSpPr>
              <p:spPr>
                <a:xfrm>
                  <a:off x="1758507" y="5170209"/>
                  <a:ext cx="156925" cy="28589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cxnSp>
              <p:nvCxnSpPr>
                <p:cNvPr id="1435" name="Lige forbindelse 1434">
                  <a:extLst>
                    <a:ext uri="{FF2B5EF4-FFF2-40B4-BE49-F238E27FC236}">
                      <a16:creationId xmlns:a16="http://schemas.microsoft.com/office/drawing/2014/main" id="{B8F8FCE2-5AB6-445F-B0F6-BB21087907A0}"/>
                    </a:ext>
                  </a:extLst>
                </p:cNvPr>
                <p:cNvCxnSpPr>
                  <a:cxnSpLocks/>
                  <a:stCxn id="1434" idx="0"/>
                  <a:endCxn id="1434" idx="2"/>
                </p:cNvCxnSpPr>
                <p:nvPr/>
              </p:nvCxnSpPr>
              <p:spPr>
                <a:xfrm>
                  <a:off x="1836970" y="5170209"/>
                  <a:ext cx="0" cy="285896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36" name="Lige forbindelse 1435">
                  <a:extLst>
                    <a:ext uri="{FF2B5EF4-FFF2-40B4-BE49-F238E27FC236}">
                      <a16:creationId xmlns:a16="http://schemas.microsoft.com/office/drawing/2014/main" id="{24D8B0D8-1213-4D12-AA23-F997F602A154}"/>
                    </a:ext>
                  </a:extLst>
                </p:cNvPr>
                <p:cNvCxnSpPr>
                  <a:cxnSpLocks/>
                  <a:stCxn id="1434" idx="1"/>
                  <a:endCxn id="1434" idx="3"/>
                </p:cNvCxnSpPr>
                <p:nvPr/>
              </p:nvCxnSpPr>
              <p:spPr>
                <a:xfrm>
                  <a:off x="1758507" y="5313157"/>
                  <a:ext cx="156925" cy="0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25" name="Gruppe 1124">
                <a:extLst>
                  <a:ext uri="{FF2B5EF4-FFF2-40B4-BE49-F238E27FC236}">
                    <a16:creationId xmlns:a16="http://schemas.microsoft.com/office/drawing/2014/main" id="{99569D9A-0B95-4F7D-94F0-53BBC1A5AF93}"/>
                  </a:ext>
                </a:extLst>
              </p:cNvPr>
              <p:cNvGrpSpPr/>
              <p:nvPr/>
            </p:nvGrpSpPr>
            <p:grpSpPr>
              <a:xfrm>
                <a:off x="2590789" y="5182532"/>
                <a:ext cx="110215" cy="202903"/>
                <a:chOff x="1758507" y="5170209"/>
                <a:chExt cx="156925" cy="285896"/>
              </a:xfrm>
            </p:grpSpPr>
            <p:sp>
              <p:nvSpPr>
                <p:cNvPr id="1431" name="Rektangel 1430">
                  <a:extLst>
                    <a:ext uri="{FF2B5EF4-FFF2-40B4-BE49-F238E27FC236}">
                      <a16:creationId xmlns:a16="http://schemas.microsoft.com/office/drawing/2014/main" id="{5E3ACD93-187B-4757-9CDB-A11F394C336B}"/>
                    </a:ext>
                  </a:extLst>
                </p:cNvPr>
                <p:cNvSpPr/>
                <p:nvPr/>
              </p:nvSpPr>
              <p:spPr>
                <a:xfrm>
                  <a:off x="1758507" y="5170209"/>
                  <a:ext cx="156925" cy="28589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cxnSp>
              <p:nvCxnSpPr>
                <p:cNvPr id="1432" name="Lige forbindelse 1431">
                  <a:extLst>
                    <a:ext uri="{FF2B5EF4-FFF2-40B4-BE49-F238E27FC236}">
                      <a16:creationId xmlns:a16="http://schemas.microsoft.com/office/drawing/2014/main" id="{A87D693B-DD2A-4D87-8F62-FE5DF7D4F014}"/>
                    </a:ext>
                  </a:extLst>
                </p:cNvPr>
                <p:cNvCxnSpPr>
                  <a:cxnSpLocks/>
                  <a:stCxn id="1431" idx="0"/>
                  <a:endCxn id="1431" idx="2"/>
                </p:cNvCxnSpPr>
                <p:nvPr/>
              </p:nvCxnSpPr>
              <p:spPr>
                <a:xfrm>
                  <a:off x="1836970" y="5170209"/>
                  <a:ext cx="0" cy="285896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33" name="Lige forbindelse 1432">
                  <a:extLst>
                    <a:ext uri="{FF2B5EF4-FFF2-40B4-BE49-F238E27FC236}">
                      <a16:creationId xmlns:a16="http://schemas.microsoft.com/office/drawing/2014/main" id="{FAAEFC57-28FF-44B5-98D8-FD10DCA97519}"/>
                    </a:ext>
                  </a:extLst>
                </p:cNvPr>
                <p:cNvCxnSpPr>
                  <a:cxnSpLocks/>
                  <a:stCxn id="1431" idx="1"/>
                  <a:endCxn id="1431" idx="3"/>
                </p:cNvCxnSpPr>
                <p:nvPr/>
              </p:nvCxnSpPr>
              <p:spPr>
                <a:xfrm>
                  <a:off x="1758507" y="5313157"/>
                  <a:ext cx="156925" cy="0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26" name="Gruppe 1125">
                <a:extLst>
                  <a:ext uri="{FF2B5EF4-FFF2-40B4-BE49-F238E27FC236}">
                    <a16:creationId xmlns:a16="http://schemas.microsoft.com/office/drawing/2014/main" id="{DBCB73A7-7193-40C7-8B74-6491F309C5A6}"/>
                  </a:ext>
                </a:extLst>
              </p:cNvPr>
              <p:cNvGrpSpPr/>
              <p:nvPr/>
            </p:nvGrpSpPr>
            <p:grpSpPr>
              <a:xfrm>
                <a:off x="2781680" y="5182532"/>
                <a:ext cx="110215" cy="202903"/>
                <a:chOff x="1758507" y="5170209"/>
                <a:chExt cx="156925" cy="285896"/>
              </a:xfrm>
            </p:grpSpPr>
            <p:sp>
              <p:nvSpPr>
                <p:cNvPr id="1428" name="Rektangel 1427">
                  <a:extLst>
                    <a:ext uri="{FF2B5EF4-FFF2-40B4-BE49-F238E27FC236}">
                      <a16:creationId xmlns:a16="http://schemas.microsoft.com/office/drawing/2014/main" id="{DD094EF1-F5AA-4F68-9CE3-E40DA6EE61FE}"/>
                    </a:ext>
                  </a:extLst>
                </p:cNvPr>
                <p:cNvSpPr/>
                <p:nvPr/>
              </p:nvSpPr>
              <p:spPr>
                <a:xfrm>
                  <a:off x="1758507" y="5170209"/>
                  <a:ext cx="156925" cy="28589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cxnSp>
              <p:nvCxnSpPr>
                <p:cNvPr id="1429" name="Lige forbindelse 1428">
                  <a:extLst>
                    <a:ext uri="{FF2B5EF4-FFF2-40B4-BE49-F238E27FC236}">
                      <a16:creationId xmlns:a16="http://schemas.microsoft.com/office/drawing/2014/main" id="{15729816-D550-4905-9A8E-B8DB174B194A}"/>
                    </a:ext>
                  </a:extLst>
                </p:cNvPr>
                <p:cNvCxnSpPr>
                  <a:cxnSpLocks/>
                  <a:stCxn id="1428" idx="0"/>
                  <a:endCxn id="1428" idx="2"/>
                </p:cNvCxnSpPr>
                <p:nvPr/>
              </p:nvCxnSpPr>
              <p:spPr>
                <a:xfrm>
                  <a:off x="1836970" y="5170209"/>
                  <a:ext cx="0" cy="285896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30" name="Lige forbindelse 1429">
                  <a:extLst>
                    <a:ext uri="{FF2B5EF4-FFF2-40B4-BE49-F238E27FC236}">
                      <a16:creationId xmlns:a16="http://schemas.microsoft.com/office/drawing/2014/main" id="{6EB6D8BF-4902-4D00-982F-83FC0A422DBC}"/>
                    </a:ext>
                  </a:extLst>
                </p:cNvPr>
                <p:cNvCxnSpPr>
                  <a:cxnSpLocks/>
                  <a:stCxn id="1428" idx="1"/>
                  <a:endCxn id="1428" idx="3"/>
                </p:cNvCxnSpPr>
                <p:nvPr/>
              </p:nvCxnSpPr>
              <p:spPr>
                <a:xfrm>
                  <a:off x="1758507" y="5313157"/>
                  <a:ext cx="156925" cy="0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27" name="Gruppe 1126">
                <a:extLst>
                  <a:ext uri="{FF2B5EF4-FFF2-40B4-BE49-F238E27FC236}">
                    <a16:creationId xmlns:a16="http://schemas.microsoft.com/office/drawing/2014/main" id="{51599454-6348-4746-A944-8D0AF5965E9B}"/>
                  </a:ext>
                </a:extLst>
              </p:cNvPr>
              <p:cNvGrpSpPr/>
              <p:nvPr/>
            </p:nvGrpSpPr>
            <p:grpSpPr>
              <a:xfrm>
                <a:off x="2972570" y="5182532"/>
                <a:ext cx="110215" cy="202903"/>
                <a:chOff x="1758507" y="5170209"/>
                <a:chExt cx="156925" cy="285896"/>
              </a:xfrm>
            </p:grpSpPr>
            <p:sp>
              <p:nvSpPr>
                <p:cNvPr id="1425" name="Rektangel 1424">
                  <a:extLst>
                    <a:ext uri="{FF2B5EF4-FFF2-40B4-BE49-F238E27FC236}">
                      <a16:creationId xmlns:a16="http://schemas.microsoft.com/office/drawing/2014/main" id="{2F038F86-2912-41C5-8A8C-E692EABD5505}"/>
                    </a:ext>
                  </a:extLst>
                </p:cNvPr>
                <p:cNvSpPr/>
                <p:nvPr/>
              </p:nvSpPr>
              <p:spPr>
                <a:xfrm>
                  <a:off x="1758507" y="5170209"/>
                  <a:ext cx="156925" cy="28589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cxnSp>
              <p:nvCxnSpPr>
                <p:cNvPr id="1426" name="Lige forbindelse 1425">
                  <a:extLst>
                    <a:ext uri="{FF2B5EF4-FFF2-40B4-BE49-F238E27FC236}">
                      <a16:creationId xmlns:a16="http://schemas.microsoft.com/office/drawing/2014/main" id="{2561D901-F90D-46DB-A291-4D5CFD0BA140}"/>
                    </a:ext>
                  </a:extLst>
                </p:cNvPr>
                <p:cNvCxnSpPr>
                  <a:cxnSpLocks/>
                  <a:stCxn id="1425" idx="0"/>
                  <a:endCxn id="1425" idx="2"/>
                </p:cNvCxnSpPr>
                <p:nvPr/>
              </p:nvCxnSpPr>
              <p:spPr>
                <a:xfrm>
                  <a:off x="1836970" y="5170209"/>
                  <a:ext cx="0" cy="285896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27" name="Lige forbindelse 1426">
                  <a:extLst>
                    <a:ext uri="{FF2B5EF4-FFF2-40B4-BE49-F238E27FC236}">
                      <a16:creationId xmlns:a16="http://schemas.microsoft.com/office/drawing/2014/main" id="{42E956E9-470C-43F9-B1D2-2F661BF4D499}"/>
                    </a:ext>
                  </a:extLst>
                </p:cNvPr>
                <p:cNvCxnSpPr>
                  <a:cxnSpLocks/>
                  <a:stCxn id="1425" idx="1"/>
                  <a:endCxn id="1425" idx="3"/>
                </p:cNvCxnSpPr>
                <p:nvPr/>
              </p:nvCxnSpPr>
              <p:spPr>
                <a:xfrm>
                  <a:off x="1758507" y="5313157"/>
                  <a:ext cx="156925" cy="0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28" name="Gruppe 1127">
                <a:extLst>
                  <a:ext uri="{FF2B5EF4-FFF2-40B4-BE49-F238E27FC236}">
                    <a16:creationId xmlns:a16="http://schemas.microsoft.com/office/drawing/2014/main" id="{37CE62C9-85ED-48CA-BC5E-D473FECBBC3B}"/>
                  </a:ext>
                </a:extLst>
              </p:cNvPr>
              <p:cNvGrpSpPr/>
              <p:nvPr/>
            </p:nvGrpSpPr>
            <p:grpSpPr>
              <a:xfrm>
                <a:off x="3163460" y="5182532"/>
                <a:ext cx="110215" cy="202903"/>
                <a:chOff x="1758507" y="5170209"/>
                <a:chExt cx="156925" cy="285896"/>
              </a:xfrm>
            </p:grpSpPr>
            <p:sp>
              <p:nvSpPr>
                <p:cNvPr id="1422" name="Rektangel 1421">
                  <a:extLst>
                    <a:ext uri="{FF2B5EF4-FFF2-40B4-BE49-F238E27FC236}">
                      <a16:creationId xmlns:a16="http://schemas.microsoft.com/office/drawing/2014/main" id="{A450ED21-EE17-4F3B-BB87-B118506E9083}"/>
                    </a:ext>
                  </a:extLst>
                </p:cNvPr>
                <p:cNvSpPr/>
                <p:nvPr/>
              </p:nvSpPr>
              <p:spPr>
                <a:xfrm>
                  <a:off x="1758507" y="5170209"/>
                  <a:ext cx="156925" cy="28589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cxnSp>
              <p:nvCxnSpPr>
                <p:cNvPr id="1423" name="Lige forbindelse 1422">
                  <a:extLst>
                    <a:ext uri="{FF2B5EF4-FFF2-40B4-BE49-F238E27FC236}">
                      <a16:creationId xmlns:a16="http://schemas.microsoft.com/office/drawing/2014/main" id="{1F9E7C00-1DE9-43A5-B2B0-19F29C9FCDFB}"/>
                    </a:ext>
                  </a:extLst>
                </p:cNvPr>
                <p:cNvCxnSpPr>
                  <a:cxnSpLocks/>
                  <a:stCxn id="1422" idx="0"/>
                  <a:endCxn id="1422" idx="2"/>
                </p:cNvCxnSpPr>
                <p:nvPr/>
              </p:nvCxnSpPr>
              <p:spPr>
                <a:xfrm>
                  <a:off x="1836970" y="5170209"/>
                  <a:ext cx="0" cy="285896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24" name="Lige forbindelse 1423">
                  <a:extLst>
                    <a:ext uri="{FF2B5EF4-FFF2-40B4-BE49-F238E27FC236}">
                      <a16:creationId xmlns:a16="http://schemas.microsoft.com/office/drawing/2014/main" id="{309032E1-BC27-4DC9-9700-78720BCE44AB}"/>
                    </a:ext>
                  </a:extLst>
                </p:cNvPr>
                <p:cNvCxnSpPr>
                  <a:cxnSpLocks/>
                  <a:stCxn id="1422" idx="1"/>
                  <a:endCxn id="1422" idx="3"/>
                </p:cNvCxnSpPr>
                <p:nvPr/>
              </p:nvCxnSpPr>
              <p:spPr>
                <a:xfrm>
                  <a:off x="1758507" y="5313157"/>
                  <a:ext cx="156925" cy="0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29" name="Gruppe 1128">
                <a:extLst>
                  <a:ext uri="{FF2B5EF4-FFF2-40B4-BE49-F238E27FC236}">
                    <a16:creationId xmlns:a16="http://schemas.microsoft.com/office/drawing/2014/main" id="{1D12B521-8686-4662-BD4C-0A27DC2A635F}"/>
                  </a:ext>
                </a:extLst>
              </p:cNvPr>
              <p:cNvGrpSpPr/>
              <p:nvPr/>
            </p:nvGrpSpPr>
            <p:grpSpPr>
              <a:xfrm>
                <a:off x="3354351" y="5182532"/>
                <a:ext cx="110215" cy="202903"/>
                <a:chOff x="1758507" y="5170209"/>
                <a:chExt cx="156925" cy="285896"/>
              </a:xfrm>
            </p:grpSpPr>
            <p:sp>
              <p:nvSpPr>
                <p:cNvPr id="1419" name="Rektangel 1418">
                  <a:extLst>
                    <a:ext uri="{FF2B5EF4-FFF2-40B4-BE49-F238E27FC236}">
                      <a16:creationId xmlns:a16="http://schemas.microsoft.com/office/drawing/2014/main" id="{59D166A3-DD32-4A73-8706-22E6C5F8C1F5}"/>
                    </a:ext>
                  </a:extLst>
                </p:cNvPr>
                <p:cNvSpPr/>
                <p:nvPr/>
              </p:nvSpPr>
              <p:spPr>
                <a:xfrm>
                  <a:off x="1758507" y="5170209"/>
                  <a:ext cx="156925" cy="28589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cxnSp>
              <p:nvCxnSpPr>
                <p:cNvPr id="1420" name="Lige forbindelse 1419">
                  <a:extLst>
                    <a:ext uri="{FF2B5EF4-FFF2-40B4-BE49-F238E27FC236}">
                      <a16:creationId xmlns:a16="http://schemas.microsoft.com/office/drawing/2014/main" id="{C095BA74-433E-46A9-848B-49E70F18785A}"/>
                    </a:ext>
                  </a:extLst>
                </p:cNvPr>
                <p:cNvCxnSpPr>
                  <a:cxnSpLocks/>
                  <a:stCxn id="1419" idx="0"/>
                  <a:endCxn id="1419" idx="2"/>
                </p:cNvCxnSpPr>
                <p:nvPr/>
              </p:nvCxnSpPr>
              <p:spPr>
                <a:xfrm>
                  <a:off x="1836970" y="5170209"/>
                  <a:ext cx="0" cy="285896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21" name="Lige forbindelse 1420">
                  <a:extLst>
                    <a:ext uri="{FF2B5EF4-FFF2-40B4-BE49-F238E27FC236}">
                      <a16:creationId xmlns:a16="http://schemas.microsoft.com/office/drawing/2014/main" id="{9B940E2B-D319-4F25-B9F7-571C86E7A2F6}"/>
                    </a:ext>
                  </a:extLst>
                </p:cNvPr>
                <p:cNvCxnSpPr>
                  <a:cxnSpLocks/>
                  <a:stCxn id="1419" idx="1"/>
                  <a:endCxn id="1419" idx="3"/>
                </p:cNvCxnSpPr>
                <p:nvPr/>
              </p:nvCxnSpPr>
              <p:spPr>
                <a:xfrm>
                  <a:off x="1758507" y="5313157"/>
                  <a:ext cx="156925" cy="0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30" name="Gruppe 1129">
                <a:extLst>
                  <a:ext uri="{FF2B5EF4-FFF2-40B4-BE49-F238E27FC236}">
                    <a16:creationId xmlns:a16="http://schemas.microsoft.com/office/drawing/2014/main" id="{071EB156-1F1F-414E-B294-F54BEFB1BB40}"/>
                  </a:ext>
                </a:extLst>
              </p:cNvPr>
              <p:cNvGrpSpPr/>
              <p:nvPr/>
            </p:nvGrpSpPr>
            <p:grpSpPr>
              <a:xfrm>
                <a:off x="3545241" y="5182532"/>
                <a:ext cx="110215" cy="202903"/>
                <a:chOff x="1758507" y="5170209"/>
                <a:chExt cx="156925" cy="285896"/>
              </a:xfrm>
            </p:grpSpPr>
            <p:sp>
              <p:nvSpPr>
                <p:cNvPr id="1416" name="Rektangel 1415">
                  <a:extLst>
                    <a:ext uri="{FF2B5EF4-FFF2-40B4-BE49-F238E27FC236}">
                      <a16:creationId xmlns:a16="http://schemas.microsoft.com/office/drawing/2014/main" id="{8C045CA2-572E-46B8-8D9D-FC8E84BB7FDF}"/>
                    </a:ext>
                  </a:extLst>
                </p:cNvPr>
                <p:cNvSpPr/>
                <p:nvPr/>
              </p:nvSpPr>
              <p:spPr>
                <a:xfrm>
                  <a:off x="1758507" y="5170209"/>
                  <a:ext cx="156925" cy="28589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cxnSp>
              <p:nvCxnSpPr>
                <p:cNvPr id="1417" name="Lige forbindelse 1416">
                  <a:extLst>
                    <a:ext uri="{FF2B5EF4-FFF2-40B4-BE49-F238E27FC236}">
                      <a16:creationId xmlns:a16="http://schemas.microsoft.com/office/drawing/2014/main" id="{CE8356D6-3CC5-4A47-8548-D09B73D79A36}"/>
                    </a:ext>
                  </a:extLst>
                </p:cNvPr>
                <p:cNvCxnSpPr>
                  <a:cxnSpLocks/>
                  <a:stCxn id="1416" idx="0"/>
                  <a:endCxn id="1416" idx="2"/>
                </p:cNvCxnSpPr>
                <p:nvPr/>
              </p:nvCxnSpPr>
              <p:spPr>
                <a:xfrm>
                  <a:off x="1836970" y="5170209"/>
                  <a:ext cx="0" cy="285896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18" name="Lige forbindelse 1417">
                  <a:extLst>
                    <a:ext uri="{FF2B5EF4-FFF2-40B4-BE49-F238E27FC236}">
                      <a16:creationId xmlns:a16="http://schemas.microsoft.com/office/drawing/2014/main" id="{F01003AB-6003-40A6-855B-2CA0C2D98839}"/>
                    </a:ext>
                  </a:extLst>
                </p:cNvPr>
                <p:cNvCxnSpPr>
                  <a:cxnSpLocks/>
                  <a:stCxn id="1416" idx="1"/>
                  <a:endCxn id="1416" idx="3"/>
                </p:cNvCxnSpPr>
                <p:nvPr/>
              </p:nvCxnSpPr>
              <p:spPr>
                <a:xfrm>
                  <a:off x="1758507" y="5313157"/>
                  <a:ext cx="156925" cy="0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31" name="Gruppe 1130">
                <a:extLst>
                  <a:ext uri="{FF2B5EF4-FFF2-40B4-BE49-F238E27FC236}">
                    <a16:creationId xmlns:a16="http://schemas.microsoft.com/office/drawing/2014/main" id="{293BB7F7-83A6-4515-B243-3A36A0D8D6F3}"/>
                  </a:ext>
                </a:extLst>
              </p:cNvPr>
              <p:cNvGrpSpPr/>
              <p:nvPr/>
            </p:nvGrpSpPr>
            <p:grpSpPr>
              <a:xfrm>
                <a:off x="3736132" y="5182532"/>
                <a:ext cx="110215" cy="202903"/>
                <a:chOff x="1758507" y="5170209"/>
                <a:chExt cx="156925" cy="285896"/>
              </a:xfrm>
            </p:grpSpPr>
            <p:sp>
              <p:nvSpPr>
                <p:cNvPr id="1413" name="Rektangel 1412">
                  <a:extLst>
                    <a:ext uri="{FF2B5EF4-FFF2-40B4-BE49-F238E27FC236}">
                      <a16:creationId xmlns:a16="http://schemas.microsoft.com/office/drawing/2014/main" id="{D412086E-DA03-44E8-B5ED-9288F6AD5C03}"/>
                    </a:ext>
                  </a:extLst>
                </p:cNvPr>
                <p:cNvSpPr/>
                <p:nvPr/>
              </p:nvSpPr>
              <p:spPr>
                <a:xfrm>
                  <a:off x="1758507" y="5170209"/>
                  <a:ext cx="156925" cy="28589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cxnSp>
              <p:nvCxnSpPr>
                <p:cNvPr id="1414" name="Lige forbindelse 1413">
                  <a:extLst>
                    <a:ext uri="{FF2B5EF4-FFF2-40B4-BE49-F238E27FC236}">
                      <a16:creationId xmlns:a16="http://schemas.microsoft.com/office/drawing/2014/main" id="{F7DF599D-A501-4298-9F5C-2F7AE1044D73}"/>
                    </a:ext>
                  </a:extLst>
                </p:cNvPr>
                <p:cNvCxnSpPr>
                  <a:cxnSpLocks/>
                  <a:stCxn id="1413" idx="0"/>
                  <a:endCxn id="1413" idx="2"/>
                </p:cNvCxnSpPr>
                <p:nvPr/>
              </p:nvCxnSpPr>
              <p:spPr>
                <a:xfrm>
                  <a:off x="1836970" y="5170209"/>
                  <a:ext cx="0" cy="285896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15" name="Lige forbindelse 1414">
                  <a:extLst>
                    <a:ext uri="{FF2B5EF4-FFF2-40B4-BE49-F238E27FC236}">
                      <a16:creationId xmlns:a16="http://schemas.microsoft.com/office/drawing/2014/main" id="{0034D848-12FD-4D52-BE07-AF6EF642CDE6}"/>
                    </a:ext>
                  </a:extLst>
                </p:cNvPr>
                <p:cNvCxnSpPr>
                  <a:cxnSpLocks/>
                  <a:stCxn id="1413" idx="1"/>
                  <a:endCxn id="1413" idx="3"/>
                </p:cNvCxnSpPr>
                <p:nvPr/>
              </p:nvCxnSpPr>
              <p:spPr>
                <a:xfrm>
                  <a:off x="1758507" y="5313157"/>
                  <a:ext cx="156925" cy="0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32" name="Gruppe 1131">
                <a:extLst>
                  <a:ext uri="{FF2B5EF4-FFF2-40B4-BE49-F238E27FC236}">
                    <a16:creationId xmlns:a16="http://schemas.microsoft.com/office/drawing/2014/main" id="{8521A0B1-D78A-42EE-8D19-0EAF2197B5E8}"/>
                  </a:ext>
                </a:extLst>
              </p:cNvPr>
              <p:cNvGrpSpPr/>
              <p:nvPr/>
            </p:nvGrpSpPr>
            <p:grpSpPr>
              <a:xfrm>
                <a:off x="3927023" y="5182532"/>
                <a:ext cx="110215" cy="202903"/>
                <a:chOff x="1758507" y="5170209"/>
                <a:chExt cx="156925" cy="285896"/>
              </a:xfrm>
            </p:grpSpPr>
            <p:sp>
              <p:nvSpPr>
                <p:cNvPr id="1410" name="Rektangel 1409">
                  <a:extLst>
                    <a:ext uri="{FF2B5EF4-FFF2-40B4-BE49-F238E27FC236}">
                      <a16:creationId xmlns:a16="http://schemas.microsoft.com/office/drawing/2014/main" id="{26CB76AB-6C12-4F77-A2B0-2F73DA4E9254}"/>
                    </a:ext>
                  </a:extLst>
                </p:cNvPr>
                <p:cNvSpPr/>
                <p:nvPr/>
              </p:nvSpPr>
              <p:spPr>
                <a:xfrm>
                  <a:off x="1758507" y="5170209"/>
                  <a:ext cx="156925" cy="28589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cxnSp>
              <p:nvCxnSpPr>
                <p:cNvPr id="1411" name="Lige forbindelse 1410">
                  <a:extLst>
                    <a:ext uri="{FF2B5EF4-FFF2-40B4-BE49-F238E27FC236}">
                      <a16:creationId xmlns:a16="http://schemas.microsoft.com/office/drawing/2014/main" id="{ABCB706A-8A85-4948-B37D-8DB3151E82AC}"/>
                    </a:ext>
                  </a:extLst>
                </p:cNvPr>
                <p:cNvCxnSpPr>
                  <a:cxnSpLocks/>
                  <a:stCxn id="1410" idx="0"/>
                  <a:endCxn id="1410" idx="2"/>
                </p:cNvCxnSpPr>
                <p:nvPr/>
              </p:nvCxnSpPr>
              <p:spPr>
                <a:xfrm>
                  <a:off x="1836970" y="5170209"/>
                  <a:ext cx="0" cy="285896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12" name="Lige forbindelse 1411">
                  <a:extLst>
                    <a:ext uri="{FF2B5EF4-FFF2-40B4-BE49-F238E27FC236}">
                      <a16:creationId xmlns:a16="http://schemas.microsoft.com/office/drawing/2014/main" id="{E8F29C79-857B-4FFA-8A17-F410E254438A}"/>
                    </a:ext>
                  </a:extLst>
                </p:cNvPr>
                <p:cNvCxnSpPr>
                  <a:cxnSpLocks/>
                  <a:stCxn id="1410" idx="1"/>
                  <a:endCxn id="1410" idx="3"/>
                </p:cNvCxnSpPr>
                <p:nvPr/>
              </p:nvCxnSpPr>
              <p:spPr>
                <a:xfrm>
                  <a:off x="1758507" y="5313157"/>
                  <a:ext cx="156925" cy="0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33" name="Gruppe 1132">
                <a:extLst>
                  <a:ext uri="{FF2B5EF4-FFF2-40B4-BE49-F238E27FC236}">
                    <a16:creationId xmlns:a16="http://schemas.microsoft.com/office/drawing/2014/main" id="{061A2F66-8F84-458C-8FEA-410E6E9A613F}"/>
                  </a:ext>
                </a:extLst>
              </p:cNvPr>
              <p:cNvGrpSpPr/>
              <p:nvPr/>
            </p:nvGrpSpPr>
            <p:grpSpPr>
              <a:xfrm>
                <a:off x="4117913" y="5182532"/>
                <a:ext cx="110215" cy="202903"/>
                <a:chOff x="1758507" y="5170209"/>
                <a:chExt cx="156925" cy="285896"/>
              </a:xfrm>
            </p:grpSpPr>
            <p:sp>
              <p:nvSpPr>
                <p:cNvPr id="1407" name="Rektangel 1406">
                  <a:extLst>
                    <a:ext uri="{FF2B5EF4-FFF2-40B4-BE49-F238E27FC236}">
                      <a16:creationId xmlns:a16="http://schemas.microsoft.com/office/drawing/2014/main" id="{6EDE93FD-424B-4800-92D4-B500B175B2A2}"/>
                    </a:ext>
                  </a:extLst>
                </p:cNvPr>
                <p:cNvSpPr/>
                <p:nvPr/>
              </p:nvSpPr>
              <p:spPr>
                <a:xfrm>
                  <a:off x="1758507" y="5170209"/>
                  <a:ext cx="156925" cy="28589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cxnSp>
              <p:nvCxnSpPr>
                <p:cNvPr id="1408" name="Lige forbindelse 1407">
                  <a:extLst>
                    <a:ext uri="{FF2B5EF4-FFF2-40B4-BE49-F238E27FC236}">
                      <a16:creationId xmlns:a16="http://schemas.microsoft.com/office/drawing/2014/main" id="{0F4A8B31-4815-4F90-8FD9-7477C99C9B02}"/>
                    </a:ext>
                  </a:extLst>
                </p:cNvPr>
                <p:cNvCxnSpPr>
                  <a:cxnSpLocks/>
                  <a:stCxn id="1407" idx="0"/>
                  <a:endCxn id="1407" idx="2"/>
                </p:cNvCxnSpPr>
                <p:nvPr/>
              </p:nvCxnSpPr>
              <p:spPr>
                <a:xfrm>
                  <a:off x="1836970" y="5170209"/>
                  <a:ext cx="0" cy="285896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09" name="Lige forbindelse 1408">
                  <a:extLst>
                    <a:ext uri="{FF2B5EF4-FFF2-40B4-BE49-F238E27FC236}">
                      <a16:creationId xmlns:a16="http://schemas.microsoft.com/office/drawing/2014/main" id="{0C9EC5E3-522E-4E71-8D64-12A846F9437E}"/>
                    </a:ext>
                  </a:extLst>
                </p:cNvPr>
                <p:cNvCxnSpPr>
                  <a:cxnSpLocks/>
                  <a:stCxn id="1407" idx="1"/>
                  <a:endCxn id="1407" idx="3"/>
                </p:cNvCxnSpPr>
                <p:nvPr/>
              </p:nvCxnSpPr>
              <p:spPr>
                <a:xfrm>
                  <a:off x="1758507" y="5313157"/>
                  <a:ext cx="156925" cy="0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34" name="Gruppe 1133">
                <a:extLst>
                  <a:ext uri="{FF2B5EF4-FFF2-40B4-BE49-F238E27FC236}">
                    <a16:creationId xmlns:a16="http://schemas.microsoft.com/office/drawing/2014/main" id="{38DCE110-BA1E-4F95-8CC6-A22C9876D58C}"/>
                  </a:ext>
                </a:extLst>
              </p:cNvPr>
              <p:cNvGrpSpPr/>
              <p:nvPr/>
            </p:nvGrpSpPr>
            <p:grpSpPr>
              <a:xfrm>
                <a:off x="4308804" y="5182532"/>
                <a:ext cx="110215" cy="202903"/>
                <a:chOff x="1758507" y="5170209"/>
                <a:chExt cx="156925" cy="285896"/>
              </a:xfrm>
            </p:grpSpPr>
            <p:sp>
              <p:nvSpPr>
                <p:cNvPr id="1404" name="Rektangel 1403">
                  <a:extLst>
                    <a:ext uri="{FF2B5EF4-FFF2-40B4-BE49-F238E27FC236}">
                      <a16:creationId xmlns:a16="http://schemas.microsoft.com/office/drawing/2014/main" id="{BF7919A0-AD58-494C-9F7A-8293A8396D80}"/>
                    </a:ext>
                  </a:extLst>
                </p:cNvPr>
                <p:cNvSpPr/>
                <p:nvPr/>
              </p:nvSpPr>
              <p:spPr>
                <a:xfrm>
                  <a:off x="1758507" y="5170209"/>
                  <a:ext cx="156925" cy="28589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cxnSp>
              <p:nvCxnSpPr>
                <p:cNvPr id="1405" name="Lige forbindelse 1404">
                  <a:extLst>
                    <a:ext uri="{FF2B5EF4-FFF2-40B4-BE49-F238E27FC236}">
                      <a16:creationId xmlns:a16="http://schemas.microsoft.com/office/drawing/2014/main" id="{B6DCCE2B-F008-4450-993F-6650FFE9FB67}"/>
                    </a:ext>
                  </a:extLst>
                </p:cNvPr>
                <p:cNvCxnSpPr>
                  <a:cxnSpLocks/>
                  <a:stCxn id="1404" idx="0"/>
                  <a:endCxn id="1404" idx="2"/>
                </p:cNvCxnSpPr>
                <p:nvPr/>
              </p:nvCxnSpPr>
              <p:spPr>
                <a:xfrm>
                  <a:off x="1836970" y="5170209"/>
                  <a:ext cx="0" cy="285896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06" name="Lige forbindelse 1405">
                  <a:extLst>
                    <a:ext uri="{FF2B5EF4-FFF2-40B4-BE49-F238E27FC236}">
                      <a16:creationId xmlns:a16="http://schemas.microsoft.com/office/drawing/2014/main" id="{73BE108E-291F-45F0-B871-0E0ED5AD7AF9}"/>
                    </a:ext>
                  </a:extLst>
                </p:cNvPr>
                <p:cNvCxnSpPr>
                  <a:cxnSpLocks/>
                  <a:stCxn id="1404" idx="1"/>
                  <a:endCxn id="1404" idx="3"/>
                </p:cNvCxnSpPr>
                <p:nvPr/>
              </p:nvCxnSpPr>
              <p:spPr>
                <a:xfrm>
                  <a:off x="1758507" y="5313157"/>
                  <a:ext cx="156925" cy="0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35" name="Gruppe 1134">
                <a:extLst>
                  <a:ext uri="{FF2B5EF4-FFF2-40B4-BE49-F238E27FC236}">
                    <a16:creationId xmlns:a16="http://schemas.microsoft.com/office/drawing/2014/main" id="{768ED603-0606-46BB-A497-A5CD8A95D52E}"/>
                  </a:ext>
                </a:extLst>
              </p:cNvPr>
              <p:cNvGrpSpPr/>
              <p:nvPr/>
            </p:nvGrpSpPr>
            <p:grpSpPr>
              <a:xfrm>
                <a:off x="4499694" y="5182532"/>
                <a:ext cx="110215" cy="202903"/>
                <a:chOff x="1758507" y="5170209"/>
                <a:chExt cx="156925" cy="285896"/>
              </a:xfrm>
            </p:grpSpPr>
            <p:sp>
              <p:nvSpPr>
                <p:cNvPr id="1401" name="Rektangel 1400">
                  <a:extLst>
                    <a:ext uri="{FF2B5EF4-FFF2-40B4-BE49-F238E27FC236}">
                      <a16:creationId xmlns:a16="http://schemas.microsoft.com/office/drawing/2014/main" id="{CCFC28D1-08C0-483C-A2CA-BC41D23C59CD}"/>
                    </a:ext>
                  </a:extLst>
                </p:cNvPr>
                <p:cNvSpPr/>
                <p:nvPr/>
              </p:nvSpPr>
              <p:spPr>
                <a:xfrm>
                  <a:off x="1758507" y="5170209"/>
                  <a:ext cx="156925" cy="28589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cxnSp>
              <p:nvCxnSpPr>
                <p:cNvPr id="1402" name="Lige forbindelse 1401">
                  <a:extLst>
                    <a:ext uri="{FF2B5EF4-FFF2-40B4-BE49-F238E27FC236}">
                      <a16:creationId xmlns:a16="http://schemas.microsoft.com/office/drawing/2014/main" id="{19F98070-DC4B-4821-8F19-DF3C00429037}"/>
                    </a:ext>
                  </a:extLst>
                </p:cNvPr>
                <p:cNvCxnSpPr>
                  <a:cxnSpLocks/>
                  <a:stCxn id="1401" idx="0"/>
                  <a:endCxn id="1401" idx="2"/>
                </p:cNvCxnSpPr>
                <p:nvPr/>
              </p:nvCxnSpPr>
              <p:spPr>
                <a:xfrm>
                  <a:off x="1836970" y="5170209"/>
                  <a:ext cx="0" cy="285896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03" name="Lige forbindelse 1402">
                  <a:extLst>
                    <a:ext uri="{FF2B5EF4-FFF2-40B4-BE49-F238E27FC236}">
                      <a16:creationId xmlns:a16="http://schemas.microsoft.com/office/drawing/2014/main" id="{42BC7E8B-121D-4B08-B7A1-6BD5DC8871B8}"/>
                    </a:ext>
                  </a:extLst>
                </p:cNvPr>
                <p:cNvCxnSpPr>
                  <a:cxnSpLocks/>
                  <a:stCxn id="1401" idx="1"/>
                  <a:endCxn id="1401" idx="3"/>
                </p:cNvCxnSpPr>
                <p:nvPr/>
              </p:nvCxnSpPr>
              <p:spPr>
                <a:xfrm>
                  <a:off x="1758507" y="5313157"/>
                  <a:ext cx="156925" cy="0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36" name="Gruppe 1135">
                <a:extLst>
                  <a:ext uri="{FF2B5EF4-FFF2-40B4-BE49-F238E27FC236}">
                    <a16:creationId xmlns:a16="http://schemas.microsoft.com/office/drawing/2014/main" id="{D4C5E83D-1A2F-4A2D-BDE6-6E339B865250}"/>
                  </a:ext>
                </a:extLst>
              </p:cNvPr>
              <p:cNvGrpSpPr/>
              <p:nvPr/>
            </p:nvGrpSpPr>
            <p:grpSpPr>
              <a:xfrm>
                <a:off x="4690585" y="5182532"/>
                <a:ext cx="110215" cy="202903"/>
                <a:chOff x="1758507" y="5170209"/>
                <a:chExt cx="156925" cy="285896"/>
              </a:xfrm>
            </p:grpSpPr>
            <p:sp>
              <p:nvSpPr>
                <p:cNvPr id="1398" name="Rektangel 1397">
                  <a:extLst>
                    <a:ext uri="{FF2B5EF4-FFF2-40B4-BE49-F238E27FC236}">
                      <a16:creationId xmlns:a16="http://schemas.microsoft.com/office/drawing/2014/main" id="{8B01DDFB-E29F-4B21-83A7-6E6408C908ED}"/>
                    </a:ext>
                  </a:extLst>
                </p:cNvPr>
                <p:cNvSpPr/>
                <p:nvPr/>
              </p:nvSpPr>
              <p:spPr>
                <a:xfrm>
                  <a:off x="1758507" y="5170209"/>
                  <a:ext cx="156925" cy="28589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cxnSp>
              <p:nvCxnSpPr>
                <p:cNvPr id="1399" name="Lige forbindelse 1398">
                  <a:extLst>
                    <a:ext uri="{FF2B5EF4-FFF2-40B4-BE49-F238E27FC236}">
                      <a16:creationId xmlns:a16="http://schemas.microsoft.com/office/drawing/2014/main" id="{9EB4C06B-BFD6-4437-8A15-032DC6ABEF5A}"/>
                    </a:ext>
                  </a:extLst>
                </p:cNvPr>
                <p:cNvCxnSpPr>
                  <a:cxnSpLocks/>
                  <a:stCxn id="1398" idx="0"/>
                  <a:endCxn id="1398" idx="2"/>
                </p:cNvCxnSpPr>
                <p:nvPr/>
              </p:nvCxnSpPr>
              <p:spPr>
                <a:xfrm>
                  <a:off x="1836970" y="5170209"/>
                  <a:ext cx="0" cy="285896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00" name="Lige forbindelse 1399">
                  <a:extLst>
                    <a:ext uri="{FF2B5EF4-FFF2-40B4-BE49-F238E27FC236}">
                      <a16:creationId xmlns:a16="http://schemas.microsoft.com/office/drawing/2014/main" id="{2235F307-4744-4CC9-A8D7-55A9F75B216C}"/>
                    </a:ext>
                  </a:extLst>
                </p:cNvPr>
                <p:cNvCxnSpPr>
                  <a:cxnSpLocks/>
                  <a:stCxn id="1398" idx="1"/>
                  <a:endCxn id="1398" idx="3"/>
                </p:cNvCxnSpPr>
                <p:nvPr/>
              </p:nvCxnSpPr>
              <p:spPr>
                <a:xfrm>
                  <a:off x="1758507" y="5313157"/>
                  <a:ext cx="156925" cy="0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37" name="Gruppe 1136">
                <a:extLst>
                  <a:ext uri="{FF2B5EF4-FFF2-40B4-BE49-F238E27FC236}">
                    <a16:creationId xmlns:a16="http://schemas.microsoft.com/office/drawing/2014/main" id="{325EE618-B168-48DE-BA9B-EC00A85AC70B}"/>
                  </a:ext>
                </a:extLst>
              </p:cNvPr>
              <p:cNvGrpSpPr/>
              <p:nvPr/>
            </p:nvGrpSpPr>
            <p:grpSpPr>
              <a:xfrm>
                <a:off x="4881475" y="5182532"/>
                <a:ext cx="110215" cy="202903"/>
                <a:chOff x="1758507" y="5170209"/>
                <a:chExt cx="156925" cy="285896"/>
              </a:xfrm>
            </p:grpSpPr>
            <p:sp>
              <p:nvSpPr>
                <p:cNvPr id="1395" name="Rektangel 1394">
                  <a:extLst>
                    <a:ext uri="{FF2B5EF4-FFF2-40B4-BE49-F238E27FC236}">
                      <a16:creationId xmlns:a16="http://schemas.microsoft.com/office/drawing/2014/main" id="{B00DB222-B877-418C-AFCB-4B9ACE8C5623}"/>
                    </a:ext>
                  </a:extLst>
                </p:cNvPr>
                <p:cNvSpPr/>
                <p:nvPr/>
              </p:nvSpPr>
              <p:spPr>
                <a:xfrm>
                  <a:off x="1758507" y="5170209"/>
                  <a:ext cx="156925" cy="28589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cxnSp>
              <p:nvCxnSpPr>
                <p:cNvPr id="1396" name="Lige forbindelse 1395">
                  <a:extLst>
                    <a:ext uri="{FF2B5EF4-FFF2-40B4-BE49-F238E27FC236}">
                      <a16:creationId xmlns:a16="http://schemas.microsoft.com/office/drawing/2014/main" id="{E3C22B44-0791-490E-955B-44E28647D9E1}"/>
                    </a:ext>
                  </a:extLst>
                </p:cNvPr>
                <p:cNvCxnSpPr>
                  <a:cxnSpLocks/>
                  <a:stCxn id="1395" idx="0"/>
                  <a:endCxn id="1395" idx="2"/>
                </p:cNvCxnSpPr>
                <p:nvPr/>
              </p:nvCxnSpPr>
              <p:spPr>
                <a:xfrm>
                  <a:off x="1836970" y="5170209"/>
                  <a:ext cx="0" cy="285896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97" name="Lige forbindelse 1396">
                  <a:extLst>
                    <a:ext uri="{FF2B5EF4-FFF2-40B4-BE49-F238E27FC236}">
                      <a16:creationId xmlns:a16="http://schemas.microsoft.com/office/drawing/2014/main" id="{7D5FC74D-4BF6-46CA-BF0E-77626BDB4FEB}"/>
                    </a:ext>
                  </a:extLst>
                </p:cNvPr>
                <p:cNvCxnSpPr>
                  <a:cxnSpLocks/>
                  <a:stCxn id="1395" idx="1"/>
                  <a:endCxn id="1395" idx="3"/>
                </p:cNvCxnSpPr>
                <p:nvPr/>
              </p:nvCxnSpPr>
              <p:spPr>
                <a:xfrm>
                  <a:off x="1758507" y="5313157"/>
                  <a:ext cx="156925" cy="0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38" name="Gruppe 1137">
                <a:extLst>
                  <a:ext uri="{FF2B5EF4-FFF2-40B4-BE49-F238E27FC236}">
                    <a16:creationId xmlns:a16="http://schemas.microsoft.com/office/drawing/2014/main" id="{102FE221-0462-41FB-AE08-270523BF9264}"/>
                  </a:ext>
                </a:extLst>
              </p:cNvPr>
              <p:cNvGrpSpPr/>
              <p:nvPr/>
            </p:nvGrpSpPr>
            <p:grpSpPr>
              <a:xfrm>
                <a:off x="5072366" y="5182532"/>
                <a:ext cx="110215" cy="202903"/>
                <a:chOff x="1758507" y="5170209"/>
                <a:chExt cx="156925" cy="285896"/>
              </a:xfrm>
            </p:grpSpPr>
            <p:sp>
              <p:nvSpPr>
                <p:cNvPr id="1392" name="Rektangel 1391">
                  <a:extLst>
                    <a:ext uri="{FF2B5EF4-FFF2-40B4-BE49-F238E27FC236}">
                      <a16:creationId xmlns:a16="http://schemas.microsoft.com/office/drawing/2014/main" id="{654D955F-6C73-4958-BE76-EB3B7D444E37}"/>
                    </a:ext>
                  </a:extLst>
                </p:cNvPr>
                <p:cNvSpPr/>
                <p:nvPr/>
              </p:nvSpPr>
              <p:spPr>
                <a:xfrm>
                  <a:off x="1758507" y="5170209"/>
                  <a:ext cx="156925" cy="28589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cxnSp>
              <p:nvCxnSpPr>
                <p:cNvPr id="1393" name="Lige forbindelse 1392">
                  <a:extLst>
                    <a:ext uri="{FF2B5EF4-FFF2-40B4-BE49-F238E27FC236}">
                      <a16:creationId xmlns:a16="http://schemas.microsoft.com/office/drawing/2014/main" id="{C7EF3906-8800-4B0D-B33D-8FB7EDD90DC3}"/>
                    </a:ext>
                  </a:extLst>
                </p:cNvPr>
                <p:cNvCxnSpPr>
                  <a:cxnSpLocks/>
                  <a:stCxn id="1392" idx="0"/>
                  <a:endCxn id="1392" idx="2"/>
                </p:cNvCxnSpPr>
                <p:nvPr/>
              </p:nvCxnSpPr>
              <p:spPr>
                <a:xfrm>
                  <a:off x="1836970" y="5170209"/>
                  <a:ext cx="0" cy="285896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94" name="Lige forbindelse 1393">
                  <a:extLst>
                    <a:ext uri="{FF2B5EF4-FFF2-40B4-BE49-F238E27FC236}">
                      <a16:creationId xmlns:a16="http://schemas.microsoft.com/office/drawing/2014/main" id="{FCC50684-74FD-464A-A592-2BD8011F2E85}"/>
                    </a:ext>
                  </a:extLst>
                </p:cNvPr>
                <p:cNvCxnSpPr>
                  <a:cxnSpLocks/>
                  <a:stCxn id="1392" idx="1"/>
                  <a:endCxn id="1392" idx="3"/>
                </p:cNvCxnSpPr>
                <p:nvPr/>
              </p:nvCxnSpPr>
              <p:spPr>
                <a:xfrm>
                  <a:off x="1758507" y="5313157"/>
                  <a:ext cx="156925" cy="0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39" name="Gruppe 1138">
                <a:extLst>
                  <a:ext uri="{FF2B5EF4-FFF2-40B4-BE49-F238E27FC236}">
                    <a16:creationId xmlns:a16="http://schemas.microsoft.com/office/drawing/2014/main" id="{745270F1-57E8-4335-B792-7E9377386212}"/>
                  </a:ext>
                </a:extLst>
              </p:cNvPr>
              <p:cNvGrpSpPr/>
              <p:nvPr/>
            </p:nvGrpSpPr>
            <p:grpSpPr>
              <a:xfrm>
                <a:off x="5263257" y="5182532"/>
                <a:ext cx="110215" cy="202903"/>
                <a:chOff x="1758507" y="5170209"/>
                <a:chExt cx="156925" cy="285896"/>
              </a:xfrm>
            </p:grpSpPr>
            <p:sp>
              <p:nvSpPr>
                <p:cNvPr id="1389" name="Rektangel 1388">
                  <a:extLst>
                    <a:ext uri="{FF2B5EF4-FFF2-40B4-BE49-F238E27FC236}">
                      <a16:creationId xmlns:a16="http://schemas.microsoft.com/office/drawing/2014/main" id="{3D401F5C-7176-4E5D-97EC-49188D8AA23D}"/>
                    </a:ext>
                  </a:extLst>
                </p:cNvPr>
                <p:cNvSpPr/>
                <p:nvPr/>
              </p:nvSpPr>
              <p:spPr>
                <a:xfrm>
                  <a:off x="1758507" y="5170209"/>
                  <a:ext cx="156925" cy="28589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cxnSp>
              <p:nvCxnSpPr>
                <p:cNvPr id="1390" name="Lige forbindelse 1389">
                  <a:extLst>
                    <a:ext uri="{FF2B5EF4-FFF2-40B4-BE49-F238E27FC236}">
                      <a16:creationId xmlns:a16="http://schemas.microsoft.com/office/drawing/2014/main" id="{92C50227-8BB7-439A-87D1-3BF986A51D7C}"/>
                    </a:ext>
                  </a:extLst>
                </p:cNvPr>
                <p:cNvCxnSpPr>
                  <a:cxnSpLocks/>
                  <a:stCxn id="1389" idx="0"/>
                  <a:endCxn id="1389" idx="2"/>
                </p:cNvCxnSpPr>
                <p:nvPr/>
              </p:nvCxnSpPr>
              <p:spPr>
                <a:xfrm>
                  <a:off x="1836970" y="5170209"/>
                  <a:ext cx="0" cy="285896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91" name="Lige forbindelse 1390">
                  <a:extLst>
                    <a:ext uri="{FF2B5EF4-FFF2-40B4-BE49-F238E27FC236}">
                      <a16:creationId xmlns:a16="http://schemas.microsoft.com/office/drawing/2014/main" id="{E2AECA9A-698B-4E17-9311-A4331049203B}"/>
                    </a:ext>
                  </a:extLst>
                </p:cNvPr>
                <p:cNvCxnSpPr>
                  <a:cxnSpLocks/>
                  <a:stCxn id="1389" idx="1"/>
                  <a:endCxn id="1389" idx="3"/>
                </p:cNvCxnSpPr>
                <p:nvPr/>
              </p:nvCxnSpPr>
              <p:spPr>
                <a:xfrm>
                  <a:off x="1758507" y="5313157"/>
                  <a:ext cx="156925" cy="0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40" name="Gruppe 1139">
                <a:extLst>
                  <a:ext uri="{FF2B5EF4-FFF2-40B4-BE49-F238E27FC236}">
                    <a16:creationId xmlns:a16="http://schemas.microsoft.com/office/drawing/2014/main" id="{2176AA85-BC53-4D32-A560-E5421DEFFAD2}"/>
                  </a:ext>
                </a:extLst>
              </p:cNvPr>
              <p:cNvGrpSpPr/>
              <p:nvPr/>
            </p:nvGrpSpPr>
            <p:grpSpPr>
              <a:xfrm>
                <a:off x="5454147" y="5182532"/>
                <a:ext cx="110215" cy="202903"/>
                <a:chOff x="1758507" y="5170209"/>
                <a:chExt cx="156925" cy="285896"/>
              </a:xfrm>
            </p:grpSpPr>
            <p:sp>
              <p:nvSpPr>
                <p:cNvPr id="1386" name="Rektangel 1385">
                  <a:extLst>
                    <a:ext uri="{FF2B5EF4-FFF2-40B4-BE49-F238E27FC236}">
                      <a16:creationId xmlns:a16="http://schemas.microsoft.com/office/drawing/2014/main" id="{99735080-D9B7-4407-9EFA-E5481AF64A72}"/>
                    </a:ext>
                  </a:extLst>
                </p:cNvPr>
                <p:cNvSpPr/>
                <p:nvPr/>
              </p:nvSpPr>
              <p:spPr>
                <a:xfrm>
                  <a:off x="1758507" y="5170209"/>
                  <a:ext cx="156925" cy="28589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cxnSp>
              <p:nvCxnSpPr>
                <p:cNvPr id="1387" name="Lige forbindelse 1386">
                  <a:extLst>
                    <a:ext uri="{FF2B5EF4-FFF2-40B4-BE49-F238E27FC236}">
                      <a16:creationId xmlns:a16="http://schemas.microsoft.com/office/drawing/2014/main" id="{C47F06CF-9FFD-451D-9511-67CCD71D1E18}"/>
                    </a:ext>
                  </a:extLst>
                </p:cNvPr>
                <p:cNvCxnSpPr>
                  <a:cxnSpLocks/>
                  <a:stCxn id="1386" idx="0"/>
                  <a:endCxn id="1386" idx="2"/>
                </p:cNvCxnSpPr>
                <p:nvPr/>
              </p:nvCxnSpPr>
              <p:spPr>
                <a:xfrm>
                  <a:off x="1836970" y="5170209"/>
                  <a:ext cx="0" cy="285896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88" name="Lige forbindelse 1387">
                  <a:extLst>
                    <a:ext uri="{FF2B5EF4-FFF2-40B4-BE49-F238E27FC236}">
                      <a16:creationId xmlns:a16="http://schemas.microsoft.com/office/drawing/2014/main" id="{E218E285-0B0E-44E6-BAD1-CEEC5A871EF6}"/>
                    </a:ext>
                  </a:extLst>
                </p:cNvPr>
                <p:cNvCxnSpPr>
                  <a:cxnSpLocks/>
                  <a:stCxn id="1386" idx="1"/>
                  <a:endCxn id="1386" idx="3"/>
                </p:cNvCxnSpPr>
                <p:nvPr/>
              </p:nvCxnSpPr>
              <p:spPr>
                <a:xfrm>
                  <a:off x="1758507" y="5313157"/>
                  <a:ext cx="156925" cy="0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41" name="Gruppe 1140">
                <a:extLst>
                  <a:ext uri="{FF2B5EF4-FFF2-40B4-BE49-F238E27FC236}">
                    <a16:creationId xmlns:a16="http://schemas.microsoft.com/office/drawing/2014/main" id="{D29529DA-BDC2-4B67-9C34-0BF86EC8186A}"/>
                  </a:ext>
                </a:extLst>
              </p:cNvPr>
              <p:cNvGrpSpPr/>
              <p:nvPr/>
            </p:nvGrpSpPr>
            <p:grpSpPr>
              <a:xfrm>
                <a:off x="5645037" y="5182532"/>
                <a:ext cx="110215" cy="202903"/>
                <a:chOff x="1758507" y="5170209"/>
                <a:chExt cx="156925" cy="285896"/>
              </a:xfrm>
            </p:grpSpPr>
            <p:sp>
              <p:nvSpPr>
                <p:cNvPr id="1383" name="Rektangel 1382">
                  <a:extLst>
                    <a:ext uri="{FF2B5EF4-FFF2-40B4-BE49-F238E27FC236}">
                      <a16:creationId xmlns:a16="http://schemas.microsoft.com/office/drawing/2014/main" id="{2545ABAA-5B56-4BBA-99B8-1716A21CA729}"/>
                    </a:ext>
                  </a:extLst>
                </p:cNvPr>
                <p:cNvSpPr/>
                <p:nvPr/>
              </p:nvSpPr>
              <p:spPr>
                <a:xfrm>
                  <a:off x="1758507" y="5170209"/>
                  <a:ext cx="156925" cy="28589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cxnSp>
              <p:nvCxnSpPr>
                <p:cNvPr id="1384" name="Lige forbindelse 1383">
                  <a:extLst>
                    <a:ext uri="{FF2B5EF4-FFF2-40B4-BE49-F238E27FC236}">
                      <a16:creationId xmlns:a16="http://schemas.microsoft.com/office/drawing/2014/main" id="{6D84AAE5-9E0D-4704-A0D6-A39321473CBF}"/>
                    </a:ext>
                  </a:extLst>
                </p:cNvPr>
                <p:cNvCxnSpPr>
                  <a:cxnSpLocks/>
                  <a:stCxn id="1383" idx="0"/>
                  <a:endCxn id="1383" idx="2"/>
                </p:cNvCxnSpPr>
                <p:nvPr/>
              </p:nvCxnSpPr>
              <p:spPr>
                <a:xfrm>
                  <a:off x="1836970" y="5170209"/>
                  <a:ext cx="0" cy="285896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85" name="Lige forbindelse 1384">
                  <a:extLst>
                    <a:ext uri="{FF2B5EF4-FFF2-40B4-BE49-F238E27FC236}">
                      <a16:creationId xmlns:a16="http://schemas.microsoft.com/office/drawing/2014/main" id="{A53A1066-2AC9-4E37-9DDD-202E6E09309B}"/>
                    </a:ext>
                  </a:extLst>
                </p:cNvPr>
                <p:cNvCxnSpPr>
                  <a:cxnSpLocks/>
                  <a:stCxn id="1383" idx="1"/>
                  <a:endCxn id="1383" idx="3"/>
                </p:cNvCxnSpPr>
                <p:nvPr/>
              </p:nvCxnSpPr>
              <p:spPr>
                <a:xfrm>
                  <a:off x="1758507" y="5313157"/>
                  <a:ext cx="156925" cy="0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42" name="Gruppe 1141">
                <a:extLst>
                  <a:ext uri="{FF2B5EF4-FFF2-40B4-BE49-F238E27FC236}">
                    <a16:creationId xmlns:a16="http://schemas.microsoft.com/office/drawing/2014/main" id="{DDBD305C-4DE5-4D91-B124-F4ACF8B6DA91}"/>
                  </a:ext>
                </a:extLst>
              </p:cNvPr>
              <p:cNvGrpSpPr/>
              <p:nvPr/>
            </p:nvGrpSpPr>
            <p:grpSpPr>
              <a:xfrm>
                <a:off x="5835932" y="5182532"/>
                <a:ext cx="110215" cy="202903"/>
                <a:chOff x="1758507" y="5170209"/>
                <a:chExt cx="156925" cy="285896"/>
              </a:xfrm>
            </p:grpSpPr>
            <p:sp>
              <p:nvSpPr>
                <p:cNvPr id="1380" name="Rektangel 1379">
                  <a:extLst>
                    <a:ext uri="{FF2B5EF4-FFF2-40B4-BE49-F238E27FC236}">
                      <a16:creationId xmlns:a16="http://schemas.microsoft.com/office/drawing/2014/main" id="{EE6CD71C-2F4A-47FE-9828-8199568111FD}"/>
                    </a:ext>
                  </a:extLst>
                </p:cNvPr>
                <p:cNvSpPr/>
                <p:nvPr/>
              </p:nvSpPr>
              <p:spPr>
                <a:xfrm>
                  <a:off x="1758507" y="5170209"/>
                  <a:ext cx="156925" cy="28589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cxnSp>
              <p:nvCxnSpPr>
                <p:cNvPr id="1381" name="Lige forbindelse 1380">
                  <a:extLst>
                    <a:ext uri="{FF2B5EF4-FFF2-40B4-BE49-F238E27FC236}">
                      <a16:creationId xmlns:a16="http://schemas.microsoft.com/office/drawing/2014/main" id="{C78B02C0-6997-4D7B-A7F7-DC419232B46B}"/>
                    </a:ext>
                  </a:extLst>
                </p:cNvPr>
                <p:cNvCxnSpPr>
                  <a:cxnSpLocks/>
                  <a:stCxn id="1380" idx="0"/>
                  <a:endCxn id="1380" idx="2"/>
                </p:cNvCxnSpPr>
                <p:nvPr/>
              </p:nvCxnSpPr>
              <p:spPr>
                <a:xfrm>
                  <a:off x="1836970" y="5170209"/>
                  <a:ext cx="0" cy="285896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82" name="Lige forbindelse 1381">
                  <a:extLst>
                    <a:ext uri="{FF2B5EF4-FFF2-40B4-BE49-F238E27FC236}">
                      <a16:creationId xmlns:a16="http://schemas.microsoft.com/office/drawing/2014/main" id="{FB544A2A-5B99-48CF-9C99-6461F57E417A}"/>
                    </a:ext>
                  </a:extLst>
                </p:cNvPr>
                <p:cNvCxnSpPr>
                  <a:cxnSpLocks/>
                  <a:stCxn id="1380" idx="1"/>
                  <a:endCxn id="1380" idx="3"/>
                </p:cNvCxnSpPr>
                <p:nvPr/>
              </p:nvCxnSpPr>
              <p:spPr>
                <a:xfrm>
                  <a:off x="1758507" y="5313157"/>
                  <a:ext cx="156925" cy="0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43" name="Gruppe 1142">
                <a:extLst>
                  <a:ext uri="{FF2B5EF4-FFF2-40B4-BE49-F238E27FC236}">
                    <a16:creationId xmlns:a16="http://schemas.microsoft.com/office/drawing/2014/main" id="{9978B56A-DF82-47C8-AD3F-645894112701}"/>
                  </a:ext>
                </a:extLst>
              </p:cNvPr>
              <p:cNvGrpSpPr/>
              <p:nvPr/>
            </p:nvGrpSpPr>
            <p:grpSpPr>
              <a:xfrm>
                <a:off x="1827227" y="5428729"/>
                <a:ext cx="110215" cy="202903"/>
                <a:chOff x="1758507" y="5170209"/>
                <a:chExt cx="156925" cy="285896"/>
              </a:xfrm>
            </p:grpSpPr>
            <p:sp>
              <p:nvSpPr>
                <p:cNvPr id="1377" name="Rektangel 1376">
                  <a:extLst>
                    <a:ext uri="{FF2B5EF4-FFF2-40B4-BE49-F238E27FC236}">
                      <a16:creationId xmlns:a16="http://schemas.microsoft.com/office/drawing/2014/main" id="{D4091FA2-3CF8-449A-B505-AC7AE488BA0F}"/>
                    </a:ext>
                  </a:extLst>
                </p:cNvPr>
                <p:cNvSpPr/>
                <p:nvPr/>
              </p:nvSpPr>
              <p:spPr>
                <a:xfrm>
                  <a:off x="1758507" y="5170209"/>
                  <a:ext cx="156925" cy="28589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cxnSp>
              <p:nvCxnSpPr>
                <p:cNvPr id="1378" name="Lige forbindelse 1377">
                  <a:extLst>
                    <a:ext uri="{FF2B5EF4-FFF2-40B4-BE49-F238E27FC236}">
                      <a16:creationId xmlns:a16="http://schemas.microsoft.com/office/drawing/2014/main" id="{94FF44CF-440D-416D-961E-329F9687070D}"/>
                    </a:ext>
                  </a:extLst>
                </p:cNvPr>
                <p:cNvCxnSpPr>
                  <a:cxnSpLocks/>
                  <a:stCxn id="1377" idx="0"/>
                  <a:endCxn id="1377" idx="2"/>
                </p:cNvCxnSpPr>
                <p:nvPr/>
              </p:nvCxnSpPr>
              <p:spPr>
                <a:xfrm>
                  <a:off x="1836970" y="5170209"/>
                  <a:ext cx="0" cy="285896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79" name="Lige forbindelse 1378">
                  <a:extLst>
                    <a:ext uri="{FF2B5EF4-FFF2-40B4-BE49-F238E27FC236}">
                      <a16:creationId xmlns:a16="http://schemas.microsoft.com/office/drawing/2014/main" id="{1E1480A6-3E4D-4EE6-A302-45FF4A35A691}"/>
                    </a:ext>
                  </a:extLst>
                </p:cNvPr>
                <p:cNvCxnSpPr>
                  <a:cxnSpLocks/>
                  <a:stCxn id="1377" idx="1"/>
                  <a:endCxn id="1377" idx="3"/>
                </p:cNvCxnSpPr>
                <p:nvPr/>
              </p:nvCxnSpPr>
              <p:spPr>
                <a:xfrm>
                  <a:off x="1758507" y="5313157"/>
                  <a:ext cx="156925" cy="0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44" name="Gruppe 1143">
                <a:extLst>
                  <a:ext uri="{FF2B5EF4-FFF2-40B4-BE49-F238E27FC236}">
                    <a16:creationId xmlns:a16="http://schemas.microsoft.com/office/drawing/2014/main" id="{9C8B8F91-2B8C-4E0C-8B65-4AF172140B0A}"/>
                  </a:ext>
                </a:extLst>
              </p:cNvPr>
              <p:cNvGrpSpPr/>
              <p:nvPr/>
            </p:nvGrpSpPr>
            <p:grpSpPr>
              <a:xfrm>
                <a:off x="2018117" y="5428729"/>
                <a:ext cx="110215" cy="202903"/>
                <a:chOff x="1758507" y="5170209"/>
                <a:chExt cx="156925" cy="285896"/>
              </a:xfrm>
            </p:grpSpPr>
            <p:sp>
              <p:nvSpPr>
                <p:cNvPr id="1374" name="Rektangel 1373">
                  <a:extLst>
                    <a:ext uri="{FF2B5EF4-FFF2-40B4-BE49-F238E27FC236}">
                      <a16:creationId xmlns:a16="http://schemas.microsoft.com/office/drawing/2014/main" id="{EF9AA947-649A-4C66-8968-809480FDFCD2}"/>
                    </a:ext>
                  </a:extLst>
                </p:cNvPr>
                <p:cNvSpPr/>
                <p:nvPr/>
              </p:nvSpPr>
              <p:spPr>
                <a:xfrm>
                  <a:off x="1758507" y="5170209"/>
                  <a:ext cx="156925" cy="28589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cxnSp>
              <p:nvCxnSpPr>
                <p:cNvPr id="1375" name="Lige forbindelse 1374">
                  <a:extLst>
                    <a:ext uri="{FF2B5EF4-FFF2-40B4-BE49-F238E27FC236}">
                      <a16:creationId xmlns:a16="http://schemas.microsoft.com/office/drawing/2014/main" id="{F3970551-0F99-422C-A4F7-25591F739E36}"/>
                    </a:ext>
                  </a:extLst>
                </p:cNvPr>
                <p:cNvCxnSpPr>
                  <a:cxnSpLocks/>
                  <a:stCxn id="1374" idx="0"/>
                  <a:endCxn id="1374" idx="2"/>
                </p:cNvCxnSpPr>
                <p:nvPr/>
              </p:nvCxnSpPr>
              <p:spPr>
                <a:xfrm>
                  <a:off x="1836970" y="5170209"/>
                  <a:ext cx="0" cy="285896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76" name="Lige forbindelse 1375">
                  <a:extLst>
                    <a:ext uri="{FF2B5EF4-FFF2-40B4-BE49-F238E27FC236}">
                      <a16:creationId xmlns:a16="http://schemas.microsoft.com/office/drawing/2014/main" id="{EC8CC92C-9D88-46C4-A8BF-3069204751D5}"/>
                    </a:ext>
                  </a:extLst>
                </p:cNvPr>
                <p:cNvCxnSpPr>
                  <a:cxnSpLocks/>
                  <a:stCxn id="1374" idx="1"/>
                  <a:endCxn id="1374" idx="3"/>
                </p:cNvCxnSpPr>
                <p:nvPr/>
              </p:nvCxnSpPr>
              <p:spPr>
                <a:xfrm>
                  <a:off x="1758507" y="5313157"/>
                  <a:ext cx="156925" cy="0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45" name="Gruppe 1144">
                <a:extLst>
                  <a:ext uri="{FF2B5EF4-FFF2-40B4-BE49-F238E27FC236}">
                    <a16:creationId xmlns:a16="http://schemas.microsoft.com/office/drawing/2014/main" id="{4C71F9E1-5ED2-4246-98A7-F4F0DED6A69D}"/>
                  </a:ext>
                </a:extLst>
              </p:cNvPr>
              <p:cNvGrpSpPr/>
              <p:nvPr/>
            </p:nvGrpSpPr>
            <p:grpSpPr>
              <a:xfrm>
                <a:off x="2209008" y="5428729"/>
                <a:ext cx="110215" cy="202903"/>
                <a:chOff x="1758507" y="5170209"/>
                <a:chExt cx="156925" cy="285896"/>
              </a:xfrm>
            </p:grpSpPr>
            <p:sp>
              <p:nvSpPr>
                <p:cNvPr id="1371" name="Rektangel 1370">
                  <a:extLst>
                    <a:ext uri="{FF2B5EF4-FFF2-40B4-BE49-F238E27FC236}">
                      <a16:creationId xmlns:a16="http://schemas.microsoft.com/office/drawing/2014/main" id="{A150050E-0FCB-40C1-8B20-3F976DADC63D}"/>
                    </a:ext>
                  </a:extLst>
                </p:cNvPr>
                <p:cNvSpPr/>
                <p:nvPr/>
              </p:nvSpPr>
              <p:spPr>
                <a:xfrm>
                  <a:off x="1758507" y="5170209"/>
                  <a:ext cx="156925" cy="28589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cxnSp>
              <p:nvCxnSpPr>
                <p:cNvPr id="1372" name="Lige forbindelse 1371">
                  <a:extLst>
                    <a:ext uri="{FF2B5EF4-FFF2-40B4-BE49-F238E27FC236}">
                      <a16:creationId xmlns:a16="http://schemas.microsoft.com/office/drawing/2014/main" id="{C54E0F15-F00F-4894-9F72-420A3C0708BB}"/>
                    </a:ext>
                  </a:extLst>
                </p:cNvPr>
                <p:cNvCxnSpPr>
                  <a:cxnSpLocks/>
                  <a:stCxn id="1371" idx="0"/>
                  <a:endCxn id="1371" idx="2"/>
                </p:cNvCxnSpPr>
                <p:nvPr/>
              </p:nvCxnSpPr>
              <p:spPr>
                <a:xfrm>
                  <a:off x="1836970" y="5170209"/>
                  <a:ext cx="0" cy="285896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73" name="Lige forbindelse 1372">
                  <a:extLst>
                    <a:ext uri="{FF2B5EF4-FFF2-40B4-BE49-F238E27FC236}">
                      <a16:creationId xmlns:a16="http://schemas.microsoft.com/office/drawing/2014/main" id="{7E924D2F-29EA-43D7-A263-501025DDDDC5}"/>
                    </a:ext>
                  </a:extLst>
                </p:cNvPr>
                <p:cNvCxnSpPr>
                  <a:cxnSpLocks/>
                  <a:stCxn id="1371" idx="1"/>
                  <a:endCxn id="1371" idx="3"/>
                </p:cNvCxnSpPr>
                <p:nvPr/>
              </p:nvCxnSpPr>
              <p:spPr>
                <a:xfrm>
                  <a:off x="1758507" y="5313157"/>
                  <a:ext cx="156925" cy="0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46" name="Gruppe 1145">
                <a:extLst>
                  <a:ext uri="{FF2B5EF4-FFF2-40B4-BE49-F238E27FC236}">
                    <a16:creationId xmlns:a16="http://schemas.microsoft.com/office/drawing/2014/main" id="{5E2B6AAD-1A09-4C97-9234-281AB6101609}"/>
                  </a:ext>
                </a:extLst>
              </p:cNvPr>
              <p:cNvGrpSpPr/>
              <p:nvPr/>
            </p:nvGrpSpPr>
            <p:grpSpPr>
              <a:xfrm>
                <a:off x="2399898" y="5428729"/>
                <a:ext cx="110215" cy="202903"/>
                <a:chOff x="1758507" y="5170209"/>
                <a:chExt cx="156925" cy="285896"/>
              </a:xfrm>
            </p:grpSpPr>
            <p:sp>
              <p:nvSpPr>
                <p:cNvPr id="1368" name="Rektangel 1367">
                  <a:extLst>
                    <a:ext uri="{FF2B5EF4-FFF2-40B4-BE49-F238E27FC236}">
                      <a16:creationId xmlns:a16="http://schemas.microsoft.com/office/drawing/2014/main" id="{9E11F393-0639-4C29-ACCF-F2EFEA218EC1}"/>
                    </a:ext>
                  </a:extLst>
                </p:cNvPr>
                <p:cNvSpPr/>
                <p:nvPr/>
              </p:nvSpPr>
              <p:spPr>
                <a:xfrm>
                  <a:off x="1758507" y="5170209"/>
                  <a:ext cx="156925" cy="28589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cxnSp>
              <p:nvCxnSpPr>
                <p:cNvPr id="1369" name="Lige forbindelse 1368">
                  <a:extLst>
                    <a:ext uri="{FF2B5EF4-FFF2-40B4-BE49-F238E27FC236}">
                      <a16:creationId xmlns:a16="http://schemas.microsoft.com/office/drawing/2014/main" id="{476958E9-B4F8-4B72-AD3D-F0C0FC4CBB8E}"/>
                    </a:ext>
                  </a:extLst>
                </p:cNvPr>
                <p:cNvCxnSpPr>
                  <a:cxnSpLocks/>
                  <a:stCxn id="1368" idx="0"/>
                  <a:endCxn id="1368" idx="2"/>
                </p:cNvCxnSpPr>
                <p:nvPr/>
              </p:nvCxnSpPr>
              <p:spPr>
                <a:xfrm>
                  <a:off x="1836970" y="5170209"/>
                  <a:ext cx="0" cy="285896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70" name="Lige forbindelse 1369">
                  <a:extLst>
                    <a:ext uri="{FF2B5EF4-FFF2-40B4-BE49-F238E27FC236}">
                      <a16:creationId xmlns:a16="http://schemas.microsoft.com/office/drawing/2014/main" id="{19A4570C-D192-4D99-BFA8-949BB2A4D11D}"/>
                    </a:ext>
                  </a:extLst>
                </p:cNvPr>
                <p:cNvCxnSpPr>
                  <a:cxnSpLocks/>
                  <a:stCxn id="1368" idx="1"/>
                  <a:endCxn id="1368" idx="3"/>
                </p:cNvCxnSpPr>
                <p:nvPr/>
              </p:nvCxnSpPr>
              <p:spPr>
                <a:xfrm>
                  <a:off x="1758507" y="5313157"/>
                  <a:ext cx="156925" cy="0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47" name="Gruppe 1146">
                <a:extLst>
                  <a:ext uri="{FF2B5EF4-FFF2-40B4-BE49-F238E27FC236}">
                    <a16:creationId xmlns:a16="http://schemas.microsoft.com/office/drawing/2014/main" id="{991B778E-260E-4C65-BFB4-953EE393B141}"/>
                  </a:ext>
                </a:extLst>
              </p:cNvPr>
              <p:cNvGrpSpPr/>
              <p:nvPr/>
            </p:nvGrpSpPr>
            <p:grpSpPr>
              <a:xfrm>
                <a:off x="2590789" y="5428729"/>
                <a:ext cx="110215" cy="202903"/>
                <a:chOff x="1758507" y="5170209"/>
                <a:chExt cx="156925" cy="285896"/>
              </a:xfrm>
            </p:grpSpPr>
            <p:sp>
              <p:nvSpPr>
                <p:cNvPr id="1365" name="Rektangel 1364">
                  <a:extLst>
                    <a:ext uri="{FF2B5EF4-FFF2-40B4-BE49-F238E27FC236}">
                      <a16:creationId xmlns:a16="http://schemas.microsoft.com/office/drawing/2014/main" id="{C187E723-4737-48E4-AD46-7134427DAD7C}"/>
                    </a:ext>
                  </a:extLst>
                </p:cNvPr>
                <p:cNvSpPr/>
                <p:nvPr/>
              </p:nvSpPr>
              <p:spPr>
                <a:xfrm>
                  <a:off x="1758507" y="5170209"/>
                  <a:ext cx="156925" cy="28589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cxnSp>
              <p:nvCxnSpPr>
                <p:cNvPr id="1366" name="Lige forbindelse 1365">
                  <a:extLst>
                    <a:ext uri="{FF2B5EF4-FFF2-40B4-BE49-F238E27FC236}">
                      <a16:creationId xmlns:a16="http://schemas.microsoft.com/office/drawing/2014/main" id="{AB2AB432-550E-4996-855A-467A10F08B84}"/>
                    </a:ext>
                  </a:extLst>
                </p:cNvPr>
                <p:cNvCxnSpPr>
                  <a:cxnSpLocks/>
                  <a:stCxn id="1365" idx="0"/>
                  <a:endCxn id="1365" idx="2"/>
                </p:cNvCxnSpPr>
                <p:nvPr/>
              </p:nvCxnSpPr>
              <p:spPr>
                <a:xfrm>
                  <a:off x="1836970" y="5170209"/>
                  <a:ext cx="0" cy="285896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67" name="Lige forbindelse 1366">
                  <a:extLst>
                    <a:ext uri="{FF2B5EF4-FFF2-40B4-BE49-F238E27FC236}">
                      <a16:creationId xmlns:a16="http://schemas.microsoft.com/office/drawing/2014/main" id="{9A2AE9FE-E208-4165-B2FD-B4169B9FC6CD}"/>
                    </a:ext>
                  </a:extLst>
                </p:cNvPr>
                <p:cNvCxnSpPr>
                  <a:cxnSpLocks/>
                  <a:stCxn id="1365" idx="1"/>
                  <a:endCxn id="1365" idx="3"/>
                </p:cNvCxnSpPr>
                <p:nvPr/>
              </p:nvCxnSpPr>
              <p:spPr>
                <a:xfrm>
                  <a:off x="1758507" y="5313157"/>
                  <a:ext cx="156925" cy="0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48" name="Gruppe 1147">
                <a:extLst>
                  <a:ext uri="{FF2B5EF4-FFF2-40B4-BE49-F238E27FC236}">
                    <a16:creationId xmlns:a16="http://schemas.microsoft.com/office/drawing/2014/main" id="{B922086A-99AD-4CF3-AAF3-CE28455663D1}"/>
                  </a:ext>
                </a:extLst>
              </p:cNvPr>
              <p:cNvGrpSpPr/>
              <p:nvPr/>
            </p:nvGrpSpPr>
            <p:grpSpPr>
              <a:xfrm>
                <a:off x="2781680" y="5428729"/>
                <a:ext cx="110215" cy="202903"/>
                <a:chOff x="1758507" y="5170209"/>
                <a:chExt cx="156925" cy="285896"/>
              </a:xfrm>
            </p:grpSpPr>
            <p:sp>
              <p:nvSpPr>
                <p:cNvPr id="1362" name="Rektangel 1361">
                  <a:extLst>
                    <a:ext uri="{FF2B5EF4-FFF2-40B4-BE49-F238E27FC236}">
                      <a16:creationId xmlns:a16="http://schemas.microsoft.com/office/drawing/2014/main" id="{81720B9F-A6AB-4E39-9735-0DDCE705D86A}"/>
                    </a:ext>
                  </a:extLst>
                </p:cNvPr>
                <p:cNvSpPr/>
                <p:nvPr/>
              </p:nvSpPr>
              <p:spPr>
                <a:xfrm>
                  <a:off x="1758507" y="5170209"/>
                  <a:ext cx="156925" cy="28589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cxnSp>
              <p:nvCxnSpPr>
                <p:cNvPr id="1363" name="Lige forbindelse 1362">
                  <a:extLst>
                    <a:ext uri="{FF2B5EF4-FFF2-40B4-BE49-F238E27FC236}">
                      <a16:creationId xmlns:a16="http://schemas.microsoft.com/office/drawing/2014/main" id="{5112381A-3817-46FA-8D80-F727C1BA7BA5}"/>
                    </a:ext>
                  </a:extLst>
                </p:cNvPr>
                <p:cNvCxnSpPr>
                  <a:cxnSpLocks/>
                  <a:stCxn id="1362" idx="0"/>
                  <a:endCxn id="1362" idx="2"/>
                </p:cNvCxnSpPr>
                <p:nvPr/>
              </p:nvCxnSpPr>
              <p:spPr>
                <a:xfrm>
                  <a:off x="1836970" y="5170209"/>
                  <a:ext cx="0" cy="285896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64" name="Lige forbindelse 1363">
                  <a:extLst>
                    <a:ext uri="{FF2B5EF4-FFF2-40B4-BE49-F238E27FC236}">
                      <a16:creationId xmlns:a16="http://schemas.microsoft.com/office/drawing/2014/main" id="{B31AF979-7572-422C-8DB9-64202CCBC3D8}"/>
                    </a:ext>
                  </a:extLst>
                </p:cNvPr>
                <p:cNvCxnSpPr>
                  <a:cxnSpLocks/>
                  <a:stCxn id="1362" idx="1"/>
                  <a:endCxn id="1362" idx="3"/>
                </p:cNvCxnSpPr>
                <p:nvPr/>
              </p:nvCxnSpPr>
              <p:spPr>
                <a:xfrm>
                  <a:off x="1758507" y="5313157"/>
                  <a:ext cx="156925" cy="0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49" name="Gruppe 1148">
                <a:extLst>
                  <a:ext uri="{FF2B5EF4-FFF2-40B4-BE49-F238E27FC236}">
                    <a16:creationId xmlns:a16="http://schemas.microsoft.com/office/drawing/2014/main" id="{6B62459F-7CB9-4DEB-AD06-B403E6D37B08}"/>
                  </a:ext>
                </a:extLst>
              </p:cNvPr>
              <p:cNvGrpSpPr/>
              <p:nvPr/>
            </p:nvGrpSpPr>
            <p:grpSpPr>
              <a:xfrm>
                <a:off x="2972570" y="5428729"/>
                <a:ext cx="110215" cy="202903"/>
                <a:chOff x="1758507" y="5170209"/>
                <a:chExt cx="156925" cy="285896"/>
              </a:xfrm>
            </p:grpSpPr>
            <p:sp>
              <p:nvSpPr>
                <p:cNvPr id="1359" name="Rektangel 1358">
                  <a:extLst>
                    <a:ext uri="{FF2B5EF4-FFF2-40B4-BE49-F238E27FC236}">
                      <a16:creationId xmlns:a16="http://schemas.microsoft.com/office/drawing/2014/main" id="{6D099730-3FE2-4DB9-B544-1A870BFBF981}"/>
                    </a:ext>
                  </a:extLst>
                </p:cNvPr>
                <p:cNvSpPr/>
                <p:nvPr/>
              </p:nvSpPr>
              <p:spPr>
                <a:xfrm>
                  <a:off x="1758507" y="5170209"/>
                  <a:ext cx="156925" cy="28589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cxnSp>
              <p:nvCxnSpPr>
                <p:cNvPr id="1360" name="Lige forbindelse 1359">
                  <a:extLst>
                    <a:ext uri="{FF2B5EF4-FFF2-40B4-BE49-F238E27FC236}">
                      <a16:creationId xmlns:a16="http://schemas.microsoft.com/office/drawing/2014/main" id="{EE9608A7-024B-476F-B61C-7BC607511D9E}"/>
                    </a:ext>
                  </a:extLst>
                </p:cNvPr>
                <p:cNvCxnSpPr>
                  <a:cxnSpLocks/>
                  <a:stCxn id="1359" idx="0"/>
                  <a:endCxn id="1359" idx="2"/>
                </p:cNvCxnSpPr>
                <p:nvPr/>
              </p:nvCxnSpPr>
              <p:spPr>
                <a:xfrm>
                  <a:off x="1836970" y="5170209"/>
                  <a:ext cx="0" cy="285896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61" name="Lige forbindelse 1360">
                  <a:extLst>
                    <a:ext uri="{FF2B5EF4-FFF2-40B4-BE49-F238E27FC236}">
                      <a16:creationId xmlns:a16="http://schemas.microsoft.com/office/drawing/2014/main" id="{71EDF0C9-3F81-41C3-9F00-25F2A4AA8349}"/>
                    </a:ext>
                  </a:extLst>
                </p:cNvPr>
                <p:cNvCxnSpPr>
                  <a:cxnSpLocks/>
                  <a:stCxn id="1359" idx="1"/>
                  <a:endCxn id="1359" idx="3"/>
                </p:cNvCxnSpPr>
                <p:nvPr/>
              </p:nvCxnSpPr>
              <p:spPr>
                <a:xfrm>
                  <a:off x="1758507" y="5313157"/>
                  <a:ext cx="156925" cy="0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50" name="Gruppe 1149">
                <a:extLst>
                  <a:ext uri="{FF2B5EF4-FFF2-40B4-BE49-F238E27FC236}">
                    <a16:creationId xmlns:a16="http://schemas.microsoft.com/office/drawing/2014/main" id="{9D6FC104-2594-4361-AFB7-FDFC2A8C7FEC}"/>
                  </a:ext>
                </a:extLst>
              </p:cNvPr>
              <p:cNvGrpSpPr/>
              <p:nvPr/>
            </p:nvGrpSpPr>
            <p:grpSpPr>
              <a:xfrm>
                <a:off x="3163460" y="5428729"/>
                <a:ext cx="110215" cy="202903"/>
                <a:chOff x="1758507" y="5170209"/>
                <a:chExt cx="156925" cy="285896"/>
              </a:xfrm>
            </p:grpSpPr>
            <p:sp>
              <p:nvSpPr>
                <p:cNvPr id="1356" name="Rektangel 1355">
                  <a:extLst>
                    <a:ext uri="{FF2B5EF4-FFF2-40B4-BE49-F238E27FC236}">
                      <a16:creationId xmlns:a16="http://schemas.microsoft.com/office/drawing/2014/main" id="{A5DFA534-F0CF-47AB-A514-A95228AB02F7}"/>
                    </a:ext>
                  </a:extLst>
                </p:cNvPr>
                <p:cNvSpPr/>
                <p:nvPr/>
              </p:nvSpPr>
              <p:spPr>
                <a:xfrm>
                  <a:off x="1758507" y="5170209"/>
                  <a:ext cx="156925" cy="28589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cxnSp>
              <p:nvCxnSpPr>
                <p:cNvPr id="1357" name="Lige forbindelse 1356">
                  <a:extLst>
                    <a:ext uri="{FF2B5EF4-FFF2-40B4-BE49-F238E27FC236}">
                      <a16:creationId xmlns:a16="http://schemas.microsoft.com/office/drawing/2014/main" id="{203BED39-A0EC-4E88-9891-247C60E51DBB}"/>
                    </a:ext>
                  </a:extLst>
                </p:cNvPr>
                <p:cNvCxnSpPr>
                  <a:cxnSpLocks/>
                  <a:stCxn id="1356" idx="0"/>
                  <a:endCxn id="1356" idx="2"/>
                </p:cNvCxnSpPr>
                <p:nvPr/>
              </p:nvCxnSpPr>
              <p:spPr>
                <a:xfrm>
                  <a:off x="1836970" y="5170209"/>
                  <a:ext cx="0" cy="285896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58" name="Lige forbindelse 1357">
                  <a:extLst>
                    <a:ext uri="{FF2B5EF4-FFF2-40B4-BE49-F238E27FC236}">
                      <a16:creationId xmlns:a16="http://schemas.microsoft.com/office/drawing/2014/main" id="{EB36BA11-B8AA-49DC-95D2-A5BF35C1C2A1}"/>
                    </a:ext>
                  </a:extLst>
                </p:cNvPr>
                <p:cNvCxnSpPr>
                  <a:cxnSpLocks/>
                  <a:stCxn id="1356" idx="1"/>
                  <a:endCxn id="1356" idx="3"/>
                </p:cNvCxnSpPr>
                <p:nvPr/>
              </p:nvCxnSpPr>
              <p:spPr>
                <a:xfrm>
                  <a:off x="1758507" y="5313157"/>
                  <a:ext cx="156925" cy="0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51" name="Gruppe 1150">
                <a:extLst>
                  <a:ext uri="{FF2B5EF4-FFF2-40B4-BE49-F238E27FC236}">
                    <a16:creationId xmlns:a16="http://schemas.microsoft.com/office/drawing/2014/main" id="{FA711DC3-A4DC-4B83-B90F-D2F4A59DCFDF}"/>
                  </a:ext>
                </a:extLst>
              </p:cNvPr>
              <p:cNvGrpSpPr/>
              <p:nvPr/>
            </p:nvGrpSpPr>
            <p:grpSpPr>
              <a:xfrm>
                <a:off x="3354351" y="5428729"/>
                <a:ext cx="110215" cy="202903"/>
                <a:chOff x="1758507" y="5170209"/>
                <a:chExt cx="156925" cy="285896"/>
              </a:xfrm>
            </p:grpSpPr>
            <p:sp>
              <p:nvSpPr>
                <p:cNvPr id="1353" name="Rektangel 1352">
                  <a:extLst>
                    <a:ext uri="{FF2B5EF4-FFF2-40B4-BE49-F238E27FC236}">
                      <a16:creationId xmlns:a16="http://schemas.microsoft.com/office/drawing/2014/main" id="{5CEF0FD1-FD87-4497-8CAE-B53DE5204FA8}"/>
                    </a:ext>
                  </a:extLst>
                </p:cNvPr>
                <p:cNvSpPr/>
                <p:nvPr/>
              </p:nvSpPr>
              <p:spPr>
                <a:xfrm>
                  <a:off x="1758507" y="5170209"/>
                  <a:ext cx="156925" cy="28589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cxnSp>
              <p:nvCxnSpPr>
                <p:cNvPr id="1354" name="Lige forbindelse 1353">
                  <a:extLst>
                    <a:ext uri="{FF2B5EF4-FFF2-40B4-BE49-F238E27FC236}">
                      <a16:creationId xmlns:a16="http://schemas.microsoft.com/office/drawing/2014/main" id="{DB61C668-EBDC-49DB-BA13-47DBD5436748}"/>
                    </a:ext>
                  </a:extLst>
                </p:cNvPr>
                <p:cNvCxnSpPr>
                  <a:cxnSpLocks/>
                  <a:stCxn id="1353" idx="0"/>
                  <a:endCxn id="1353" idx="2"/>
                </p:cNvCxnSpPr>
                <p:nvPr/>
              </p:nvCxnSpPr>
              <p:spPr>
                <a:xfrm>
                  <a:off x="1836970" y="5170209"/>
                  <a:ext cx="0" cy="285896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55" name="Lige forbindelse 1354">
                  <a:extLst>
                    <a:ext uri="{FF2B5EF4-FFF2-40B4-BE49-F238E27FC236}">
                      <a16:creationId xmlns:a16="http://schemas.microsoft.com/office/drawing/2014/main" id="{2DB16A33-F850-4E5E-8FD4-E6E19B577B98}"/>
                    </a:ext>
                  </a:extLst>
                </p:cNvPr>
                <p:cNvCxnSpPr>
                  <a:cxnSpLocks/>
                  <a:stCxn id="1353" idx="1"/>
                  <a:endCxn id="1353" idx="3"/>
                </p:cNvCxnSpPr>
                <p:nvPr/>
              </p:nvCxnSpPr>
              <p:spPr>
                <a:xfrm>
                  <a:off x="1758507" y="5313157"/>
                  <a:ext cx="156925" cy="0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52" name="Gruppe 1151">
                <a:extLst>
                  <a:ext uri="{FF2B5EF4-FFF2-40B4-BE49-F238E27FC236}">
                    <a16:creationId xmlns:a16="http://schemas.microsoft.com/office/drawing/2014/main" id="{45293454-79CF-4C0E-A050-CA7D78F7D3E9}"/>
                  </a:ext>
                </a:extLst>
              </p:cNvPr>
              <p:cNvGrpSpPr/>
              <p:nvPr/>
            </p:nvGrpSpPr>
            <p:grpSpPr>
              <a:xfrm>
                <a:off x="3545241" y="5428729"/>
                <a:ext cx="110215" cy="202903"/>
                <a:chOff x="1758507" y="5170209"/>
                <a:chExt cx="156925" cy="285896"/>
              </a:xfrm>
            </p:grpSpPr>
            <p:sp>
              <p:nvSpPr>
                <p:cNvPr id="1350" name="Rektangel 1349">
                  <a:extLst>
                    <a:ext uri="{FF2B5EF4-FFF2-40B4-BE49-F238E27FC236}">
                      <a16:creationId xmlns:a16="http://schemas.microsoft.com/office/drawing/2014/main" id="{F4A4CC9D-5011-4810-B080-5002F4FC0C92}"/>
                    </a:ext>
                  </a:extLst>
                </p:cNvPr>
                <p:cNvSpPr/>
                <p:nvPr/>
              </p:nvSpPr>
              <p:spPr>
                <a:xfrm>
                  <a:off x="1758507" y="5170209"/>
                  <a:ext cx="156925" cy="28589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cxnSp>
              <p:nvCxnSpPr>
                <p:cNvPr id="1351" name="Lige forbindelse 1350">
                  <a:extLst>
                    <a:ext uri="{FF2B5EF4-FFF2-40B4-BE49-F238E27FC236}">
                      <a16:creationId xmlns:a16="http://schemas.microsoft.com/office/drawing/2014/main" id="{55D2A9A1-2432-4B55-BAA8-ACFAEE66E662}"/>
                    </a:ext>
                  </a:extLst>
                </p:cNvPr>
                <p:cNvCxnSpPr>
                  <a:cxnSpLocks/>
                  <a:stCxn id="1350" idx="0"/>
                  <a:endCxn id="1350" idx="2"/>
                </p:cNvCxnSpPr>
                <p:nvPr/>
              </p:nvCxnSpPr>
              <p:spPr>
                <a:xfrm>
                  <a:off x="1836970" y="5170209"/>
                  <a:ext cx="0" cy="285896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52" name="Lige forbindelse 1351">
                  <a:extLst>
                    <a:ext uri="{FF2B5EF4-FFF2-40B4-BE49-F238E27FC236}">
                      <a16:creationId xmlns:a16="http://schemas.microsoft.com/office/drawing/2014/main" id="{E2CEF4E5-3440-4EFD-B248-53CA142BE5A0}"/>
                    </a:ext>
                  </a:extLst>
                </p:cNvPr>
                <p:cNvCxnSpPr>
                  <a:cxnSpLocks/>
                  <a:stCxn id="1350" idx="1"/>
                  <a:endCxn id="1350" idx="3"/>
                </p:cNvCxnSpPr>
                <p:nvPr/>
              </p:nvCxnSpPr>
              <p:spPr>
                <a:xfrm>
                  <a:off x="1758507" y="5313157"/>
                  <a:ext cx="156925" cy="0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53" name="Gruppe 1152">
                <a:extLst>
                  <a:ext uri="{FF2B5EF4-FFF2-40B4-BE49-F238E27FC236}">
                    <a16:creationId xmlns:a16="http://schemas.microsoft.com/office/drawing/2014/main" id="{EBD0AC79-827B-4F15-80EF-AB59886DA3E2}"/>
                  </a:ext>
                </a:extLst>
              </p:cNvPr>
              <p:cNvGrpSpPr/>
              <p:nvPr/>
            </p:nvGrpSpPr>
            <p:grpSpPr>
              <a:xfrm>
                <a:off x="3736132" y="5428729"/>
                <a:ext cx="110215" cy="202903"/>
                <a:chOff x="1758507" y="5170209"/>
                <a:chExt cx="156925" cy="285896"/>
              </a:xfrm>
            </p:grpSpPr>
            <p:sp>
              <p:nvSpPr>
                <p:cNvPr id="1347" name="Rektangel 1346">
                  <a:extLst>
                    <a:ext uri="{FF2B5EF4-FFF2-40B4-BE49-F238E27FC236}">
                      <a16:creationId xmlns:a16="http://schemas.microsoft.com/office/drawing/2014/main" id="{2FD8866E-98D4-407E-A952-E0C040D8B40D}"/>
                    </a:ext>
                  </a:extLst>
                </p:cNvPr>
                <p:cNvSpPr/>
                <p:nvPr/>
              </p:nvSpPr>
              <p:spPr>
                <a:xfrm>
                  <a:off x="1758507" y="5170209"/>
                  <a:ext cx="156925" cy="28589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cxnSp>
              <p:nvCxnSpPr>
                <p:cNvPr id="1348" name="Lige forbindelse 1347">
                  <a:extLst>
                    <a:ext uri="{FF2B5EF4-FFF2-40B4-BE49-F238E27FC236}">
                      <a16:creationId xmlns:a16="http://schemas.microsoft.com/office/drawing/2014/main" id="{6252E0D7-E18B-497F-A3C6-15AFD8FB4D86}"/>
                    </a:ext>
                  </a:extLst>
                </p:cNvPr>
                <p:cNvCxnSpPr>
                  <a:cxnSpLocks/>
                  <a:stCxn id="1347" idx="0"/>
                  <a:endCxn id="1347" idx="2"/>
                </p:cNvCxnSpPr>
                <p:nvPr/>
              </p:nvCxnSpPr>
              <p:spPr>
                <a:xfrm>
                  <a:off x="1836970" y="5170209"/>
                  <a:ext cx="0" cy="285896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49" name="Lige forbindelse 1348">
                  <a:extLst>
                    <a:ext uri="{FF2B5EF4-FFF2-40B4-BE49-F238E27FC236}">
                      <a16:creationId xmlns:a16="http://schemas.microsoft.com/office/drawing/2014/main" id="{8FAB6378-B1CF-4FB5-9B0B-C9A0058AA925}"/>
                    </a:ext>
                  </a:extLst>
                </p:cNvPr>
                <p:cNvCxnSpPr>
                  <a:cxnSpLocks/>
                  <a:stCxn id="1347" idx="1"/>
                  <a:endCxn id="1347" idx="3"/>
                </p:cNvCxnSpPr>
                <p:nvPr/>
              </p:nvCxnSpPr>
              <p:spPr>
                <a:xfrm>
                  <a:off x="1758507" y="5313157"/>
                  <a:ext cx="156925" cy="0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54" name="Gruppe 1153">
                <a:extLst>
                  <a:ext uri="{FF2B5EF4-FFF2-40B4-BE49-F238E27FC236}">
                    <a16:creationId xmlns:a16="http://schemas.microsoft.com/office/drawing/2014/main" id="{2903E009-9C6C-49E1-BA1A-25C20C2A6279}"/>
                  </a:ext>
                </a:extLst>
              </p:cNvPr>
              <p:cNvGrpSpPr/>
              <p:nvPr/>
            </p:nvGrpSpPr>
            <p:grpSpPr>
              <a:xfrm>
                <a:off x="3927023" y="5428729"/>
                <a:ext cx="110215" cy="202903"/>
                <a:chOff x="1758507" y="5170209"/>
                <a:chExt cx="156925" cy="285896"/>
              </a:xfrm>
            </p:grpSpPr>
            <p:sp>
              <p:nvSpPr>
                <p:cNvPr id="1344" name="Rektangel 1343">
                  <a:extLst>
                    <a:ext uri="{FF2B5EF4-FFF2-40B4-BE49-F238E27FC236}">
                      <a16:creationId xmlns:a16="http://schemas.microsoft.com/office/drawing/2014/main" id="{3D4F1BC0-D76E-4877-B19C-EAFF2504A772}"/>
                    </a:ext>
                  </a:extLst>
                </p:cNvPr>
                <p:cNvSpPr/>
                <p:nvPr/>
              </p:nvSpPr>
              <p:spPr>
                <a:xfrm>
                  <a:off x="1758507" y="5170209"/>
                  <a:ext cx="156925" cy="28589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cxnSp>
              <p:nvCxnSpPr>
                <p:cNvPr id="1345" name="Lige forbindelse 1344">
                  <a:extLst>
                    <a:ext uri="{FF2B5EF4-FFF2-40B4-BE49-F238E27FC236}">
                      <a16:creationId xmlns:a16="http://schemas.microsoft.com/office/drawing/2014/main" id="{B7FB3B0A-CD9E-4C06-8D45-2C8B57C82689}"/>
                    </a:ext>
                  </a:extLst>
                </p:cNvPr>
                <p:cNvCxnSpPr>
                  <a:cxnSpLocks/>
                  <a:stCxn id="1344" idx="0"/>
                  <a:endCxn id="1344" idx="2"/>
                </p:cNvCxnSpPr>
                <p:nvPr/>
              </p:nvCxnSpPr>
              <p:spPr>
                <a:xfrm>
                  <a:off x="1836970" y="5170209"/>
                  <a:ext cx="0" cy="285896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46" name="Lige forbindelse 1345">
                  <a:extLst>
                    <a:ext uri="{FF2B5EF4-FFF2-40B4-BE49-F238E27FC236}">
                      <a16:creationId xmlns:a16="http://schemas.microsoft.com/office/drawing/2014/main" id="{C6FBB14B-439B-4481-8E3C-B059C124BF46}"/>
                    </a:ext>
                  </a:extLst>
                </p:cNvPr>
                <p:cNvCxnSpPr>
                  <a:cxnSpLocks/>
                  <a:stCxn id="1344" idx="1"/>
                  <a:endCxn id="1344" idx="3"/>
                </p:cNvCxnSpPr>
                <p:nvPr/>
              </p:nvCxnSpPr>
              <p:spPr>
                <a:xfrm>
                  <a:off x="1758507" y="5313157"/>
                  <a:ext cx="156925" cy="0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55" name="Gruppe 1154">
                <a:extLst>
                  <a:ext uri="{FF2B5EF4-FFF2-40B4-BE49-F238E27FC236}">
                    <a16:creationId xmlns:a16="http://schemas.microsoft.com/office/drawing/2014/main" id="{238ADFD6-65E3-45F8-A613-68B37305D684}"/>
                  </a:ext>
                </a:extLst>
              </p:cNvPr>
              <p:cNvGrpSpPr/>
              <p:nvPr/>
            </p:nvGrpSpPr>
            <p:grpSpPr>
              <a:xfrm>
                <a:off x="4117913" y="5428729"/>
                <a:ext cx="110215" cy="202903"/>
                <a:chOff x="1758507" y="5170209"/>
                <a:chExt cx="156925" cy="285896"/>
              </a:xfrm>
            </p:grpSpPr>
            <p:sp>
              <p:nvSpPr>
                <p:cNvPr id="1341" name="Rektangel 1340">
                  <a:extLst>
                    <a:ext uri="{FF2B5EF4-FFF2-40B4-BE49-F238E27FC236}">
                      <a16:creationId xmlns:a16="http://schemas.microsoft.com/office/drawing/2014/main" id="{C300EFB8-8EA1-4FA8-9498-4A5D13DCA58D}"/>
                    </a:ext>
                  </a:extLst>
                </p:cNvPr>
                <p:cNvSpPr/>
                <p:nvPr/>
              </p:nvSpPr>
              <p:spPr>
                <a:xfrm>
                  <a:off x="1758507" y="5170209"/>
                  <a:ext cx="156925" cy="28589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cxnSp>
              <p:nvCxnSpPr>
                <p:cNvPr id="1342" name="Lige forbindelse 1341">
                  <a:extLst>
                    <a:ext uri="{FF2B5EF4-FFF2-40B4-BE49-F238E27FC236}">
                      <a16:creationId xmlns:a16="http://schemas.microsoft.com/office/drawing/2014/main" id="{962AC972-41CC-47D0-A585-FD8382A91EF8}"/>
                    </a:ext>
                  </a:extLst>
                </p:cNvPr>
                <p:cNvCxnSpPr>
                  <a:cxnSpLocks/>
                  <a:stCxn id="1341" idx="0"/>
                  <a:endCxn id="1341" idx="2"/>
                </p:cNvCxnSpPr>
                <p:nvPr/>
              </p:nvCxnSpPr>
              <p:spPr>
                <a:xfrm>
                  <a:off x="1836970" y="5170209"/>
                  <a:ext cx="0" cy="285896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43" name="Lige forbindelse 1342">
                  <a:extLst>
                    <a:ext uri="{FF2B5EF4-FFF2-40B4-BE49-F238E27FC236}">
                      <a16:creationId xmlns:a16="http://schemas.microsoft.com/office/drawing/2014/main" id="{1E98EFD1-91EC-4E61-95BC-560083C9EC8C}"/>
                    </a:ext>
                  </a:extLst>
                </p:cNvPr>
                <p:cNvCxnSpPr>
                  <a:cxnSpLocks/>
                  <a:stCxn id="1341" idx="1"/>
                  <a:endCxn id="1341" idx="3"/>
                </p:cNvCxnSpPr>
                <p:nvPr/>
              </p:nvCxnSpPr>
              <p:spPr>
                <a:xfrm>
                  <a:off x="1758507" y="5313157"/>
                  <a:ext cx="156925" cy="0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56" name="Gruppe 1155">
                <a:extLst>
                  <a:ext uri="{FF2B5EF4-FFF2-40B4-BE49-F238E27FC236}">
                    <a16:creationId xmlns:a16="http://schemas.microsoft.com/office/drawing/2014/main" id="{688D1002-53DB-43C8-8456-82F994096A2D}"/>
                  </a:ext>
                </a:extLst>
              </p:cNvPr>
              <p:cNvGrpSpPr/>
              <p:nvPr/>
            </p:nvGrpSpPr>
            <p:grpSpPr>
              <a:xfrm>
                <a:off x="4308804" y="5428729"/>
                <a:ext cx="110215" cy="202903"/>
                <a:chOff x="1758507" y="5170209"/>
                <a:chExt cx="156925" cy="285896"/>
              </a:xfrm>
            </p:grpSpPr>
            <p:sp>
              <p:nvSpPr>
                <p:cNvPr id="1338" name="Rektangel 1337">
                  <a:extLst>
                    <a:ext uri="{FF2B5EF4-FFF2-40B4-BE49-F238E27FC236}">
                      <a16:creationId xmlns:a16="http://schemas.microsoft.com/office/drawing/2014/main" id="{643004A8-D33E-4F51-9CF4-20AD7592D47B}"/>
                    </a:ext>
                  </a:extLst>
                </p:cNvPr>
                <p:cNvSpPr/>
                <p:nvPr/>
              </p:nvSpPr>
              <p:spPr>
                <a:xfrm>
                  <a:off x="1758507" y="5170209"/>
                  <a:ext cx="156925" cy="28589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cxnSp>
              <p:nvCxnSpPr>
                <p:cNvPr id="1339" name="Lige forbindelse 1338">
                  <a:extLst>
                    <a:ext uri="{FF2B5EF4-FFF2-40B4-BE49-F238E27FC236}">
                      <a16:creationId xmlns:a16="http://schemas.microsoft.com/office/drawing/2014/main" id="{FDD28C3A-A292-44F0-8EB8-62AD7C72772A}"/>
                    </a:ext>
                  </a:extLst>
                </p:cNvPr>
                <p:cNvCxnSpPr>
                  <a:cxnSpLocks/>
                  <a:stCxn id="1338" idx="0"/>
                  <a:endCxn id="1338" idx="2"/>
                </p:cNvCxnSpPr>
                <p:nvPr/>
              </p:nvCxnSpPr>
              <p:spPr>
                <a:xfrm>
                  <a:off x="1836970" y="5170209"/>
                  <a:ext cx="0" cy="285896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40" name="Lige forbindelse 1339">
                  <a:extLst>
                    <a:ext uri="{FF2B5EF4-FFF2-40B4-BE49-F238E27FC236}">
                      <a16:creationId xmlns:a16="http://schemas.microsoft.com/office/drawing/2014/main" id="{FF242F9B-3454-49A0-8016-7CCFC7722E69}"/>
                    </a:ext>
                  </a:extLst>
                </p:cNvPr>
                <p:cNvCxnSpPr>
                  <a:cxnSpLocks/>
                  <a:stCxn id="1338" idx="1"/>
                  <a:endCxn id="1338" idx="3"/>
                </p:cNvCxnSpPr>
                <p:nvPr/>
              </p:nvCxnSpPr>
              <p:spPr>
                <a:xfrm>
                  <a:off x="1758507" y="5313157"/>
                  <a:ext cx="156925" cy="0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57" name="Gruppe 1156">
                <a:extLst>
                  <a:ext uri="{FF2B5EF4-FFF2-40B4-BE49-F238E27FC236}">
                    <a16:creationId xmlns:a16="http://schemas.microsoft.com/office/drawing/2014/main" id="{F5A45F7F-8281-477A-9F15-ED7DBB350505}"/>
                  </a:ext>
                </a:extLst>
              </p:cNvPr>
              <p:cNvGrpSpPr/>
              <p:nvPr/>
            </p:nvGrpSpPr>
            <p:grpSpPr>
              <a:xfrm>
                <a:off x="4499694" y="5428729"/>
                <a:ext cx="110215" cy="202903"/>
                <a:chOff x="1758507" y="5170209"/>
                <a:chExt cx="156925" cy="285896"/>
              </a:xfrm>
            </p:grpSpPr>
            <p:sp>
              <p:nvSpPr>
                <p:cNvPr id="1335" name="Rektangel 1334">
                  <a:extLst>
                    <a:ext uri="{FF2B5EF4-FFF2-40B4-BE49-F238E27FC236}">
                      <a16:creationId xmlns:a16="http://schemas.microsoft.com/office/drawing/2014/main" id="{53BBCCF6-DC08-4877-A4EA-57BD93D2EDD5}"/>
                    </a:ext>
                  </a:extLst>
                </p:cNvPr>
                <p:cNvSpPr/>
                <p:nvPr/>
              </p:nvSpPr>
              <p:spPr>
                <a:xfrm>
                  <a:off x="1758507" y="5170209"/>
                  <a:ext cx="156925" cy="28589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cxnSp>
              <p:nvCxnSpPr>
                <p:cNvPr id="1336" name="Lige forbindelse 1335">
                  <a:extLst>
                    <a:ext uri="{FF2B5EF4-FFF2-40B4-BE49-F238E27FC236}">
                      <a16:creationId xmlns:a16="http://schemas.microsoft.com/office/drawing/2014/main" id="{0469CE58-B171-49FB-9E8E-D54AA3CEBC5C}"/>
                    </a:ext>
                  </a:extLst>
                </p:cNvPr>
                <p:cNvCxnSpPr>
                  <a:cxnSpLocks/>
                  <a:stCxn id="1335" idx="0"/>
                  <a:endCxn id="1335" idx="2"/>
                </p:cNvCxnSpPr>
                <p:nvPr/>
              </p:nvCxnSpPr>
              <p:spPr>
                <a:xfrm>
                  <a:off x="1836970" y="5170209"/>
                  <a:ext cx="0" cy="285896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37" name="Lige forbindelse 1336">
                  <a:extLst>
                    <a:ext uri="{FF2B5EF4-FFF2-40B4-BE49-F238E27FC236}">
                      <a16:creationId xmlns:a16="http://schemas.microsoft.com/office/drawing/2014/main" id="{17FEE155-4E6F-4726-B205-E97398912072}"/>
                    </a:ext>
                  </a:extLst>
                </p:cNvPr>
                <p:cNvCxnSpPr>
                  <a:cxnSpLocks/>
                  <a:stCxn id="1335" idx="1"/>
                  <a:endCxn id="1335" idx="3"/>
                </p:cNvCxnSpPr>
                <p:nvPr/>
              </p:nvCxnSpPr>
              <p:spPr>
                <a:xfrm>
                  <a:off x="1758507" y="5313157"/>
                  <a:ext cx="156925" cy="0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58" name="Gruppe 1157">
                <a:extLst>
                  <a:ext uri="{FF2B5EF4-FFF2-40B4-BE49-F238E27FC236}">
                    <a16:creationId xmlns:a16="http://schemas.microsoft.com/office/drawing/2014/main" id="{1ED9FB21-AD1F-4252-AF88-F02197B43428}"/>
                  </a:ext>
                </a:extLst>
              </p:cNvPr>
              <p:cNvGrpSpPr/>
              <p:nvPr/>
            </p:nvGrpSpPr>
            <p:grpSpPr>
              <a:xfrm>
                <a:off x="4690585" y="5428729"/>
                <a:ext cx="110215" cy="202903"/>
                <a:chOff x="1758507" y="5170209"/>
                <a:chExt cx="156925" cy="285896"/>
              </a:xfrm>
            </p:grpSpPr>
            <p:sp>
              <p:nvSpPr>
                <p:cNvPr id="1332" name="Rektangel 1331">
                  <a:extLst>
                    <a:ext uri="{FF2B5EF4-FFF2-40B4-BE49-F238E27FC236}">
                      <a16:creationId xmlns:a16="http://schemas.microsoft.com/office/drawing/2014/main" id="{5B725534-4369-4499-AA9E-20457A1ADC35}"/>
                    </a:ext>
                  </a:extLst>
                </p:cNvPr>
                <p:cNvSpPr/>
                <p:nvPr/>
              </p:nvSpPr>
              <p:spPr>
                <a:xfrm>
                  <a:off x="1758507" y="5170209"/>
                  <a:ext cx="156925" cy="28589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cxnSp>
              <p:nvCxnSpPr>
                <p:cNvPr id="1333" name="Lige forbindelse 1332">
                  <a:extLst>
                    <a:ext uri="{FF2B5EF4-FFF2-40B4-BE49-F238E27FC236}">
                      <a16:creationId xmlns:a16="http://schemas.microsoft.com/office/drawing/2014/main" id="{F0BC8CE7-847E-4D94-8BEF-1B3FB39DF427}"/>
                    </a:ext>
                  </a:extLst>
                </p:cNvPr>
                <p:cNvCxnSpPr>
                  <a:cxnSpLocks/>
                  <a:stCxn id="1332" idx="0"/>
                  <a:endCxn id="1332" idx="2"/>
                </p:cNvCxnSpPr>
                <p:nvPr/>
              </p:nvCxnSpPr>
              <p:spPr>
                <a:xfrm>
                  <a:off x="1836970" y="5170209"/>
                  <a:ext cx="0" cy="285896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34" name="Lige forbindelse 1333">
                  <a:extLst>
                    <a:ext uri="{FF2B5EF4-FFF2-40B4-BE49-F238E27FC236}">
                      <a16:creationId xmlns:a16="http://schemas.microsoft.com/office/drawing/2014/main" id="{CCE4F77C-8080-49A9-BABB-F43DB1A89F68}"/>
                    </a:ext>
                  </a:extLst>
                </p:cNvPr>
                <p:cNvCxnSpPr>
                  <a:cxnSpLocks/>
                  <a:stCxn id="1332" idx="1"/>
                  <a:endCxn id="1332" idx="3"/>
                </p:cNvCxnSpPr>
                <p:nvPr/>
              </p:nvCxnSpPr>
              <p:spPr>
                <a:xfrm>
                  <a:off x="1758507" y="5313157"/>
                  <a:ext cx="156925" cy="0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59" name="Gruppe 1158">
                <a:extLst>
                  <a:ext uri="{FF2B5EF4-FFF2-40B4-BE49-F238E27FC236}">
                    <a16:creationId xmlns:a16="http://schemas.microsoft.com/office/drawing/2014/main" id="{1EE56D0B-1388-4985-8DBA-A430FB71DEC6}"/>
                  </a:ext>
                </a:extLst>
              </p:cNvPr>
              <p:cNvGrpSpPr/>
              <p:nvPr/>
            </p:nvGrpSpPr>
            <p:grpSpPr>
              <a:xfrm>
                <a:off x="4881475" y="5428729"/>
                <a:ext cx="110215" cy="202903"/>
                <a:chOff x="1758507" y="5170209"/>
                <a:chExt cx="156925" cy="285896"/>
              </a:xfrm>
            </p:grpSpPr>
            <p:sp>
              <p:nvSpPr>
                <p:cNvPr id="1329" name="Rektangel 1328">
                  <a:extLst>
                    <a:ext uri="{FF2B5EF4-FFF2-40B4-BE49-F238E27FC236}">
                      <a16:creationId xmlns:a16="http://schemas.microsoft.com/office/drawing/2014/main" id="{9C14612E-7D8D-4066-BADD-77CCE5ECE0CE}"/>
                    </a:ext>
                  </a:extLst>
                </p:cNvPr>
                <p:cNvSpPr/>
                <p:nvPr/>
              </p:nvSpPr>
              <p:spPr>
                <a:xfrm>
                  <a:off x="1758507" y="5170209"/>
                  <a:ext cx="156925" cy="28589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cxnSp>
              <p:nvCxnSpPr>
                <p:cNvPr id="1330" name="Lige forbindelse 1329">
                  <a:extLst>
                    <a:ext uri="{FF2B5EF4-FFF2-40B4-BE49-F238E27FC236}">
                      <a16:creationId xmlns:a16="http://schemas.microsoft.com/office/drawing/2014/main" id="{0344DFF7-F61C-41DB-812F-8BA2353E1FF3}"/>
                    </a:ext>
                  </a:extLst>
                </p:cNvPr>
                <p:cNvCxnSpPr>
                  <a:cxnSpLocks/>
                  <a:stCxn id="1329" idx="0"/>
                  <a:endCxn id="1329" idx="2"/>
                </p:cNvCxnSpPr>
                <p:nvPr/>
              </p:nvCxnSpPr>
              <p:spPr>
                <a:xfrm>
                  <a:off x="1836970" y="5170209"/>
                  <a:ext cx="0" cy="285896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31" name="Lige forbindelse 1330">
                  <a:extLst>
                    <a:ext uri="{FF2B5EF4-FFF2-40B4-BE49-F238E27FC236}">
                      <a16:creationId xmlns:a16="http://schemas.microsoft.com/office/drawing/2014/main" id="{EF76EA14-436C-4F60-96FE-A49E00B48F15}"/>
                    </a:ext>
                  </a:extLst>
                </p:cNvPr>
                <p:cNvCxnSpPr>
                  <a:cxnSpLocks/>
                  <a:stCxn id="1329" idx="1"/>
                  <a:endCxn id="1329" idx="3"/>
                </p:cNvCxnSpPr>
                <p:nvPr/>
              </p:nvCxnSpPr>
              <p:spPr>
                <a:xfrm>
                  <a:off x="1758507" y="5313157"/>
                  <a:ext cx="156925" cy="0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60" name="Gruppe 1159">
                <a:extLst>
                  <a:ext uri="{FF2B5EF4-FFF2-40B4-BE49-F238E27FC236}">
                    <a16:creationId xmlns:a16="http://schemas.microsoft.com/office/drawing/2014/main" id="{9EE02EA6-EBBC-43CC-B102-FFD2324D556B}"/>
                  </a:ext>
                </a:extLst>
              </p:cNvPr>
              <p:cNvGrpSpPr/>
              <p:nvPr/>
            </p:nvGrpSpPr>
            <p:grpSpPr>
              <a:xfrm>
                <a:off x="5072366" y="5428729"/>
                <a:ext cx="110215" cy="202903"/>
                <a:chOff x="1758507" y="5170209"/>
                <a:chExt cx="156925" cy="285896"/>
              </a:xfrm>
            </p:grpSpPr>
            <p:sp>
              <p:nvSpPr>
                <p:cNvPr id="1326" name="Rektangel 1325">
                  <a:extLst>
                    <a:ext uri="{FF2B5EF4-FFF2-40B4-BE49-F238E27FC236}">
                      <a16:creationId xmlns:a16="http://schemas.microsoft.com/office/drawing/2014/main" id="{B2B8F26B-BF83-453A-8129-64FFA4257A9C}"/>
                    </a:ext>
                  </a:extLst>
                </p:cNvPr>
                <p:cNvSpPr/>
                <p:nvPr/>
              </p:nvSpPr>
              <p:spPr>
                <a:xfrm>
                  <a:off x="1758507" y="5170209"/>
                  <a:ext cx="156925" cy="28589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cxnSp>
              <p:nvCxnSpPr>
                <p:cNvPr id="1327" name="Lige forbindelse 1326">
                  <a:extLst>
                    <a:ext uri="{FF2B5EF4-FFF2-40B4-BE49-F238E27FC236}">
                      <a16:creationId xmlns:a16="http://schemas.microsoft.com/office/drawing/2014/main" id="{39DB54AF-43B7-4643-BAF5-6F0C4B439405}"/>
                    </a:ext>
                  </a:extLst>
                </p:cNvPr>
                <p:cNvCxnSpPr>
                  <a:cxnSpLocks/>
                  <a:stCxn id="1326" idx="0"/>
                  <a:endCxn id="1326" idx="2"/>
                </p:cNvCxnSpPr>
                <p:nvPr/>
              </p:nvCxnSpPr>
              <p:spPr>
                <a:xfrm>
                  <a:off x="1836970" y="5170209"/>
                  <a:ext cx="0" cy="285896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28" name="Lige forbindelse 1327">
                  <a:extLst>
                    <a:ext uri="{FF2B5EF4-FFF2-40B4-BE49-F238E27FC236}">
                      <a16:creationId xmlns:a16="http://schemas.microsoft.com/office/drawing/2014/main" id="{136D6D33-93B4-48C7-8CD6-56C2FAB02C89}"/>
                    </a:ext>
                  </a:extLst>
                </p:cNvPr>
                <p:cNvCxnSpPr>
                  <a:cxnSpLocks/>
                  <a:stCxn id="1326" idx="1"/>
                  <a:endCxn id="1326" idx="3"/>
                </p:cNvCxnSpPr>
                <p:nvPr/>
              </p:nvCxnSpPr>
              <p:spPr>
                <a:xfrm>
                  <a:off x="1758507" y="5313157"/>
                  <a:ext cx="156925" cy="0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61" name="Gruppe 1160">
                <a:extLst>
                  <a:ext uri="{FF2B5EF4-FFF2-40B4-BE49-F238E27FC236}">
                    <a16:creationId xmlns:a16="http://schemas.microsoft.com/office/drawing/2014/main" id="{5B99DC59-C026-4C50-9B6F-415F80CF120D}"/>
                  </a:ext>
                </a:extLst>
              </p:cNvPr>
              <p:cNvGrpSpPr/>
              <p:nvPr/>
            </p:nvGrpSpPr>
            <p:grpSpPr>
              <a:xfrm>
                <a:off x="5263257" y="5428729"/>
                <a:ext cx="110215" cy="202903"/>
                <a:chOff x="1758507" y="5170209"/>
                <a:chExt cx="156925" cy="285896"/>
              </a:xfrm>
            </p:grpSpPr>
            <p:sp>
              <p:nvSpPr>
                <p:cNvPr id="1323" name="Rektangel 1322">
                  <a:extLst>
                    <a:ext uri="{FF2B5EF4-FFF2-40B4-BE49-F238E27FC236}">
                      <a16:creationId xmlns:a16="http://schemas.microsoft.com/office/drawing/2014/main" id="{020327DC-E93D-4AFB-8A18-18DA8CEFA7F6}"/>
                    </a:ext>
                  </a:extLst>
                </p:cNvPr>
                <p:cNvSpPr/>
                <p:nvPr/>
              </p:nvSpPr>
              <p:spPr>
                <a:xfrm>
                  <a:off x="1758507" y="5170209"/>
                  <a:ext cx="156925" cy="28589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cxnSp>
              <p:nvCxnSpPr>
                <p:cNvPr id="1324" name="Lige forbindelse 1323">
                  <a:extLst>
                    <a:ext uri="{FF2B5EF4-FFF2-40B4-BE49-F238E27FC236}">
                      <a16:creationId xmlns:a16="http://schemas.microsoft.com/office/drawing/2014/main" id="{441DDAA0-062B-4AC5-9EA1-720B039CC9C1}"/>
                    </a:ext>
                  </a:extLst>
                </p:cNvPr>
                <p:cNvCxnSpPr>
                  <a:cxnSpLocks/>
                  <a:stCxn id="1323" idx="0"/>
                  <a:endCxn id="1323" idx="2"/>
                </p:cNvCxnSpPr>
                <p:nvPr/>
              </p:nvCxnSpPr>
              <p:spPr>
                <a:xfrm>
                  <a:off x="1836970" y="5170209"/>
                  <a:ext cx="0" cy="285896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25" name="Lige forbindelse 1324">
                  <a:extLst>
                    <a:ext uri="{FF2B5EF4-FFF2-40B4-BE49-F238E27FC236}">
                      <a16:creationId xmlns:a16="http://schemas.microsoft.com/office/drawing/2014/main" id="{4C039D54-F273-457A-B648-EAB0BBD2AF21}"/>
                    </a:ext>
                  </a:extLst>
                </p:cNvPr>
                <p:cNvCxnSpPr>
                  <a:cxnSpLocks/>
                  <a:stCxn id="1323" idx="1"/>
                  <a:endCxn id="1323" idx="3"/>
                </p:cNvCxnSpPr>
                <p:nvPr/>
              </p:nvCxnSpPr>
              <p:spPr>
                <a:xfrm>
                  <a:off x="1758507" y="5313157"/>
                  <a:ext cx="156925" cy="0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62" name="Gruppe 1161">
                <a:extLst>
                  <a:ext uri="{FF2B5EF4-FFF2-40B4-BE49-F238E27FC236}">
                    <a16:creationId xmlns:a16="http://schemas.microsoft.com/office/drawing/2014/main" id="{A180532B-0223-4897-9756-55B2302C3FC3}"/>
                  </a:ext>
                </a:extLst>
              </p:cNvPr>
              <p:cNvGrpSpPr/>
              <p:nvPr/>
            </p:nvGrpSpPr>
            <p:grpSpPr>
              <a:xfrm>
                <a:off x="5454147" y="5428729"/>
                <a:ext cx="110215" cy="202903"/>
                <a:chOff x="1758507" y="5170209"/>
                <a:chExt cx="156925" cy="285896"/>
              </a:xfrm>
            </p:grpSpPr>
            <p:sp>
              <p:nvSpPr>
                <p:cNvPr id="1320" name="Rektangel 1319">
                  <a:extLst>
                    <a:ext uri="{FF2B5EF4-FFF2-40B4-BE49-F238E27FC236}">
                      <a16:creationId xmlns:a16="http://schemas.microsoft.com/office/drawing/2014/main" id="{C772DE32-B02F-4159-95C6-F178AFD23256}"/>
                    </a:ext>
                  </a:extLst>
                </p:cNvPr>
                <p:cNvSpPr/>
                <p:nvPr/>
              </p:nvSpPr>
              <p:spPr>
                <a:xfrm>
                  <a:off x="1758507" y="5170209"/>
                  <a:ext cx="156925" cy="28589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cxnSp>
              <p:nvCxnSpPr>
                <p:cNvPr id="1321" name="Lige forbindelse 1320">
                  <a:extLst>
                    <a:ext uri="{FF2B5EF4-FFF2-40B4-BE49-F238E27FC236}">
                      <a16:creationId xmlns:a16="http://schemas.microsoft.com/office/drawing/2014/main" id="{9969B0F4-0B95-465E-9995-27E0F0655110}"/>
                    </a:ext>
                  </a:extLst>
                </p:cNvPr>
                <p:cNvCxnSpPr>
                  <a:cxnSpLocks/>
                  <a:stCxn id="1320" idx="0"/>
                  <a:endCxn id="1320" idx="2"/>
                </p:cNvCxnSpPr>
                <p:nvPr/>
              </p:nvCxnSpPr>
              <p:spPr>
                <a:xfrm>
                  <a:off x="1836970" y="5170209"/>
                  <a:ext cx="0" cy="285896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22" name="Lige forbindelse 1321">
                  <a:extLst>
                    <a:ext uri="{FF2B5EF4-FFF2-40B4-BE49-F238E27FC236}">
                      <a16:creationId xmlns:a16="http://schemas.microsoft.com/office/drawing/2014/main" id="{0B394650-DD01-4E86-B99B-DBF869268169}"/>
                    </a:ext>
                  </a:extLst>
                </p:cNvPr>
                <p:cNvCxnSpPr>
                  <a:cxnSpLocks/>
                  <a:stCxn id="1320" idx="1"/>
                  <a:endCxn id="1320" idx="3"/>
                </p:cNvCxnSpPr>
                <p:nvPr/>
              </p:nvCxnSpPr>
              <p:spPr>
                <a:xfrm>
                  <a:off x="1758507" y="5313157"/>
                  <a:ext cx="156925" cy="0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63" name="Gruppe 1162">
                <a:extLst>
                  <a:ext uri="{FF2B5EF4-FFF2-40B4-BE49-F238E27FC236}">
                    <a16:creationId xmlns:a16="http://schemas.microsoft.com/office/drawing/2014/main" id="{A43EBC73-C35F-4093-838D-1C169E0DE33B}"/>
                  </a:ext>
                </a:extLst>
              </p:cNvPr>
              <p:cNvGrpSpPr/>
              <p:nvPr/>
            </p:nvGrpSpPr>
            <p:grpSpPr>
              <a:xfrm>
                <a:off x="5645037" y="5428729"/>
                <a:ext cx="110215" cy="202903"/>
                <a:chOff x="1758507" y="5170209"/>
                <a:chExt cx="156925" cy="285896"/>
              </a:xfrm>
            </p:grpSpPr>
            <p:sp>
              <p:nvSpPr>
                <p:cNvPr id="1317" name="Rektangel 1316">
                  <a:extLst>
                    <a:ext uri="{FF2B5EF4-FFF2-40B4-BE49-F238E27FC236}">
                      <a16:creationId xmlns:a16="http://schemas.microsoft.com/office/drawing/2014/main" id="{0E1B0243-42FB-4B5B-9F22-87BD3422C626}"/>
                    </a:ext>
                  </a:extLst>
                </p:cNvPr>
                <p:cNvSpPr/>
                <p:nvPr/>
              </p:nvSpPr>
              <p:spPr>
                <a:xfrm>
                  <a:off x="1758507" y="5170209"/>
                  <a:ext cx="156925" cy="28589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cxnSp>
              <p:nvCxnSpPr>
                <p:cNvPr id="1318" name="Lige forbindelse 1317">
                  <a:extLst>
                    <a:ext uri="{FF2B5EF4-FFF2-40B4-BE49-F238E27FC236}">
                      <a16:creationId xmlns:a16="http://schemas.microsoft.com/office/drawing/2014/main" id="{870082C4-A661-4FB3-A0C5-DEB08A7F48F9}"/>
                    </a:ext>
                  </a:extLst>
                </p:cNvPr>
                <p:cNvCxnSpPr>
                  <a:cxnSpLocks/>
                  <a:stCxn id="1317" idx="0"/>
                  <a:endCxn id="1317" idx="2"/>
                </p:cNvCxnSpPr>
                <p:nvPr/>
              </p:nvCxnSpPr>
              <p:spPr>
                <a:xfrm>
                  <a:off x="1836970" y="5170209"/>
                  <a:ext cx="0" cy="285896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19" name="Lige forbindelse 1318">
                  <a:extLst>
                    <a:ext uri="{FF2B5EF4-FFF2-40B4-BE49-F238E27FC236}">
                      <a16:creationId xmlns:a16="http://schemas.microsoft.com/office/drawing/2014/main" id="{477AAD60-03C4-4D7C-8A62-B64267D76A88}"/>
                    </a:ext>
                  </a:extLst>
                </p:cNvPr>
                <p:cNvCxnSpPr>
                  <a:cxnSpLocks/>
                  <a:stCxn id="1317" idx="1"/>
                  <a:endCxn id="1317" idx="3"/>
                </p:cNvCxnSpPr>
                <p:nvPr/>
              </p:nvCxnSpPr>
              <p:spPr>
                <a:xfrm>
                  <a:off x="1758507" y="5313157"/>
                  <a:ext cx="156925" cy="0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64" name="Gruppe 1163">
                <a:extLst>
                  <a:ext uri="{FF2B5EF4-FFF2-40B4-BE49-F238E27FC236}">
                    <a16:creationId xmlns:a16="http://schemas.microsoft.com/office/drawing/2014/main" id="{CC863F6F-993C-46F7-86D3-B79ABD6DCB7B}"/>
                  </a:ext>
                </a:extLst>
              </p:cNvPr>
              <p:cNvGrpSpPr/>
              <p:nvPr/>
            </p:nvGrpSpPr>
            <p:grpSpPr>
              <a:xfrm>
                <a:off x="5835932" y="5428729"/>
                <a:ext cx="110215" cy="202903"/>
                <a:chOff x="1758507" y="5170209"/>
                <a:chExt cx="156925" cy="285896"/>
              </a:xfrm>
            </p:grpSpPr>
            <p:sp>
              <p:nvSpPr>
                <p:cNvPr id="1314" name="Rektangel 1313">
                  <a:extLst>
                    <a:ext uri="{FF2B5EF4-FFF2-40B4-BE49-F238E27FC236}">
                      <a16:creationId xmlns:a16="http://schemas.microsoft.com/office/drawing/2014/main" id="{DC991014-B2D4-4864-85E1-7AE657CDD232}"/>
                    </a:ext>
                  </a:extLst>
                </p:cNvPr>
                <p:cNvSpPr/>
                <p:nvPr/>
              </p:nvSpPr>
              <p:spPr>
                <a:xfrm>
                  <a:off x="1758507" y="5170209"/>
                  <a:ext cx="156925" cy="28589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cxnSp>
              <p:nvCxnSpPr>
                <p:cNvPr id="1315" name="Lige forbindelse 1314">
                  <a:extLst>
                    <a:ext uri="{FF2B5EF4-FFF2-40B4-BE49-F238E27FC236}">
                      <a16:creationId xmlns:a16="http://schemas.microsoft.com/office/drawing/2014/main" id="{AD734032-D311-4C62-BD8E-5BB4E9770D47}"/>
                    </a:ext>
                  </a:extLst>
                </p:cNvPr>
                <p:cNvCxnSpPr>
                  <a:cxnSpLocks/>
                  <a:stCxn id="1314" idx="0"/>
                  <a:endCxn id="1314" idx="2"/>
                </p:cNvCxnSpPr>
                <p:nvPr/>
              </p:nvCxnSpPr>
              <p:spPr>
                <a:xfrm>
                  <a:off x="1836970" y="5170209"/>
                  <a:ext cx="0" cy="285896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16" name="Lige forbindelse 1315">
                  <a:extLst>
                    <a:ext uri="{FF2B5EF4-FFF2-40B4-BE49-F238E27FC236}">
                      <a16:creationId xmlns:a16="http://schemas.microsoft.com/office/drawing/2014/main" id="{FA86085D-F60E-44CB-A006-647256CA7A02}"/>
                    </a:ext>
                  </a:extLst>
                </p:cNvPr>
                <p:cNvCxnSpPr>
                  <a:cxnSpLocks/>
                  <a:stCxn id="1314" idx="1"/>
                  <a:endCxn id="1314" idx="3"/>
                </p:cNvCxnSpPr>
                <p:nvPr/>
              </p:nvCxnSpPr>
              <p:spPr>
                <a:xfrm>
                  <a:off x="1758507" y="5313157"/>
                  <a:ext cx="156925" cy="0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65" name="Gruppe 1164">
                <a:extLst>
                  <a:ext uri="{FF2B5EF4-FFF2-40B4-BE49-F238E27FC236}">
                    <a16:creationId xmlns:a16="http://schemas.microsoft.com/office/drawing/2014/main" id="{7897806D-C513-435F-9DE2-8DD0A4818AE3}"/>
                  </a:ext>
                </a:extLst>
              </p:cNvPr>
              <p:cNvGrpSpPr/>
              <p:nvPr/>
            </p:nvGrpSpPr>
            <p:grpSpPr>
              <a:xfrm>
                <a:off x="1827227" y="5698878"/>
                <a:ext cx="110215" cy="202903"/>
                <a:chOff x="1758507" y="5170209"/>
                <a:chExt cx="156925" cy="285896"/>
              </a:xfrm>
            </p:grpSpPr>
            <p:sp>
              <p:nvSpPr>
                <p:cNvPr id="1311" name="Rektangel 1310">
                  <a:extLst>
                    <a:ext uri="{FF2B5EF4-FFF2-40B4-BE49-F238E27FC236}">
                      <a16:creationId xmlns:a16="http://schemas.microsoft.com/office/drawing/2014/main" id="{3D1B12DD-181A-47B4-9878-F7EC7AE6E305}"/>
                    </a:ext>
                  </a:extLst>
                </p:cNvPr>
                <p:cNvSpPr/>
                <p:nvPr/>
              </p:nvSpPr>
              <p:spPr>
                <a:xfrm>
                  <a:off x="1758507" y="5170209"/>
                  <a:ext cx="156925" cy="28589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cxnSp>
              <p:nvCxnSpPr>
                <p:cNvPr id="1312" name="Lige forbindelse 1311">
                  <a:extLst>
                    <a:ext uri="{FF2B5EF4-FFF2-40B4-BE49-F238E27FC236}">
                      <a16:creationId xmlns:a16="http://schemas.microsoft.com/office/drawing/2014/main" id="{6158743D-1F0E-4F6C-A272-43AFF9BCBB03}"/>
                    </a:ext>
                  </a:extLst>
                </p:cNvPr>
                <p:cNvCxnSpPr>
                  <a:cxnSpLocks/>
                  <a:stCxn id="1311" idx="0"/>
                  <a:endCxn id="1311" idx="2"/>
                </p:cNvCxnSpPr>
                <p:nvPr/>
              </p:nvCxnSpPr>
              <p:spPr>
                <a:xfrm>
                  <a:off x="1836970" y="5170209"/>
                  <a:ext cx="0" cy="285896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13" name="Lige forbindelse 1312">
                  <a:extLst>
                    <a:ext uri="{FF2B5EF4-FFF2-40B4-BE49-F238E27FC236}">
                      <a16:creationId xmlns:a16="http://schemas.microsoft.com/office/drawing/2014/main" id="{C21A2FA5-93A0-43AE-B7E8-D47E6F10C4F1}"/>
                    </a:ext>
                  </a:extLst>
                </p:cNvPr>
                <p:cNvCxnSpPr>
                  <a:cxnSpLocks/>
                  <a:stCxn id="1311" idx="1"/>
                  <a:endCxn id="1311" idx="3"/>
                </p:cNvCxnSpPr>
                <p:nvPr/>
              </p:nvCxnSpPr>
              <p:spPr>
                <a:xfrm>
                  <a:off x="1758507" y="5313157"/>
                  <a:ext cx="156925" cy="0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66" name="Gruppe 1165">
                <a:extLst>
                  <a:ext uri="{FF2B5EF4-FFF2-40B4-BE49-F238E27FC236}">
                    <a16:creationId xmlns:a16="http://schemas.microsoft.com/office/drawing/2014/main" id="{7514317B-5394-4ED4-A418-B2CDFA8F5524}"/>
                  </a:ext>
                </a:extLst>
              </p:cNvPr>
              <p:cNvGrpSpPr/>
              <p:nvPr/>
            </p:nvGrpSpPr>
            <p:grpSpPr>
              <a:xfrm>
                <a:off x="2018117" y="5698878"/>
                <a:ext cx="110215" cy="202903"/>
                <a:chOff x="1758507" y="5170209"/>
                <a:chExt cx="156925" cy="285896"/>
              </a:xfrm>
            </p:grpSpPr>
            <p:sp>
              <p:nvSpPr>
                <p:cNvPr id="1308" name="Rektangel 1307">
                  <a:extLst>
                    <a:ext uri="{FF2B5EF4-FFF2-40B4-BE49-F238E27FC236}">
                      <a16:creationId xmlns:a16="http://schemas.microsoft.com/office/drawing/2014/main" id="{112349A6-0F97-4B3A-8040-7869FACDED96}"/>
                    </a:ext>
                  </a:extLst>
                </p:cNvPr>
                <p:cNvSpPr/>
                <p:nvPr/>
              </p:nvSpPr>
              <p:spPr>
                <a:xfrm>
                  <a:off x="1758507" y="5170209"/>
                  <a:ext cx="156925" cy="28589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cxnSp>
              <p:nvCxnSpPr>
                <p:cNvPr id="1309" name="Lige forbindelse 1308">
                  <a:extLst>
                    <a:ext uri="{FF2B5EF4-FFF2-40B4-BE49-F238E27FC236}">
                      <a16:creationId xmlns:a16="http://schemas.microsoft.com/office/drawing/2014/main" id="{6FA8EC29-016A-4818-8724-D1289F6E09AB}"/>
                    </a:ext>
                  </a:extLst>
                </p:cNvPr>
                <p:cNvCxnSpPr>
                  <a:cxnSpLocks/>
                  <a:stCxn id="1308" idx="0"/>
                  <a:endCxn id="1308" idx="2"/>
                </p:cNvCxnSpPr>
                <p:nvPr/>
              </p:nvCxnSpPr>
              <p:spPr>
                <a:xfrm>
                  <a:off x="1836970" y="5170209"/>
                  <a:ext cx="0" cy="285896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10" name="Lige forbindelse 1309">
                  <a:extLst>
                    <a:ext uri="{FF2B5EF4-FFF2-40B4-BE49-F238E27FC236}">
                      <a16:creationId xmlns:a16="http://schemas.microsoft.com/office/drawing/2014/main" id="{E9E896B6-136E-45AD-9129-8C27B88C82DE}"/>
                    </a:ext>
                  </a:extLst>
                </p:cNvPr>
                <p:cNvCxnSpPr>
                  <a:cxnSpLocks/>
                  <a:stCxn id="1308" idx="1"/>
                  <a:endCxn id="1308" idx="3"/>
                </p:cNvCxnSpPr>
                <p:nvPr/>
              </p:nvCxnSpPr>
              <p:spPr>
                <a:xfrm>
                  <a:off x="1758507" y="5313157"/>
                  <a:ext cx="156925" cy="0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67" name="Gruppe 1166">
                <a:extLst>
                  <a:ext uri="{FF2B5EF4-FFF2-40B4-BE49-F238E27FC236}">
                    <a16:creationId xmlns:a16="http://schemas.microsoft.com/office/drawing/2014/main" id="{1823C1DC-E783-495F-A8A4-F8143AE4D91E}"/>
                  </a:ext>
                </a:extLst>
              </p:cNvPr>
              <p:cNvGrpSpPr/>
              <p:nvPr/>
            </p:nvGrpSpPr>
            <p:grpSpPr>
              <a:xfrm>
                <a:off x="2209008" y="5698878"/>
                <a:ext cx="110215" cy="202903"/>
                <a:chOff x="1758507" y="5170209"/>
                <a:chExt cx="156925" cy="285896"/>
              </a:xfrm>
            </p:grpSpPr>
            <p:sp>
              <p:nvSpPr>
                <p:cNvPr id="1305" name="Rektangel 1304">
                  <a:extLst>
                    <a:ext uri="{FF2B5EF4-FFF2-40B4-BE49-F238E27FC236}">
                      <a16:creationId xmlns:a16="http://schemas.microsoft.com/office/drawing/2014/main" id="{B174EA1E-F37A-48F6-A0F7-AC1766BD67E6}"/>
                    </a:ext>
                  </a:extLst>
                </p:cNvPr>
                <p:cNvSpPr/>
                <p:nvPr/>
              </p:nvSpPr>
              <p:spPr>
                <a:xfrm>
                  <a:off x="1758507" y="5170209"/>
                  <a:ext cx="156925" cy="28589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cxnSp>
              <p:nvCxnSpPr>
                <p:cNvPr id="1306" name="Lige forbindelse 1305">
                  <a:extLst>
                    <a:ext uri="{FF2B5EF4-FFF2-40B4-BE49-F238E27FC236}">
                      <a16:creationId xmlns:a16="http://schemas.microsoft.com/office/drawing/2014/main" id="{E734BAE0-EF10-4E9D-91BC-1E5C2D6B4540}"/>
                    </a:ext>
                  </a:extLst>
                </p:cNvPr>
                <p:cNvCxnSpPr>
                  <a:cxnSpLocks/>
                  <a:stCxn id="1305" idx="0"/>
                  <a:endCxn id="1305" idx="2"/>
                </p:cNvCxnSpPr>
                <p:nvPr/>
              </p:nvCxnSpPr>
              <p:spPr>
                <a:xfrm>
                  <a:off x="1836970" y="5170209"/>
                  <a:ext cx="0" cy="285896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07" name="Lige forbindelse 1306">
                  <a:extLst>
                    <a:ext uri="{FF2B5EF4-FFF2-40B4-BE49-F238E27FC236}">
                      <a16:creationId xmlns:a16="http://schemas.microsoft.com/office/drawing/2014/main" id="{D6EF04A3-00AB-41AF-8068-25005C96DA9D}"/>
                    </a:ext>
                  </a:extLst>
                </p:cNvPr>
                <p:cNvCxnSpPr>
                  <a:cxnSpLocks/>
                  <a:stCxn id="1305" idx="1"/>
                  <a:endCxn id="1305" idx="3"/>
                </p:cNvCxnSpPr>
                <p:nvPr/>
              </p:nvCxnSpPr>
              <p:spPr>
                <a:xfrm>
                  <a:off x="1758507" y="5313157"/>
                  <a:ext cx="156925" cy="0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68" name="Gruppe 1167">
                <a:extLst>
                  <a:ext uri="{FF2B5EF4-FFF2-40B4-BE49-F238E27FC236}">
                    <a16:creationId xmlns:a16="http://schemas.microsoft.com/office/drawing/2014/main" id="{215F439C-9E94-4359-AF30-C250293E9D1A}"/>
                  </a:ext>
                </a:extLst>
              </p:cNvPr>
              <p:cNvGrpSpPr/>
              <p:nvPr/>
            </p:nvGrpSpPr>
            <p:grpSpPr>
              <a:xfrm>
                <a:off x="2399898" y="5698878"/>
                <a:ext cx="110215" cy="202903"/>
                <a:chOff x="1758507" y="5170209"/>
                <a:chExt cx="156925" cy="285896"/>
              </a:xfrm>
            </p:grpSpPr>
            <p:sp>
              <p:nvSpPr>
                <p:cNvPr id="1302" name="Rektangel 1301">
                  <a:extLst>
                    <a:ext uri="{FF2B5EF4-FFF2-40B4-BE49-F238E27FC236}">
                      <a16:creationId xmlns:a16="http://schemas.microsoft.com/office/drawing/2014/main" id="{E62FC863-F374-4893-A5D9-41917FEB305D}"/>
                    </a:ext>
                  </a:extLst>
                </p:cNvPr>
                <p:cNvSpPr/>
                <p:nvPr/>
              </p:nvSpPr>
              <p:spPr>
                <a:xfrm>
                  <a:off x="1758507" y="5170209"/>
                  <a:ext cx="156925" cy="28589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cxnSp>
              <p:nvCxnSpPr>
                <p:cNvPr id="1303" name="Lige forbindelse 1302">
                  <a:extLst>
                    <a:ext uri="{FF2B5EF4-FFF2-40B4-BE49-F238E27FC236}">
                      <a16:creationId xmlns:a16="http://schemas.microsoft.com/office/drawing/2014/main" id="{D32D0306-5DAD-413B-8817-1E6732981DF5}"/>
                    </a:ext>
                  </a:extLst>
                </p:cNvPr>
                <p:cNvCxnSpPr>
                  <a:cxnSpLocks/>
                  <a:stCxn id="1302" idx="0"/>
                  <a:endCxn id="1302" idx="2"/>
                </p:cNvCxnSpPr>
                <p:nvPr/>
              </p:nvCxnSpPr>
              <p:spPr>
                <a:xfrm>
                  <a:off x="1836970" y="5170209"/>
                  <a:ext cx="0" cy="285896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04" name="Lige forbindelse 1303">
                  <a:extLst>
                    <a:ext uri="{FF2B5EF4-FFF2-40B4-BE49-F238E27FC236}">
                      <a16:creationId xmlns:a16="http://schemas.microsoft.com/office/drawing/2014/main" id="{C186299E-A31E-40FF-8817-8B0BDC6E6083}"/>
                    </a:ext>
                  </a:extLst>
                </p:cNvPr>
                <p:cNvCxnSpPr>
                  <a:cxnSpLocks/>
                  <a:stCxn id="1302" idx="1"/>
                  <a:endCxn id="1302" idx="3"/>
                </p:cNvCxnSpPr>
                <p:nvPr/>
              </p:nvCxnSpPr>
              <p:spPr>
                <a:xfrm>
                  <a:off x="1758507" y="5313157"/>
                  <a:ext cx="156925" cy="0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69" name="Gruppe 1168">
                <a:extLst>
                  <a:ext uri="{FF2B5EF4-FFF2-40B4-BE49-F238E27FC236}">
                    <a16:creationId xmlns:a16="http://schemas.microsoft.com/office/drawing/2014/main" id="{ED0F1066-BE47-4B18-AB5E-BCF593EDDCCA}"/>
                  </a:ext>
                </a:extLst>
              </p:cNvPr>
              <p:cNvGrpSpPr/>
              <p:nvPr/>
            </p:nvGrpSpPr>
            <p:grpSpPr>
              <a:xfrm>
                <a:off x="2590789" y="5698878"/>
                <a:ext cx="110215" cy="202903"/>
                <a:chOff x="1758507" y="5170209"/>
                <a:chExt cx="156925" cy="285896"/>
              </a:xfrm>
            </p:grpSpPr>
            <p:sp>
              <p:nvSpPr>
                <p:cNvPr id="1299" name="Rektangel 1298">
                  <a:extLst>
                    <a:ext uri="{FF2B5EF4-FFF2-40B4-BE49-F238E27FC236}">
                      <a16:creationId xmlns:a16="http://schemas.microsoft.com/office/drawing/2014/main" id="{4F89C1BB-2DF9-4727-8967-DADB4EA166C5}"/>
                    </a:ext>
                  </a:extLst>
                </p:cNvPr>
                <p:cNvSpPr/>
                <p:nvPr/>
              </p:nvSpPr>
              <p:spPr>
                <a:xfrm>
                  <a:off x="1758507" y="5170209"/>
                  <a:ext cx="156925" cy="28589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cxnSp>
              <p:nvCxnSpPr>
                <p:cNvPr id="1300" name="Lige forbindelse 1299">
                  <a:extLst>
                    <a:ext uri="{FF2B5EF4-FFF2-40B4-BE49-F238E27FC236}">
                      <a16:creationId xmlns:a16="http://schemas.microsoft.com/office/drawing/2014/main" id="{F7C7517F-EF01-400F-B615-1BB276F07A98}"/>
                    </a:ext>
                  </a:extLst>
                </p:cNvPr>
                <p:cNvCxnSpPr>
                  <a:cxnSpLocks/>
                  <a:stCxn id="1299" idx="0"/>
                  <a:endCxn id="1299" idx="2"/>
                </p:cNvCxnSpPr>
                <p:nvPr/>
              </p:nvCxnSpPr>
              <p:spPr>
                <a:xfrm>
                  <a:off x="1836970" y="5170209"/>
                  <a:ext cx="0" cy="285896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01" name="Lige forbindelse 1300">
                  <a:extLst>
                    <a:ext uri="{FF2B5EF4-FFF2-40B4-BE49-F238E27FC236}">
                      <a16:creationId xmlns:a16="http://schemas.microsoft.com/office/drawing/2014/main" id="{87E1D86E-317C-489A-8F7C-BAA84BDF1644}"/>
                    </a:ext>
                  </a:extLst>
                </p:cNvPr>
                <p:cNvCxnSpPr>
                  <a:cxnSpLocks/>
                  <a:stCxn id="1299" idx="1"/>
                  <a:endCxn id="1299" idx="3"/>
                </p:cNvCxnSpPr>
                <p:nvPr/>
              </p:nvCxnSpPr>
              <p:spPr>
                <a:xfrm>
                  <a:off x="1758507" y="5313157"/>
                  <a:ext cx="156925" cy="0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70" name="Gruppe 1169">
                <a:extLst>
                  <a:ext uri="{FF2B5EF4-FFF2-40B4-BE49-F238E27FC236}">
                    <a16:creationId xmlns:a16="http://schemas.microsoft.com/office/drawing/2014/main" id="{0BFFA172-BDA6-4168-9230-A7C45E9D35E1}"/>
                  </a:ext>
                </a:extLst>
              </p:cNvPr>
              <p:cNvGrpSpPr/>
              <p:nvPr/>
            </p:nvGrpSpPr>
            <p:grpSpPr>
              <a:xfrm>
                <a:off x="2781680" y="5698878"/>
                <a:ext cx="110215" cy="202903"/>
                <a:chOff x="1758507" y="5170209"/>
                <a:chExt cx="156925" cy="285896"/>
              </a:xfrm>
            </p:grpSpPr>
            <p:sp>
              <p:nvSpPr>
                <p:cNvPr id="1296" name="Rektangel 1295">
                  <a:extLst>
                    <a:ext uri="{FF2B5EF4-FFF2-40B4-BE49-F238E27FC236}">
                      <a16:creationId xmlns:a16="http://schemas.microsoft.com/office/drawing/2014/main" id="{BC85D05F-D64E-4057-95FA-42C866CCCAEB}"/>
                    </a:ext>
                  </a:extLst>
                </p:cNvPr>
                <p:cNvSpPr/>
                <p:nvPr/>
              </p:nvSpPr>
              <p:spPr>
                <a:xfrm>
                  <a:off x="1758507" y="5170209"/>
                  <a:ext cx="156925" cy="28589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cxnSp>
              <p:nvCxnSpPr>
                <p:cNvPr id="1297" name="Lige forbindelse 1296">
                  <a:extLst>
                    <a:ext uri="{FF2B5EF4-FFF2-40B4-BE49-F238E27FC236}">
                      <a16:creationId xmlns:a16="http://schemas.microsoft.com/office/drawing/2014/main" id="{8BF764F7-6CA0-4863-8274-F326713BF94D}"/>
                    </a:ext>
                  </a:extLst>
                </p:cNvPr>
                <p:cNvCxnSpPr>
                  <a:cxnSpLocks/>
                  <a:stCxn id="1296" idx="0"/>
                  <a:endCxn id="1296" idx="2"/>
                </p:cNvCxnSpPr>
                <p:nvPr/>
              </p:nvCxnSpPr>
              <p:spPr>
                <a:xfrm>
                  <a:off x="1836970" y="5170209"/>
                  <a:ext cx="0" cy="285896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8" name="Lige forbindelse 1297">
                  <a:extLst>
                    <a:ext uri="{FF2B5EF4-FFF2-40B4-BE49-F238E27FC236}">
                      <a16:creationId xmlns:a16="http://schemas.microsoft.com/office/drawing/2014/main" id="{D65CCD91-19BA-4B54-95E2-C7509AA3D358}"/>
                    </a:ext>
                  </a:extLst>
                </p:cNvPr>
                <p:cNvCxnSpPr>
                  <a:cxnSpLocks/>
                  <a:stCxn id="1296" idx="1"/>
                  <a:endCxn id="1296" idx="3"/>
                </p:cNvCxnSpPr>
                <p:nvPr/>
              </p:nvCxnSpPr>
              <p:spPr>
                <a:xfrm>
                  <a:off x="1758507" y="5313157"/>
                  <a:ext cx="156925" cy="0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171" name="Rektangel 1170">
                <a:extLst>
                  <a:ext uri="{FF2B5EF4-FFF2-40B4-BE49-F238E27FC236}">
                    <a16:creationId xmlns:a16="http://schemas.microsoft.com/office/drawing/2014/main" id="{BC786BA8-9122-4F4E-B239-1A8091879456}"/>
                  </a:ext>
                </a:extLst>
              </p:cNvPr>
              <p:cNvSpPr/>
              <p:nvPr/>
            </p:nvSpPr>
            <p:spPr>
              <a:xfrm>
                <a:off x="2972570" y="5698878"/>
                <a:ext cx="110215" cy="202903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cxnSp>
            <p:nvCxnSpPr>
              <p:cNvPr id="1172" name="Lige forbindelse 1171">
                <a:extLst>
                  <a:ext uri="{FF2B5EF4-FFF2-40B4-BE49-F238E27FC236}">
                    <a16:creationId xmlns:a16="http://schemas.microsoft.com/office/drawing/2014/main" id="{71DB2352-28C6-47A6-B0A4-A9C6E47E8DE7}"/>
                  </a:ext>
                </a:extLst>
              </p:cNvPr>
              <p:cNvCxnSpPr>
                <a:cxnSpLocks/>
                <a:stCxn id="1171" idx="0"/>
                <a:endCxn id="1171" idx="2"/>
              </p:cNvCxnSpPr>
              <p:nvPr/>
            </p:nvCxnSpPr>
            <p:spPr>
              <a:xfrm>
                <a:off x="3027679" y="5698878"/>
                <a:ext cx="0" cy="202903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3" name="Lige forbindelse 1172">
                <a:extLst>
                  <a:ext uri="{FF2B5EF4-FFF2-40B4-BE49-F238E27FC236}">
                    <a16:creationId xmlns:a16="http://schemas.microsoft.com/office/drawing/2014/main" id="{E69E090E-D853-49FD-912B-D4240C4243A2}"/>
                  </a:ext>
                </a:extLst>
              </p:cNvPr>
              <p:cNvCxnSpPr>
                <a:cxnSpLocks/>
                <a:stCxn id="1171" idx="1"/>
                <a:endCxn id="1171" idx="3"/>
              </p:cNvCxnSpPr>
              <p:nvPr/>
            </p:nvCxnSpPr>
            <p:spPr>
              <a:xfrm>
                <a:off x="2972570" y="5800330"/>
                <a:ext cx="11021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174" name="Gruppe 1173">
                <a:extLst>
                  <a:ext uri="{FF2B5EF4-FFF2-40B4-BE49-F238E27FC236}">
                    <a16:creationId xmlns:a16="http://schemas.microsoft.com/office/drawing/2014/main" id="{D66E5E81-2BF4-4DA4-B716-44FC6C241594}"/>
                  </a:ext>
                </a:extLst>
              </p:cNvPr>
              <p:cNvGrpSpPr/>
              <p:nvPr/>
            </p:nvGrpSpPr>
            <p:grpSpPr>
              <a:xfrm>
                <a:off x="4690585" y="5698878"/>
                <a:ext cx="110215" cy="202903"/>
                <a:chOff x="1758507" y="5170209"/>
                <a:chExt cx="156925" cy="285896"/>
              </a:xfrm>
            </p:grpSpPr>
            <p:sp>
              <p:nvSpPr>
                <p:cNvPr id="1293" name="Rektangel 1292">
                  <a:extLst>
                    <a:ext uri="{FF2B5EF4-FFF2-40B4-BE49-F238E27FC236}">
                      <a16:creationId xmlns:a16="http://schemas.microsoft.com/office/drawing/2014/main" id="{135CF225-C04A-4FF2-91FF-661F872884FA}"/>
                    </a:ext>
                  </a:extLst>
                </p:cNvPr>
                <p:cNvSpPr/>
                <p:nvPr/>
              </p:nvSpPr>
              <p:spPr>
                <a:xfrm>
                  <a:off x="1758507" y="5170209"/>
                  <a:ext cx="156925" cy="28589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cxnSp>
              <p:nvCxnSpPr>
                <p:cNvPr id="1294" name="Lige forbindelse 1293">
                  <a:extLst>
                    <a:ext uri="{FF2B5EF4-FFF2-40B4-BE49-F238E27FC236}">
                      <a16:creationId xmlns:a16="http://schemas.microsoft.com/office/drawing/2014/main" id="{54144AC1-13BA-461E-B730-68E3BCC89021}"/>
                    </a:ext>
                  </a:extLst>
                </p:cNvPr>
                <p:cNvCxnSpPr>
                  <a:cxnSpLocks/>
                  <a:stCxn id="1293" idx="0"/>
                  <a:endCxn id="1293" idx="2"/>
                </p:cNvCxnSpPr>
                <p:nvPr/>
              </p:nvCxnSpPr>
              <p:spPr>
                <a:xfrm>
                  <a:off x="1836970" y="5170209"/>
                  <a:ext cx="0" cy="285896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5" name="Lige forbindelse 1294">
                  <a:extLst>
                    <a:ext uri="{FF2B5EF4-FFF2-40B4-BE49-F238E27FC236}">
                      <a16:creationId xmlns:a16="http://schemas.microsoft.com/office/drawing/2014/main" id="{8442088E-50D9-4D7D-B550-4D50690D8FB0}"/>
                    </a:ext>
                  </a:extLst>
                </p:cNvPr>
                <p:cNvCxnSpPr>
                  <a:cxnSpLocks/>
                  <a:stCxn id="1293" idx="1"/>
                  <a:endCxn id="1293" idx="3"/>
                </p:cNvCxnSpPr>
                <p:nvPr/>
              </p:nvCxnSpPr>
              <p:spPr>
                <a:xfrm>
                  <a:off x="1758507" y="5313157"/>
                  <a:ext cx="156925" cy="0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75" name="Gruppe 1174">
                <a:extLst>
                  <a:ext uri="{FF2B5EF4-FFF2-40B4-BE49-F238E27FC236}">
                    <a16:creationId xmlns:a16="http://schemas.microsoft.com/office/drawing/2014/main" id="{306A62CB-5435-4B47-BD92-CE3061E9FAA7}"/>
                  </a:ext>
                </a:extLst>
              </p:cNvPr>
              <p:cNvGrpSpPr/>
              <p:nvPr/>
            </p:nvGrpSpPr>
            <p:grpSpPr>
              <a:xfrm>
                <a:off x="4881475" y="5698878"/>
                <a:ext cx="110215" cy="202903"/>
                <a:chOff x="1758507" y="5170209"/>
                <a:chExt cx="156925" cy="285896"/>
              </a:xfrm>
            </p:grpSpPr>
            <p:sp>
              <p:nvSpPr>
                <p:cNvPr id="1290" name="Rektangel 1289">
                  <a:extLst>
                    <a:ext uri="{FF2B5EF4-FFF2-40B4-BE49-F238E27FC236}">
                      <a16:creationId xmlns:a16="http://schemas.microsoft.com/office/drawing/2014/main" id="{728D68ED-C0F5-44E5-B6CE-C733A147779B}"/>
                    </a:ext>
                  </a:extLst>
                </p:cNvPr>
                <p:cNvSpPr/>
                <p:nvPr/>
              </p:nvSpPr>
              <p:spPr>
                <a:xfrm>
                  <a:off x="1758507" y="5170209"/>
                  <a:ext cx="156925" cy="28589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cxnSp>
              <p:nvCxnSpPr>
                <p:cNvPr id="1291" name="Lige forbindelse 1290">
                  <a:extLst>
                    <a:ext uri="{FF2B5EF4-FFF2-40B4-BE49-F238E27FC236}">
                      <a16:creationId xmlns:a16="http://schemas.microsoft.com/office/drawing/2014/main" id="{AEC9E874-8D76-4CE3-BF5D-51B3ECE2A985}"/>
                    </a:ext>
                  </a:extLst>
                </p:cNvPr>
                <p:cNvCxnSpPr>
                  <a:cxnSpLocks/>
                  <a:stCxn id="1290" idx="0"/>
                  <a:endCxn id="1290" idx="2"/>
                </p:cNvCxnSpPr>
                <p:nvPr/>
              </p:nvCxnSpPr>
              <p:spPr>
                <a:xfrm>
                  <a:off x="1836970" y="5170209"/>
                  <a:ext cx="0" cy="285896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2" name="Lige forbindelse 1291">
                  <a:extLst>
                    <a:ext uri="{FF2B5EF4-FFF2-40B4-BE49-F238E27FC236}">
                      <a16:creationId xmlns:a16="http://schemas.microsoft.com/office/drawing/2014/main" id="{FB20963B-F560-480C-9BC1-9880DB86FA35}"/>
                    </a:ext>
                  </a:extLst>
                </p:cNvPr>
                <p:cNvCxnSpPr>
                  <a:cxnSpLocks/>
                  <a:stCxn id="1290" idx="1"/>
                  <a:endCxn id="1290" idx="3"/>
                </p:cNvCxnSpPr>
                <p:nvPr/>
              </p:nvCxnSpPr>
              <p:spPr>
                <a:xfrm>
                  <a:off x="1758507" y="5313157"/>
                  <a:ext cx="156925" cy="0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176" name="Rektangel 1175">
                <a:extLst>
                  <a:ext uri="{FF2B5EF4-FFF2-40B4-BE49-F238E27FC236}">
                    <a16:creationId xmlns:a16="http://schemas.microsoft.com/office/drawing/2014/main" id="{F947BC87-9C36-454E-AF79-0B8608C22012}"/>
                  </a:ext>
                </a:extLst>
              </p:cNvPr>
              <p:cNvSpPr/>
              <p:nvPr/>
            </p:nvSpPr>
            <p:spPr>
              <a:xfrm>
                <a:off x="5835932" y="5824302"/>
                <a:ext cx="110215" cy="202903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grpSp>
            <p:nvGrpSpPr>
              <p:cNvPr id="1177" name="Gruppe 1176">
                <a:extLst>
                  <a:ext uri="{FF2B5EF4-FFF2-40B4-BE49-F238E27FC236}">
                    <a16:creationId xmlns:a16="http://schemas.microsoft.com/office/drawing/2014/main" id="{4C2B799D-3F53-4128-BF4F-49535FE59A9E}"/>
                  </a:ext>
                </a:extLst>
              </p:cNvPr>
              <p:cNvGrpSpPr/>
              <p:nvPr/>
            </p:nvGrpSpPr>
            <p:grpSpPr>
              <a:xfrm>
                <a:off x="2895359" y="5971178"/>
                <a:ext cx="1982809" cy="63914"/>
                <a:chOff x="1209635" y="3152432"/>
                <a:chExt cx="9240230" cy="585788"/>
              </a:xfrm>
              <a:solidFill>
                <a:srgbClr val="D5D2C5"/>
              </a:solidFill>
            </p:grpSpPr>
            <p:sp>
              <p:nvSpPr>
                <p:cNvPr id="1287" name="Retvinklet trekant 1286">
                  <a:extLst>
                    <a:ext uri="{FF2B5EF4-FFF2-40B4-BE49-F238E27FC236}">
                      <a16:creationId xmlns:a16="http://schemas.microsoft.com/office/drawing/2014/main" id="{BE771B9D-961A-47DB-B543-7B82A1237BC1}"/>
                    </a:ext>
                  </a:extLst>
                </p:cNvPr>
                <p:cNvSpPr/>
                <p:nvPr/>
              </p:nvSpPr>
              <p:spPr>
                <a:xfrm>
                  <a:off x="9572041" y="3152432"/>
                  <a:ext cx="877824" cy="585216"/>
                </a:xfrm>
                <a:prstGeom prst="rtTriangl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1288" name="Rektangel 1287">
                  <a:extLst>
                    <a:ext uri="{FF2B5EF4-FFF2-40B4-BE49-F238E27FC236}">
                      <a16:creationId xmlns:a16="http://schemas.microsoft.com/office/drawing/2014/main" id="{1D11A99D-7809-42F4-8151-139C8D7F3BD7}"/>
                    </a:ext>
                  </a:extLst>
                </p:cNvPr>
                <p:cNvSpPr/>
                <p:nvPr/>
              </p:nvSpPr>
              <p:spPr>
                <a:xfrm>
                  <a:off x="2087459" y="3152432"/>
                  <a:ext cx="7484582" cy="58578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1289" name="Retvinklet trekant 1288">
                  <a:extLst>
                    <a:ext uri="{FF2B5EF4-FFF2-40B4-BE49-F238E27FC236}">
                      <a16:creationId xmlns:a16="http://schemas.microsoft.com/office/drawing/2014/main" id="{83675A64-6282-4DAF-B296-71143C0BD608}"/>
                    </a:ext>
                  </a:extLst>
                </p:cNvPr>
                <p:cNvSpPr/>
                <p:nvPr/>
              </p:nvSpPr>
              <p:spPr>
                <a:xfrm flipH="1">
                  <a:off x="1209635" y="3152432"/>
                  <a:ext cx="877824" cy="585216"/>
                </a:xfrm>
                <a:prstGeom prst="rtTriangl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</p:grpSp>
          <p:sp>
            <p:nvSpPr>
              <p:cNvPr id="1178" name="Rektangel 1177">
                <a:extLst>
                  <a:ext uri="{FF2B5EF4-FFF2-40B4-BE49-F238E27FC236}">
                    <a16:creationId xmlns:a16="http://schemas.microsoft.com/office/drawing/2014/main" id="{C9C50F59-304C-422F-8020-0D3558859E07}"/>
                  </a:ext>
                </a:extLst>
              </p:cNvPr>
              <p:cNvSpPr/>
              <p:nvPr/>
            </p:nvSpPr>
            <p:spPr>
              <a:xfrm>
                <a:off x="3354348" y="5698878"/>
                <a:ext cx="110215" cy="191741"/>
              </a:xfrm>
              <a:prstGeom prst="rect">
                <a:avLst/>
              </a:prstGeom>
              <a:gradFill>
                <a:gsLst>
                  <a:gs pos="0">
                    <a:srgbClr val="477D6B"/>
                  </a:gs>
                  <a:gs pos="48000">
                    <a:srgbClr val="3F5F54"/>
                  </a:gs>
                  <a:gs pos="83000">
                    <a:srgbClr val="3F5F54"/>
                  </a:gs>
                  <a:gs pos="100000">
                    <a:srgbClr val="3F5F54"/>
                  </a:gs>
                </a:gsLst>
                <a:lin ang="16200000" scaled="1"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179" name="Rektangel 1178">
                <a:extLst>
                  <a:ext uri="{FF2B5EF4-FFF2-40B4-BE49-F238E27FC236}">
                    <a16:creationId xmlns:a16="http://schemas.microsoft.com/office/drawing/2014/main" id="{46C215A8-55CE-4F31-99CF-0B7A6E3D7644}"/>
                  </a:ext>
                </a:extLst>
              </p:cNvPr>
              <p:cNvSpPr/>
              <p:nvPr/>
            </p:nvSpPr>
            <p:spPr>
              <a:xfrm>
                <a:off x="3545236" y="5698878"/>
                <a:ext cx="110215" cy="191741"/>
              </a:xfrm>
              <a:prstGeom prst="rect">
                <a:avLst/>
              </a:prstGeom>
              <a:gradFill>
                <a:gsLst>
                  <a:gs pos="0">
                    <a:srgbClr val="477D6B"/>
                  </a:gs>
                  <a:gs pos="48000">
                    <a:srgbClr val="3F5F54"/>
                  </a:gs>
                  <a:gs pos="83000">
                    <a:srgbClr val="3F5F54"/>
                  </a:gs>
                  <a:gs pos="100000">
                    <a:srgbClr val="3F5F54"/>
                  </a:gs>
                </a:gsLst>
                <a:lin ang="16200000" scaled="1"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180" name="Rektangel 1179">
                <a:extLst>
                  <a:ext uri="{FF2B5EF4-FFF2-40B4-BE49-F238E27FC236}">
                    <a16:creationId xmlns:a16="http://schemas.microsoft.com/office/drawing/2014/main" id="{4C0B5B7E-F591-4522-9A15-9D31912927E2}"/>
                  </a:ext>
                </a:extLst>
              </p:cNvPr>
              <p:cNvSpPr/>
              <p:nvPr/>
            </p:nvSpPr>
            <p:spPr>
              <a:xfrm>
                <a:off x="3736124" y="5698878"/>
                <a:ext cx="110215" cy="191741"/>
              </a:xfrm>
              <a:prstGeom prst="rect">
                <a:avLst/>
              </a:prstGeom>
              <a:gradFill>
                <a:gsLst>
                  <a:gs pos="0">
                    <a:srgbClr val="477D6B"/>
                  </a:gs>
                  <a:gs pos="48000">
                    <a:srgbClr val="3F5F54"/>
                  </a:gs>
                  <a:gs pos="83000">
                    <a:srgbClr val="3F5F54"/>
                  </a:gs>
                  <a:gs pos="100000">
                    <a:srgbClr val="3F5F54"/>
                  </a:gs>
                </a:gsLst>
                <a:lin ang="16200000" scaled="1"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181" name="Rektangel 1180">
                <a:extLst>
                  <a:ext uri="{FF2B5EF4-FFF2-40B4-BE49-F238E27FC236}">
                    <a16:creationId xmlns:a16="http://schemas.microsoft.com/office/drawing/2014/main" id="{C480D2AD-4327-400E-8A07-C5170295DAA8}"/>
                  </a:ext>
                </a:extLst>
              </p:cNvPr>
              <p:cNvSpPr/>
              <p:nvPr/>
            </p:nvSpPr>
            <p:spPr>
              <a:xfrm>
                <a:off x="3927012" y="5698878"/>
                <a:ext cx="110215" cy="191741"/>
              </a:xfrm>
              <a:prstGeom prst="rect">
                <a:avLst/>
              </a:prstGeom>
              <a:gradFill>
                <a:gsLst>
                  <a:gs pos="0">
                    <a:srgbClr val="477D6B"/>
                  </a:gs>
                  <a:gs pos="48000">
                    <a:srgbClr val="3F5F54"/>
                  </a:gs>
                  <a:gs pos="83000">
                    <a:srgbClr val="3F5F54"/>
                  </a:gs>
                  <a:gs pos="100000">
                    <a:srgbClr val="3F5F54"/>
                  </a:gs>
                </a:gsLst>
                <a:lin ang="16200000" scaled="1"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182" name="Rektangel 1181">
                <a:extLst>
                  <a:ext uri="{FF2B5EF4-FFF2-40B4-BE49-F238E27FC236}">
                    <a16:creationId xmlns:a16="http://schemas.microsoft.com/office/drawing/2014/main" id="{C57E371D-1618-4482-98FE-4BD10080D887}"/>
                  </a:ext>
                </a:extLst>
              </p:cNvPr>
              <p:cNvSpPr/>
              <p:nvPr/>
            </p:nvSpPr>
            <p:spPr>
              <a:xfrm>
                <a:off x="4117900" y="5698878"/>
                <a:ext cx="110215" cy="191741"/>
              </a:xfrm>
              <a:prstGeom prst="rect">
                <a:avLst/>
              </a:prstGeom>
              <a:gradFill>
                <a:gsLst>
                  <a:gs pos="0">
                    <a:srgbClr val="477D6B"/>
                  </a:gs>
                  <a:gs pos="48000">
                    <a:srgbClr val="3F5F54"/>
                  </a:gs>
                  <a:gs pos="83000">
                    <a:srgbClr val="3F5F54"/>
                  </a:gs>
                  <a:gs pos="100000">
                    <a:srgbClr val="3F5F54"/>
                  </a:gs>
                </a:gsLst>
                <a:lin ang="16200000" scaled="1"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183" name="Rektangel 1182">
                <a:extLst>
                  <a:ext uri="{FF2B5EF4-FFF2-40B4-BE49-F238E27FC236}">
                    <a16:creationId xmlns:a16="http://schemas.microsoft.com/office/drawing/2014/main" id="{984267CF-3F63-4640-8CE7-F64277929958}"/>
                  </a:ext>
                </a:extLst>
              </p:cNvPr>
              <p:cNvSpPr/>
              <p:nvPr/>
            </p:nvSpPr>
            <p:spPr>
              <a:xfrm>
                <a:off x="4308585" y="5698878"/>
                <a:ext cx="110215" cy="191741"/>
              </a:xfrm>
              <a:prstGeom prst="rect">
                <a:avLst/>
              </a:prstGeom>
              <a:gradFill>
                <a:gsLst>
                  <a:gs pos="0">
                    <a:srgbClr val="477D6B"/>
                  </a:gs>
                  <a:gs pos="48000">
                    <a:srgbClr val="3F5F54"/>
                  </a:gs>
                  <a:gs pos="83000">
                    <a:srgbClr val="3F5F54"/>
                  </a:gs>
                  <a:gs pos="100000">
                    <a:srgbClr val="3F5F54"/>
                  </a:gs>
                </a:gsLst>
                <a:lin ang="16200000" scaled="1"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cxnSp>
            <p:nvCxnSpPr>
              <p:cNvPr id="1184" name="Lige forbindelse 1183">
                <a:extLst>
                  <a:ext uri="{FF2B5EF4-FFF2-40B4-BE49-F238E27FC236}">
                    <a16:creationId xmlns:a16="http://schemas.microsoft.com/office/drawing/2014/main" id="{9BEDAD11-9345-4CE5-9D3C-3906121DC5A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54348" y="5800330"/>
                <a:ext cx="11021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5" name="Lige forbindelse 1184">
                <a:extLst>
                  <a:ext uri="{FF2B5EF4-FFF2-40B4-BE49-F238E27FC236}">
                    <a16:creationId xmlns:a16="http://schemas.microsoft.com/office/drawing/2014/main" id="{4944991D-97B8-48F1-B7C0-7F3A1FDC654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545236" y="5800330"/>
                <a:ext cx="11021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6" name="Lige forbindelse 1185">
                <a:extLst>
                  <a:ext uri="{FF2B5EF4-FFF2-40B4-BE49-F238E27FC236}">
                    <a16:creationId xmlns:a16="http://schemas.microsoft.com/office/drawing/2014/main" id="{0ACC9260-0447-40FB-AFE1-50CE65BA031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36124" y="5800330"/>
                <a:ext cx="11021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7" name="Lige forbindelse 1186">
                <a:extLst>
                  <a:ext uri="{FF2B5EF4-FFF2-40B4-BE49-F238E27FC236}">
                    <a16:creationId xmlns:a16="http://schemas.microsoft.com/office/drawing/2014/main" id="{9234D421-5ED8-4E32-89E6-0B1F4C93DA2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27011" y="5800330"/>
                <a:ext cx="11021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8" name="Lige forbindelse 1187">
                <a:extLst>
                  <a:ext uri="{FF2B5EF4-FFF2-40B4-BE49-F238E27FC236}">
                    <a16:creationId xmlns:a16="http://schemas.microsoft.com/office/drawing/2014/main" id="{3E4946EA-0F65-4C5B-AB84-5EF73A27091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21233" y="5800330"/>
                <a:ext cx="11021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9" name="Lige forbindelse 1188">
                <a:extLst>
                  <a:ext uri="{FF2B5EF4-FFF2-40B4-BE49-F238E27FC236}">
                    <a16:creationId xmlns:a16="http://schemas.microsoft.com/office/drawing/2014/main" id="{60ADDDFB-2F6E-4B85-AE2F-0FC9EAAA3E7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08584" y="5800330"/>
                <a:ext cx="11021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90" name="Rektangel 1189">
                <a:extLst>
                  <a:ext uri="{FF2B5EF4-FFF2-40B4-BE49-F238E27FC236}">
                    <a16:creationId xmlns:a16="http://schemas.microsoft.com/office/drawing/2014/main" id="{5C25D6F2-52CB-4954-AE75-21FC0484EE64}"/>
                  </a:ext>
                </a:extLst>
              </p:cNvPr>
              <p:cNvSpPr/>
              <p:nvPr/>
            </p:nvSpPr>
            <p:spPr>
              <a:xfrm>
                <a:off x="3124094" y="5400701"/>
                <a:ext cx="1525339" cy="31957"/>
              </a:xfrm>
              <a:prstGeom prst="rect">
                <a:avLst/>
              </a:prstGeom>
              <a:gradFill>
                <a:gsLst>
                  <a:gs pos="72000">
                    <a:srgbClr val="CCC9B4"/>
                  </a:gs>
                  <a:gs pos="30000">
                    <a:schemeClr val="bg2">
                      <a:lumMod val="90000"/>
                    </a:schemeClr>
                  </a:gs>
                  <a:gs pos="0">
                    <a:schemeClr val="bg2">
                      <a:lumMod val="90000"/>
                    </a:schemeClr>
                  </a:gs>
                  <a:gs pos="100000">
                    <a:schemeClr val="bg2">
                      <a:lumMod val="90000"/>
                    </a:schemeClr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191" name="Rektangel 1190">
                <a:extLst>
                  <a:ext uri="{FF2B5EF4-FFF2-40B4-BE49-F238E27FC236}">
                    <a16:creationId xmlns:a16="http://schemas.microsoft.com/office/drawing/2014/main" id="{2E99EC96-6374-4046-AE5B-4127E7607F80}"/>
                  </a:ext>
                </a:extLst>
              </p:cNvPr>
              <p:cNvSpPr/>
              <p:nvPr/>
            </p:nvSpPr>
            <p:spPr>
              <a:xfrm>
                <a:off x="3124094" y="5624481"/>
                <a:ext cx="1525339" cy="31957"/>
              </a:xfrm>
              <a:prstGeom prst="rect">
                <a:avLst/>
              </a:prstGeom>
              <a:gradFill>
                <a:gsLst>
                  <a:gs pos="72000">
                    <a:srgbClr val="CCC9B4"/>
                  </a:gs>
                  <a:gs pos="30000">
                    <a:schemeClr val="bg2">
                      <a:lumMod val="90000"/>
                    </a:schemeClr>
                  </a:gs>
                  <a:gs pos="0">
                    <a:schemeClr val="bg2">
                      <a:lumMod val="90000"/>
                    </a:schemeClr>
                  </a:gs>
                  <a:gs pos="100000">
                    <a:schemeClr val="bg2">
                      <a:lumMod val="90000"/>
                    </a:schemeClr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192" name="Rektangel 1191">
                <a:extLst>
                  <a:ext uri="{FF2B5EF4-FFF2-40B4-BE49-F238E27FC236}">
                    <a16:creationId xmlns:a16="http://schemas.microsoft.com/office/drawing/2014/main" id="{21A4585A-4F0D-48CB-B2BB-CC6C761A3344}"/>
                  </a:ext>
                </a:extLst>
              </p:cNvPr>
              <p:cNvSpPr/>
              <p:nvPr/>
            </p:nvSpPr>
            <p:spPr>
              <a:xfrm rot="5400000">
                <a:off x="3054542" y="5515465"/>
                <a:ext cx="223697" cy="31778"/>
              </a:xfrm>
              <a:prstGeom prst="rect">
                <a:avLst/>
              </a:prstGeom>
              <a:gradFill>
                <a:gsLst>
                  <a:gs pos="72000">
                    <a:srgbClr val="CCC9B4"/>
                  </a:gs>
                  <a:gs pos="30000">
                    <a:schemeClr val="bg2">
                      <a:lumMod val="90000"/>
                    </a:schemeClr>
                  </a:gs>
                  <a:gs pos="0">
                    <a:schemeClr val="bg2">
                      <a:lumMod val="90000"/>
                    </a:schemeClr>
                  </a:gs>
                  <a:gs pos="100000">
                    <a:schemeClr val="bg2">
                      <a:lumMod val="90000"/>
                    </a:schemeClr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193" name="Rektangel 1192">
                <a:extLst>
                  <a:ext uri="{FF2B5EF4-FFF2-40B4-BE49-F238E27FC236}">
                    <a16:creationId xmlns:a16="http://schemas.microsoft.com/office/drawing/2014/main" id="{636A8E0B-C4B0-4ED7-97D0-25670C64B604}"/>
                  </a:ext>
                </a:extLst>
              </p:cNvPr>
              <p:cNvSpPr/>
              <p:nvPr/>
            </p:nvSpPr>
            <p:spPr>
              <a:xfrm rot="5400000">
                <a:off x="4492056" y="5515465"/>
                <a:ext cx="223697" cy="31778"/>
              </a:xfrm>
              <a:prstGeom prst="rect">
                <a:avLst/>
              </a:prstGeom>
              <a:gradFill>
                <a:gsLst>
                  <a:gs pos="72000">
                    <a:srgbClr val="CCC9B4"/>
                  </a:gs>
                  <a:gs pos="30000">
                    <a:schemeClr val="bg2">
                      <a:lumMod val="90000"/>
                    </a:schemeClr>
                  </a:gs>
                  <a:gs pos="0">
                    <a:schemeClr val="bg2">
                      <a:lumMod val="90000"/>
                    </a:schemeClr>
                  </a:gs>
                  <a:gs pos="100000">
                    <a:schemeClr val="bg2">
                      <a:lumMod val="90000"/>
                    </a:schemeClr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194" name="Rektangel 1193">
                <a:extLst>
                  <a:ext uri="{FF2B5EF4-FFF2-40B4-BE49-F238E27FC236}">
                    <a16:creationId xmlns:a16="http://schemas.microsoft.com/office/drawing/2014/main" id="{53A84DDC-99FE-492C-B857-88695A902378}"/>
                  </a:ext>
                </a:extLst>
              </p:cNvPr>
              <p:cNvSpPr/>
              <p:nvPr/>
            </p:nvSpPr>
            <p:spPr>
              <a:xfrm rot="5400000">
                <a:off x="3201773" y="5515465"/>
                <a:ext cx="223697" cy="31778"/>
              </a:xfrm>
              <a:prstGeom prst="rect">
                <a:avLst/>
              </a:prstGeom>
              <a:gradFill>
                <a:gsLst>
                  <a:gs pos="72000">
                    <a:srgbClr val="CCC9B4"/>
                  </a:gs>
                  <a:gs pos="30000">
                    <a:schemeClr val="bg2">
                      <a:lumMod val="90000"/>
                    </a:schemeClr>
                  </a:gs>
                  <a:gs pos="0">
                    <a:schemeClr val="bg2">
                      <a:lumMod val="90000"/>
                    </a:schemeClr>
                  </a:gs>
                  <a:gs pos="100000">
                    <a:schemeClr val="bg2">
                      <a:lumMod val="90000"/>
                    </a:schemeClr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195" name="Rektangel 1194">
                <a:extLst>
                  <a:ext uri="{FF2B5EF4-FFF2-40B4-BE49-F238E27FC236}">
                    <a16:creationId xmlns:a16="http://schemas.microsoft.com/office/drawing/2014/main" id="{4E334F9C-7681-421A-92B8-3FDE0BE99131}"/>
                  </a:ext>
                </a:extLst>
              </p:cNvPr>
              <p:cNvSpPr/>
              <p:nvPr/>
            </p:nvSpPr>
            <p:spPr>
              <a:xfrm rot="5400000">
                <a:off x="4348653" y="5515465"/>
                <a:ext cx="223697" cy="31778"/>
              </a:xfrm>
              <a:prstGeom prst="rect">
                <a:avLst/>
              </a:prstGeom>
              <a:gradFill>
                <a:gsLst>
                  <a:gs pos="72000">
                    <a:srgbClr val="CCC9B4"/>
                  </a:gs>
                  <a:gs pos="30000">
                    <a:schemeClr val="bg2">
                      <a:lumMod val="90000"/>
                    </a:schemeClr>
                  </a:gs>
                  <a:gs pos="0">
                    <a:schemeClr val="bg2">
                      <a:lumMod val="90000"/>
                    </a:schemeClr>
                  </a:gs>
                  <a:gs pos="100000">
                    <a:schemeClr val="bg2">
                      <a:lumMod val="90000"/>
                    </a:schemeClr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196" name="Rektangel 1195">
                <a:extLst>
                  <a:ext uri="{FF2B5EF4-FFF2-40B4-BE49-F238E27FC236}">
                    <a16:creationId xmlns:a16="http://schemas.microsoft.com/office/drawing/2014/main" id="{8B627823-A232-474C-9D28-0025B701FC34}"/>
                  </a:ext>
                </a:extLst>
              </p:cNvPr>
              <p:cNvSpPr/>
              <p:nvPr/>
            </p:nvSpPr>
            <p:spPr>
              <a:xfrm rot="5400000">
                <a:off x="4155802" y="5515465"/>
                <a:ext cx="223697" cy="31778"/>
              </a:xfrm>
              <a:prstGeom prst="rect">
                <a:avLst/>
              </a:prstGeom>
              <a:gradFill>
                <a:gsLst>
                  <a:gs pos="72000">
                    <a:srgbClr val="CCC9B4"/>
                  </a:gs>
                  <a:gs pos="30000">
                    <a:schemeClr val="bg2">
                      <a:lumMod val="90000"/>
                    </a:schemeClr>
                  </a:gs>
                  <a:gs pos="0">
                    <a:schemeClr val="bg2">
                      <a:lumMod val="90000"/>
                    </a:schemeClr>
                  </a:gs>
                  <a:gs pos="100000">
                    <a:schemeClr val="bg2">
                      <a:lumMod val="90000"/>
                    </a:schemeClr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197" name="Rektangel 1196">
                <a:extLst>
                  <a:ext uri="{FF2B5EF4-FFF2-40B4-BE49-F238E27FC236}">
                    <a16:creationId xmlns:a16="http://schemas.microsoft.com/office/drawing/2014/main" id="{5592F835-E6B6-4C53-94F9-EAF2349C6B31}"/>
                  </a:ext>
                </a:extLst>
              </p:cNvPr>
              <p:cNvSpPr/>
              <p:nvPr/>
            </p:nvSpPr>
            <p:spPr>
              <a:xfrm rot="5400000">
                <a:off x="3966541" y="5515465"/>
                <a:ext cx="223697" cy="31778"/>
              </a:xfrm>
              <a:prstGeom prst="rect">
                <a:avLst/>
              </a:prstGeom>
              <a:gradFill>
                <a:gsLst>
                  <a:gs pos="72000">
                    <a:srgbClr val="CCC9B4"/>
                  </a:gs>
                  <a:gs pos="30000">
                    <a:schemeClr val="bg2">
                      <a:lumMod val="90000"/>
                    </a:schemeClr>
                  </a:gs>
                  <a:gs pos="0">
                    <a:schemeClr val="bg2">
                      <a:lumMod val="90000"/>
                    </a:schemeClr>
                  </a:gs>
                  <a:gs pos="100000">
                    <a:schemeClr val="bg2">
                      <a:lumMod val="90000"/>
                    </a:schemeClr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198" name="Rektangel 1197">
                <a:extLst>
                  <a:ext uri="{FF2B5EF4-FFF2-40B4-BE49-F238E27FC236}">
                    <a16:creationId xmlns:a16="http://schemas.microsoft.com/office/drawing/2014/main" id="{4CD11780-6197-4A39-A366-E7F61C9EB20E}"/>
                  </a:ext>
                </a:extLst>
              </p:cNvPr>
              <p:cNvSpPr/>
              <p:nvPr/>
            </p:nvSpPr>
            <p:spPr>
              <a:xfrm rot="5400000">
                <a:off x="3773637" y="5515465"/>
                <a:ext cx="223697" cy="31778"/>
              </a:xfrm>
              <a:prstGeom prst="rect">
                <a:avLst/>
              </a:prstGeom>
              <a:gradFill>
                <a:gsLst>
                  <a:gs pos="72000">
                    <a:srgbClr val="CCC9B4"/>
                  </a:gs>
                  <a:gs pos="30000">
                    <a:schemeClr val="bg2">
                      <a:lumMod val="90000"/>
                    </a:schemeClr>
                  </a:gs>
                  <a:gs pos="0">
                    <a:schemeClr val="bg2">
                      <a:lumMod val="90000"/>
                    </a:schemeClr>
                  </a:gs>
                  <a:gs pos="100000">
                    <a:schemeClr val="bg2">
                      <a:lumMod val="90000"/>
                    </a:schemeClr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199" name="Rektangel 1198">
                <a:extLst>
                  <a:ext uri="{FF2B5EF4-FFF2-40B4-BE49-F238E27FC236}">
                    <a16:creationId xmlns:a16="http://schemas.microsoft.com/office/drawing/2014/main" id="{A1BE993C-1D82-459C-AF26-3AB1AF3B6097}"/>
                  </a:ext>
                </a:extLst>
              </p:cNvPr>
              <p:cNvSpPr/>
              <p:nvPr/>
            </p:nvSpPr>
            <p:spPr>
              <a:xfrm rot="5400000">
                <a:off x="3588634" y="5515465"/>
                <a:ext cx="223697" cy="31778"/>
              </a:xfrm>
              <a:prstGeom prst="rect">
                <a:avLst/>
              </a:prstGeom>
              <a:gradFill>
                <a:gsLst>
                  <a:gs pos="72000">
                    <a:srgbClr val="CCC9B4"/>
                  </a:gs>
                  <a:gs pos="30000">
                    <a:schemeClr val="bg2">
                      <a:lumMod val="90000"/>
                    </a:schemeClr>
                  </a:gs>
                  <a:gs pos="0">
                    <a:schemeClr val="bg2">
                      <a:lumMod val="90000"/>
                    </a:schemeClr>
                  </a:gs>
                  <a:gs pos="100000">
                    <a:schemeClr val="bg2">
                      <a:lumMod val="90000"/>
                    </a:schemeClr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200" name="Rektangel 1199">
                <a:extLst>
                  <a:ext uri="{FF2B5EF4-FFF2-40B4-BE49-F238E27FC236}">
                    <a16:creationId xmlns:a16="http://schemas.microsoft.com/office/drawing/2014/main" id="{F91FE6FA-BBB2-4158-8925-B13A3BBB8F1E}"/>
                  </a:ext>
                </a:extLst>
              </p:cNvPr>
              <p:cNvSpPr/>
              <p:nvPr/>
            </p:nvSpPr>
            <p:spPr>
              <a:xfrm rot="5400000">
                <a:off x="3395365" y="5515465"/>
                <a:ext cx="223697" cy="31778"/>
              </a:xfrm>
              <a:prstGeom prst="rect">
                <a:avLst/>
              </a:prstGeom>
              <a:gradFill>
                <a:gsLst>
                  <a:gs pos="72000">
                    <a:srgbClr val="CCC9B4"/>
                  </a:gs>
                  <a:gs pos="30000">
                    <a:schemeClr val="bg2">
                      <a:lumMod val="90000"/>
                    </a:schemeClr>
                  </a:gs>
                  <a:gs pos="0">
                    <a:schemeClr val="bg2">
                      <a:lumMod val="90000"/>
                    </a:schemeClr>
                  </a:gs>
                  <a:gs pos="100000">
                    <a:schemeClr val="bg2">
                      <a:lumMod val="90000"/>
                    </a:schemeClr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201" name="Rektangel 1200">
                <a:extLst>
                  <a:ext uri="{FF2B5EF4-FFF2-40B4-BE49-F238E27FC236}">
                    <a16:creationId xmlns:a16="http://schemas.microsoft.com/office/drawing/2014/main" id="{B9ABB434-ABCA-4E5F-90D5-234316B3FC3F}"/>
                  </a:ext>
                </a:extLst>
              </p:cNvPr>
              <p:cNvSpPr/>
              <p:nvPr/>
            </p:nvSpPr>
            <p:spPr>
              <a:xfrm rot="5400000">
                <a:off x="3185795" y="5761136"/>
                <a:ext cx="255654" cy="31778"/>
              </a:xfrm>
              <a:prstGeom prst="rect">
                <a:avLst/>
              </a:prstGeom>
              <a:gradFill>
                <a:gsLst>
                  <a:gs pos="72000">
                    <a:srgbClr val="CCC9B4"/>
                  </a:gs>
                  <a:gs pos="30000">
                    <a:schemeClr val="bg2">
                      <a:lumMod val="90000"/>
                    </a:schemeClr>
                  </a:gs>
                  <a:gs pos="0">
                    <a:schemeClr val="bg2">
                      <a:lumMod val="90000"/>
                    </a:schemeClr>
                  </a:gs>
                  <a:gs pos="100000">
                    <a:schemeClr val="bg2">
                      <a:lumMod val="90000"/>
                    </a:schemeClr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202" name="Rektangel 1201">
                <a:extLst>
                  <a:ext uri="{FF2B5EF4-FFF2-40B4-BE49-F238E27FC236}">
                    <a16:creationId xmlns:a16="http://schemas.microsoft.com/office/drawing/2014/main" id="{C992D8E2-5FBA-4E4C-965B-0D2EC42C5A76}"/>
                  </a:ext>
                </a:extLst>
              </p:cNvPr>
              <p:cNvSpPr/>
              <p:nvPr/>
            </p:nvSpPr>
            <p:spPr>
              <a:xfrm rot="5400000">
                <a:off x="4316697" y="5769865"/>
                <a:ext cx="287611" cy="31778"/>
              </a:xfrm>
              <a:prstGeom prst="rect">
                <a:avLst/>
              </a:prstGeom>
              <a:gradFill>
                <a:gsLst>
                  <a:gs pos="72000">
                    <a:srgbClr val="CCC9B4"/>
                  </a:gs>
                  <a:gs pos="30000">
                    <a:schemeClr val="bg2">
                      <a:lumMod val="90000"/>
                    </a:schemeClr>
                  </a:gs>
                  <a:gs pos="0">
                    <a:schemeClr val="bg2">
                      <a:lumMod val="90000"/>
                    </a:schemeClr>
                  </a:gs>
                  <a:gs pos="100000">
                    <a:schemeClr val="bg2">
                      <a:lumMod val="90000"/>
                    </a:schemeClr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grpSp>
            <p:nvGrpSpPr>
              <p:cNvPr id="1203" name="Gruppe 1202">
                <a:extLst>
                  <a:ext uri="{FF2B5EF4-FFF2-40B4-BE49-F238E27FC236}">
                    <a16:creationId xmlns:a16="http://schemas.microsoft.com/office/drawing/2014/main" id="{C531B50B-8A21-4CB4-8153-1FB309C407AD}"/>
                  </a:ext>
                </a:extLst>
              </p:cNvPr>
              <p:cNvGrpSpPr/>
              <p:nvPr/>
            </p:nvGrpSpPr>
            <p:grpSpPr>
              <a:xfrm>
                <a:off x="3076887" y="5908189"/>
                <a:ext cx="1620672" cy="63914"/>
                <a:chOff x="1209635" y="3152432"/>
                <a:chExt cx="9240230" cy="585788"/>
              </a:xfrm>
              <a:solidFill>
                <a:srgbClr val="C3C0B1"/>
              </a:solidFill>
            </p:grpSpPr>
            <p:sp>
              <p:nvSpPr>
                <p:cNvPr id="1284" name="Retvinklet trekant 1283">
                  <a:extLst>
                    <a:ext uri="{FF2B5EF4-FFF2-40B4-BE49-F238E27FC236}">
                      <a16:creationId xmlns:a16="http://schemas.microsoft.com/office/drawing/2014/main" id="{A79A76F4-768A-4993-99F1-91E90BE48F1E}"/>
                    </a:ext>
                  </a:extLst>
                </p:cNvPr>
                <p:cNvSpPr/>
                <p:nvPr/>
              </p:nvSpPr>
              <p:spPr>
                <a:xfrm>
                  <a:off x="9572041" y="3152432"/>
                  <a:ext cx="877824" cy="585216"/>
                </a:xfrm>
                <a:prstGeom prst="rtTriangl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1285" name="Rektangel 1284">
                  <a:extLst>
                    <a:ext uri="{FF2B5EF4-FFF2-40B4-BE49-F238E27FC236}">
                      <a16:creationId xmlns:a16="http://schemas.microsoft.com/office/drawing/2014/main" id="{68EE35D0-5A7A-4D3C-BFBA-1DC5B38DAE97}"/>
                    </a:ext>
                  </a:extLst>
                </p:cNvPr>
                <p:cNvSpPr/>
                <p:nvPr/>
              </p:nvSpPr>
              <p:spPr>
                <a:xfrm>
                  <a:off x="2087459" y="3152432"/>
                  <a:ext cx="7484582" cy="58578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1286" name="Retvinklet trekant 1285">
                  <a:extLst>
                    <a:ext uri="{FF2B5EF4-FFF2-40B4-BE49-F238E27FC236}">
                      <a16:creationId xmlns:a16="http://schemas.microsoft.com/office/drawing/2014/main" id="{C2BDFE37-5371-4172-9A1E-7889429EBCA4}"/>
                    </a:ext>
                  </a:extLst>
                </p:cNvPr>
                <p:cNvSpPr/>
                <p:nvPr/>
              </p:nvSpPr>
              <p:spPr>
                <a:xfrm flipH="1">
                  <a:off x="1209635" y="3152432"/>
                  <a:ext cx="877824" cy="585216"/>
                </a:xfrm>
                <a:prstGeom prst="rtTriangl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</p:grpSp>
          <p:sp>
            <p:nvSpPr>
              <p:cNvPr id="1204" name="Rektangel 1203">
                <a:extLst>
                  <a:ext uri="{FF2B5EF4-FFF2-40B4-BE49-F238E27FC236}">
                    <a16:creationId xmlns:a16="http://schemas.microsoft.com/office/drawing/2014/main" id="{83C25BCE-EA93-4C60-A0BC-C1F2759FA756}"/>
                  </a:ext>
                </a:extLst>
              </p:cNvPr>
              <p:cNvSpPr/>
              <p:nvPr/>
            </p:nvSpPr>
            <p:spPr>
              <a:xfrm>
                <a:off x="5349022" y="3143525"/>
                <a:ext cx="676596" cy="105654"/>
              </a:xfrm>
              <a:prstGeom prst="rect">
                <a:avLst/>
              </a:prstGeom>
              <a:solidFill>
                <a:srgbClr val="3F5F5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205" name="Parallelogram 1204">
                <a:extLst>
                  <a:ext uri="{FF2B5EF4-FFF2-40B4-BE49-F238E27FC236}">
                    <a16:creationId xmlns:a16="http://schemas.microsoft.com/office/drawing/2014/main" id="{BEB8D8E0-8FC6-4A65-B499-1CAD7DA3E184}"/>
                  </a:ext>
                </a:extLst>
              </p:cNvPr>
              <p:cNvSpPr/>
              <p:nvPr/>
            </p:nvSpPr>
            <p:spPr>
              <a:xfrm rot="5400000">
                <a:off x="5252746" y="3256941"/>
                <a:ext cx="445214" cy="252661"/>
              </a:xfrm>
              <a:prstGeom prst="parallelogram">
                <a:avLst/>
              </a:prstGeom>
              <a:solidFill>
                <a:srgbClr val="3F5F5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206" name="Parallelogram 1205">
                <a:extLst>
                  <a:ext uri="{FF2B5EF4-FFF2-40B4-BE49-F238E27FC236}">
                    <a16:creationId xmlns:a16="http://schemas.microsoft.com/office/drawing/2014/main" id="{694E0BB1-9C42-45BC-A00E-12C9C4F68DA1}"/>
                  </a:ext>
                </a:extLst>
              </p:cNvPr>
              <p:cNvSpPr/>
              <p:nvPr/>
            </p:nvSpPr>
            <p:spPr>
              <a:xfrm rot="16200000" flipH="1">
                <a:off x="5676681" y="3256941"/>
                <a:ext cx="445214" cy="252661"/>
              </a:xfrm>
              <a:prstGeom prst="parallelogram">
                <a:avLst/>
              </a:prstGeom>
              <a:solidFill>
                <a:srgbClr val="3F5F5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207" name="Rektangel 1206">
                <a:extLst>
                  <a:ext uri="{FF2B5EF4-FFF2-40B4-BE49-F238E27FC236}">
                    <a16:creationId xmlns:a16="http://schemas.microsoft.com/office/drawing/2014/main" id="{64EAA52A-FC03-4E51-8BF6-E4874C4E8C40}"/>
                  </a:ext>
                </a:extLst>
              </p:cNvPr>
              <p:cNvSpPr/>
              <p:nvPr/>
            </p:nvSpPr>
            <p:spPr>
              <a:xfrm>
                <a:off x="5592472" y="3221062"/>
                <a:ext cx="252662" cy="338815"/>
              </a:xfrm>
              <a:prstGeom prst="rect">
                <a:avLst/>
              </a:prstGeom>
              <a:solidFill>
                <a:srgbClr val="3F5F5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208" name="Parallelogram 1207">
                <a:extLst>
                  <a:ext uri="{FF2B5EF4-FFF2-40B4-BE49-F238E27FC236}">
                    <a16:creationId xmlns:a16="http://schemas.microsoft.com/office/drawing/2014/main" id="{2BA5C95D-7F15-45EB-AA22-5F3436FD5606}"/>
                  </a:ext>
                </a:extLst>
              </p:cNvPr>
              <p:cNvSpPr/>
              <p:nvPr/>
            </p:nvSpPr>
            <p:spPr>
              <a:xfrm rot="5400000">
                <a:off x="5352519" y="3192216"/>
                <a:ext cx="98123" cy="79154"/>
              </a:xfrm>
              <a:prstGeom prst="parallelogram">
                <a:avLst/>
              </a:prstGeom>
              <a:solidFill>
                <a:srgbClr val="D8E4D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209" name="Parallelogram 1208">
                <a:extLst>
                  <a:ext uri="{FF2B5EF4-FFF2-40B4-BE49-F238E27FC236}">
                    <a16:creationId xmlns:a16="http://schemas.microsoft.com/office/drawing/2014/main" id="{DC30C7CD-F7BE-4209-A8AF-CB9B401238B5}"/>
                  </a:ext>
                </a:extLst>
              </p:cNvPr>
              <p:cNvSpPr/>
              <p:nvPr/>
            </p:nvSpPr>
            <p:spPr>
              <a:xfrm rot="5400000">
                <a:off x="5352519" y="3280505"/>
                <a:ext cx="98123" cy="79154"/>
              </a:xfrm>
              <a:prstGeom prst="parallelogram">
                <a:avLst/>
              </a:prstGeom>
              <a:solidFill>
                <a:srgbClr val="D8E4D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210" name="Parallelogram 1209">
                <a:extLst>
                  <a:ext uri="{FF2B5EF4-FFF2-40B4-BE49-F238E27FC236}">
                    <a16:creationId xmlns:a16="http://schemas.microsoft.com/office/drawing/2014/main" id="{AE57E48D-8993-4E63-A51C-1E3E0603ABEA}"/>
                  </a:ext>
                </a:extLst>
              </p:cNvPr>
              <p:cNvSpPr/>
              <p:nvPr/>
            </p:nvSpPr>
            <p:spPr>
              <a:xfrm rot="5400000">
                <a:off x="5446638" y="3214764"/>
                <a:ext cx="98123" cy="79154"/>
              </a:xfrm>
              <a:prstGeom prst="parallelogram">
                <a:avLst/>
              </a:prstGeom>
              <a:solidFill>
                <a:srgbClr val="D8E4D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211" name="Parallelogram 1210">
                <a:extLst>
                  <a:ext uri="{FF2B5EF4-FFF2-40B4-BE49-F238E27FC236}">
                    <a16:creationId xmlns:a16="http://schemas.microsoft.com/office/drawing/2014/main" id="{AC7E34AF-21BD-413C-991C-2B11EC965182}"/>
                  </a:ext>
                </a:extLst>
              </p:cNvPr>
              <p:cNvSpPr/>
              <p:nvPr/>
            </p:nvSpPr>
            <p:spPr>
              <a:xfrm rot="5400000">
                <a:off x="5447271" y="3302734"/>
                <a:ext cx="98123" cy="79154"/>
              </a:xfrm>
              <a:prstGeom prst="parallelogram">
                <a:avLst/>
              </a:prstGeom>
              <a:solidFill>
                <a:srgbClr val="D8E4D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212" name="Parallelogram 1211">
                <a:extLst>
                  <a:ext uri="{FF2B5EF4-FFF2-40B4-BE49-F238E27FC236}">
                    <a16:creationId xmlns:a16="http://schemas.microsoft.com/office/drawing/2014/main" id="{8681DB62-0422-4898-B0CC-07BA38613470}"/>
                  </a:ext>
                </a:extLst>
              </p:cNvPr>
              <p:cNvSpPr/>
              <p:nvPr/>
            </p:nvSpPr>
            <p:spPr>
              <a:xfrm rot="5400000">
                <a:off x="5352519" y="3367573"/>
                <a:ext cx="98123" cy="79154"/>
              </a:xfrm>
              <a:prstGeom prst="parallelogram">
                <a:avLst/>
              </a:prstGeom>
              <a:solidFill>
                <a:srgbClr val="D8E4D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213" name="Parallelogram 1212">
                <a:extLst>
                  <a:ext uri="{FF2B5EF4-FFF2-40B4-BE49-F238E27FC236}">
                    <a16:creationId xmlns:a16="http://schemas.microsoft.com/office/drawing/2014/main" id="{A2647DEF-7E11-4115-810A-C3C4029D903E}"/>
                  </a:ext>
                </a:extLst>
              </p:cNvPr>
              <p:cNvSpPr/>
              <p:nvPr/>
            </p:nvSpPr>
            <p:spPr>
              <a:xfrm rot="5400000">
                <a:off x="5447271" y="3389802"/>
                <a:ext cx="98123" cy="79154"/>
              </a:xfrm>
              <a:prstGeom prst="parallelogram">
                <a:avLst/>
              </a:prstGeom>
              <a:solidFill>
                <a:srgbClr val="D8E4D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grpSp>
            <p:nvGrpSpPr>
              <p:cNvPr id="1214" name="Gruppe 1213">
                <a:extLst>
                  <a:ext uri="{FF2B5EF4-FFF2-40B4-BE49-F238E27FC236}">
                    <a16:creationId xmlns:a16="http://schemas.microsoft.com/office/drawing/2014/main" id="{FA2B8F25-7BCB-477E-ACC2-390CB860DD69}"/>
                  </a:ext>
                </a:extLst>
              </p:cNvPr>
              <p:cNvGrpSpPr/>
              <p:nvPr/>
            </p:nvGrpSpPr>
            <p:grpSpPr>
              <a:xfrm flipH="1">
                <a:off x="5838296" y="3182733"/>
                <a:ext cx="173906" cy="295709"/>
                <a:chOff x="7286243" y="2703579"/>
                <a:chExt cx="197012" cy="333123"/>
              </a:xfrm>
            </p:grpSpPr>
            <p:sp>
              <p:nvSpPr>
                <p:cNvPr id="1278" name="Parallelogram 1277">
                  <a:extLst>
                    <a:ext uri="{FF2B5EF4-FFF2-40B4-BE49-F238E27FC236}">
                      <a16:creationId xmlns:a16="http://schemas.microsoft.com/office/drawing/2014/main" id="{E22F6CAA-705E-4A5B-AC08-3191734D4799}"/>
                    </a:ext>
                  </a:extLst>
                </p:cNvPr>
                <p:cNvSpPr/>
                <p:nvPr/>
              </p:nvSpPr>
              <p:spPr>
                <a:xfrm rot="5400000">
                  <a:off x="7275810" y="2714012"/>
                  <a:ext cx="110538" cy="89671"/>
                </a:xfrm>
                <a:prstGeom prst="parallelogram">
                  <a:avLst/>
                </a:prstGeom>
                <a:solidFill>
                  <a:srgbClr val="D8E4D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1279" name="Parallelogram 1278">
                  <a:extLst>
                    <a:ext uri="{FF2B5EF4-FFF2-40B4-BE49-F238E27FC236}">
                      <a16:creationId xmlns:a16="http://schemas.microsoft.com/office/drawing/2014/main" id="{E2353246-E01C-4FF1-A528-BAB1A1B1B92D}"/>
                    </a:ext>
                  </a:extLst>
                </p:cNvPr>
                <p:cNvSpPr/>
                <p:nvPr/>
              </p:nvSpPr>
              <p:spPr>
                <a:xfrm rot="5400000">
                  <a:off x="7275810" y="2813472"/>
                  <a:ext cx="110538" cy="89671"/>
                </a:xfrm>
                <a:prstGeom prst="parallelogram">
                  <a:avLst/>
                </a:prstGeom>
                <a:solidFill>
                  <a:srgbClr val="D8E4D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1280" name="Parallelogram 1279">
                  <a:extLst>
                    <a:ext uri="{FF2B5EF4-FFF2-40B4-BE49-F238E27FC236}">
                      <a16:creationId xmlns:a16="http://schemas.microsoft.com/office/drawing/2014/main" id="{345A8223-BBAB-474D-90A7-B4C216A41EF2}"/>
                    </a:ext>
                  </a:extLst>
                </p:cNvPr>
                <p:cNvSpPr/>
                <p:nvPr/>
              </p:nvSpPr>
              <p:spPr>
                <a:xfrm rot="5400000">
                  <a:off x="7382434" y="2739413"/>
                  <a:ext cx="110538" cy="89671"/>
                </a:xfrm>
                <a:prstGeom prst="parallelogram">
                  <a:avLst/>
                </a:prstGeom>
                <a:solidFill>
                  <a:srgbClr val="D8E4D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1281" name="Parallelogram 1280">
                  <a:extLst>
                    <a:ext uri="{FF2B5EF4-FFF2-40B4-BE49-F238E27FC236}">
                      <a16:creationId xmlns:a16="http://schemas.microsoft.com/office/drawing/2014/main" id="{233B9B05-FDA1-4CAE-B7C9-26B99DAC20C7}"/>
                    </a:ext>
                  </a:extLst>
                </p:cNvPr>
                <p:cNvSpPr/>
                <p:nvPr/>
              </p:nvSpPr>
              <p:spPr>
                <a:xfrm rot="5400000">
                  <a:off x="7383151" y="2838513"/>
                  <a:ext cx="110538" cy="89671"/>
                </a:xfrm>
                <a:prstGeom prst="parallelogram">
                  <a:avLst/>
                </a:prstGeom>
                <a:solidFill>
                  <a:srgbClr val="D8E4D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1282" name="Parallelogram 1281">
                  <a:extLst>
                    <a:ext uri="{FF2B5EF4-FFF2-40B4-BE49-F238E27FC236}">
                      <a16:creationId xmlns:a16="http://schemas.microsoft.com/office/drawing/2014/main" id="{85194CA0-F20A-4EC1-9690-7979FC41C0B1}"/>
                    </a:ext>
                  </a:extLst>
                </p:cNvPr>
                <p:cNvSpPr/>
                <p:nvPr/>
              </p:nvSpPr>
              <p:spPr>
                <a:xfrm rot="5400000">
                  <a:off x="7275810" y="2911556"/>
                  <a:ext cx="110538" cy="89671"/>
                </a:xfrm>
                <a:prstGeom prst="parallelogram">
                  <a:avLst/>
                </a:prstGeom>
                <a:solidFill>
                  <a:srgbClr val="D8E4D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1283" name="Parallelogram 1282">
                  <a:extLst>
                    <a:ext uri="{FF2B5EF4-FFF2-40B4-BE49-F238E27FC236}">
                      <a16:creationId xmlns:a16="http://schemas.microsoft.com/office/drawing/2014/main" id="{24D327CD-7175-416D-B5A4-E3FF015BD0CC}"/>
                    </a:ext>
                  </a:extLst>
                </p:cNvPr>
                <p:cNvSpPr/>
                <p:nvPr/>
              </p:nvSpPr>
              <p:spPr>
                <a:xfrm rot="5400000">
                  <a:off x="7383151" y="2936597"/>
                  <a:ext cx="110538" cy="89671"/>
                </a:xfrm>
                <a:prstGeom prst="parallelogram">
                  <a:avLst/>
                </a:prstGeom>
                <a:solidFill>
                  <a:srgbClr val="D8E4D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</p:grpSp>
          <p:sp>
            <p:nvSpPr>
              <p:cNvPr id="1215" name="Rektangel 1214">
                <a:extLst>
                  <a:ext uri="{FF2B5EF4-FFF2-40B4-BE49-F238E27FC236}">
                    <a16:creationId xmlns:a16="http://schemas.microsoft.com/office/drawing/2014/main" id="{A6F706DC-FDD0-42AB-900A-9C1EC1CE006A}"/>
                  </a:ext>
                </a:extLst>
              </p:cNvPr>
              <p:cNvSpPr/>
              <p:nvPr/>
            </p:nvSpPr>
            <p:spPr>
              <a:xfrm>
                <a:off x="5591255" y="3231648"/>
                <a:ext cx="89856" cy="73446"/>
              </a:xfrm>
              <a:prstGeom prst="rect">
                <a:avLst/>
              </a:prstGeom>
              <a:solidFill>
                <a:srgbClr val="D8E4D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da-DK"/>
              </a:p>
            </p:txBody>
          </p:sp>
          <p:sp>
            <p:nvSpPr>
              <p:cNvPr id="1216" name="Rektangel 1215">
                <a:extLst>
                  <a:ext uri="{FF2B5EF4-FFF2-40B4-BE49-F238E27FC236}">
                    <a16:creationId xmlns:a16="http://schemas.microsoft.com/office/drawing/2014/main" id="{39D4BC91-C724-4B35-A8B2-B6FDA3107FD1}"/>
                  </a:ext>
                </a:extLst>
              </p:cNvPr>
              <p:cNvSpPr/>
              <p:nvPr/>
            </p:nvSpPr>
            <p:spPr>
              <a:xfrm>
                <a:off x="5706179" y="3231648"/>
                <a:ext cx="89856" cy="73446"/>
              </a:xfrm>
              <a:prstGeom prst="rect">
                <a:avLst/>
              </a:prstGeom>
              <a:solidFill>
                <a:srgbClr val="D8E4D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da-DK"/>
              </a:p>
            </p:txBody>
          </p:sp>
          <p:sp>
            <p:nvSpPr>
              <p:cNvPr id="1217" name="Rektangel 1216">
                <a:extLst>
                  <a:ext uri="{FF2B5EF4-FFF2-40B4-BE49-F238E27FC236}">
                    <a16:creationId xmlns:a16="http://schemas.microsoft.com/office/drawing/2014/main" id="{A20CDBDA-33D7-4DD0-BE9A-37DC9C260B9D}"/>
                  </a:ext>
                </a:extLst>
              </p:cNvPr>
              <p:cNvSpPr/>
              <p:nvPr/>
            </p:nvSpPr>
            <p:spPr>
              <a:xfrm>
                <a:off x="5591255" y="3317938"/>
                <a:ext cx="89856" cy="73446"/>
              </a:xfrm>
              <a:prstGeom prst="rect">
                <a:avLst/>
              </a:prstGeom>
              <a:solidFill>
                <a:srgbClr val="D8E4D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da-DK"/>
              </a:p>
            </p:txBody>
          </p:sp>
          <p:sp>
            <p:nvSpPr>
              <p:cNvPr id="1218" name="Rektangel 1217">
                <a:extLst>
                  <a:ext uri="{FF2B5EF4-FFF2-40B4-BE49-F238E27FC236}">
                    <a16:creationId xmlns:a16="http://schemas.microsoft.com/office/drawing/2014/main" id="{61FA61FE-C62A-494D-AF4C-800F6323BE8D}"/>
                  </a:ext>
                </a:extLst>
              </p:cNvPr>
              <p:cNvSpPr/>
              <p:nvPr/>
            </p:nvSpPr>
            <p:spPr>
              <a:xfrm>
                <a:off x="5706179" y="3317938"/>
                <a:ext cx="89856" cy="73446"/>
              </a:xfrm>
              <a:prstGeom prst="rect">
                <a:avLst/>
              </a:prstGeom>
              <a:solidFill>
                <a:srgbClr val="D8E4D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da-DK"/>
              </a:p>
            </p:txBody>
          </p:sp>
          <p:sp>
            <p:nvSpPr>
              <p:cNvPr id="1219" name="Rektangel 1218">
                <a:extLst>
                  <a:ext uri="{FF2B5EF4-FFF2-40B4-BE49-F238E27FC236}">
                    <a16:creationId xmlns:a16="http://schemas.microsoft.com/office/drawing/2014/main" id="{26AAD365-17F4-4260-807B-F5A6939E5153}"/>
                  </a:ext>
                </a:extLst>
              </p:cNvPr>
              <p:cNvSpPr/>
              <p:nvPr/>
            </p:nvSpPr>
            <p:spPr>
              <a:xfrm rot="16200000">
                <a:off x="5255951" y="3471593"/>
                <a:ext cx="127827" cy="31778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1220" name="Rektangel 1219">
                <a:extLst>
                  <a:ext uri="{FF2B5EF4-FFF2-40B4-BE49-F238E27FC236}">
                    <a16:creationId xmlns:a16="http://schemas.microsoft.com/office/drawing/2014/main" id="{E3A74035-4B4F-49BB-AA13-2D6E69E50FCB}"/>
                  </a:ext>
                </a:extLst>
              </p:cNvPr>
              <p:cNvSpPr/>
              <p:nvPr/>
            </p:nvSpPr>
            <p:spPr>
              <a:xfrm rot="16200000">
                <a:off x="5990341" y="3471593"/>
                <a:ext cx="127827" cy="31778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1221" name="Rektangel 1220">
                <a:extLst>
                  <a:ext uri="{FF2B5EF4-FFF2-40B4-BE49-F238E27FC236}">
                    <a16:creationId xmlns:a16="http://schemas.microsoft.com/office/drawing/2014/main" id="{2AF76F82-E900-4E0C-9AC3-B21FB7655192}"/>
                  </a:ext>
                </a:extLst>
              </p:cNvPr>
              <p:cNvSpPr/>
              <p:nvPr/>
            </p:nvSpPr>
            <p:spPr>
              <a:xfrm rot="16200000">
                <a:off x="5908001" y="3471593"/>
                <a:ext cx="127827" cy="31778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1222" name="Rektangel 1221">
                <a:extLst>
                  <a:ext uri="{FF2B5EF4-FFF2-40B4-BE49-F238E27FC236}">
                    <a16:creationId xmlns:a16="http://schemas.microsoft.com/office/drawing/2014/main" id="{1010D5B9-12FE-40EE-803C-99B3AF24AC53}"/>
                  </a:ext>
                </a:extLst>
              </p:cNvPr>
              <p:cNvSpPr/>
              <p:nvPr/>
            </p:nvSpPr>
            <p:spPr>
              <a:xfrm rot="16200000">
                <a:off x="5813049" y="3471593"/>
                <a:ext cx="127827" cy="31778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1223" name="Rektangel 1222">
                <a:extLst>
                  <a:ext uri="{FF2B5EF4-FFF2-40B4-BE49-F238E27FC236}">
                    <a16:creationId xmlns:a16="http://schemas.microsoft.com/office/drawing/2014/main" id="{AC1FC723-84BC-4588-9FA3-F735AF10091E}"/>
                  </a:ext>
                </a:extLst>
              </p:cNvPr>
              <p:cNvSpPr/>
              <p:nvPr/>
            </p:nvSpPr>
            <p:spPr>
              <a:xfrm rot="16200000">
                <a:off x="5433243" y="3471593"/>
                <a:ext cx="127827" cy="31778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1224" name="Rektangel 1223">
                <a:extLst>
                  <a:ext uri="{FF2B5EF4-FFF2-40B4-BE49-F238E27FC236}">
                    <a16:creationId xmlns:a16="http://schemas.microsoft.com/office/drawing/2014/main" id="{81E2D5A5-88F8-4597-A9C9-E15C7D8CA486}"/>
                  </a:ext>
                </a:extLst>
              </p:cNvPr>
              <p:cNvSpPr/>
              <p:nvPr/>
            </p:nvSpPr>
            <p:spPr>
              <a:xfrm rot="16200000">
                <a:off x="5338292" y="3471593"/>
                <a:ext cx="127827" cy="31778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1225" name="Rektangel 1224">
                <a:extLst>
                  <a:ext uri="{FF2B5EF4-FFF2-40B4-BE49-F238E27FC236}">
                    <a16:creationId xmlns:a16="http://schemas.microsoft.com/office/drawing/2014/main" id="{27870878-A725-4491-8675-B0DC7E4D5893}"/>
                  </a:ext>
                </a:extLst>
              </p:cNvPr>
              <p:cNvSpPr/>
              <p:nvPr/>
            </p:nvSpPr>
            <p:spPr>
              <a:xfrm>
                <a:off x="5591255" y="3404801"/>
                <a:ext cx="89856" cy="73446"/>
              </a:xfrm>
              <a:prstGeom prst="rect">
                <a:avLst/>
              </a:prstGeom>
              <a:solidFill>
                <a:srgbClr val="D8E4D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da-DK"/>
              </a:p>
            </p:txBody>
          </p:sp>
          <p:sp>
            <p:nvSpPr>
              <p:cNvPr id="1226" name="Rektangel 1225">
                <a:extLst>
                  <a:ext uri="{FF2B5EF4-FFF2-40B4-BE49-F238E27FC236}">
                    <a16:creationId xmlns:a16="http://schemas.microsoft.com/office/drawing/2014/main" id="{CFE2FACE-AA8B-446C-BB93-5B695755E367}"/>
                  </a:ext>
                </a:extLst>
              </p:cNvPr>
              <p:cNvSpPr/>
              <p:nvPr/>
            </p:nvSpPr>
            <p:spPr>
              <a:xfrm>
                <a:off x="5706179" y="3404801"/>
                <a:ext cx="89856" cy="73446"/>
              </a:xfrm>
              <a:prstGeom prst="rect">
                <a:avLst/>
              </a:prstGeom>
              <a:solidFill>
                <a:srgbClr val="D8E4D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da-DK"/>
              </a:p>
            </p:txBody>
          </p:sp>
          <p:sp>
            <p:nvSpPr>
              <p:cNvPr id="1227" name="Rektangel 1226">
                <a:extLst>
                  <a:ext uri="{FF2B5EF4-FFF2-40B4-BE49-F238E27FC236}">
                    <a16:creationId xmlns:a16="http://schemas.microsoft.com/office/drawing/2014/main" id="{3C89A89A-2A0E-44E2-B44F-B89A14E51842}"/>
                  </a:ext>
                </a:extLst>
              </p:cNvPr>
              <p:cNvSpPr/>
              <p:nvPr/>
            </p:nvSpPr>
            <p:spPr>
              <a:xfrm>
                <a:off x="5291365" y="3402415"/>
                <a:ext cx="791744" cy="31957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1228" name="Rektangel 1227">
                <a:extLst>
                  <a:ext uri="{FF2B5EF4-FFF2-40B4-BE49-F238E27FC236}">
                    <a16:creationId xmlns:a16="http://schemas.microsoft.com/office/drawing/2014/main" id="{985B893E-D30C-4E09-BAE5-AAC636A79E0B}"/>
                  </a:ext>
                </a:extLst>
              </p:cNvPr>
              <p:cNvSpPr/>
              <p:nvPr/>
            </p:nvSpPr>
            <p:spPr>
              <a:xfrm rot="16200000">
                <a:off x="5718098" y="3471593"/>
                <a:ext cx="127827" cy="31778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1229" name="Rektangel 1228">
                <a:extLst>
                  <a:ext uri="{FF2B5EF4-FFF2-40B4-BE49-F238E27FC236}">
                    <a16:creationId xmlns:a16="http://schemas.microsoft.com/office/drawing/2014/main" id="{A282E1F7-2120-4BAB-834D-9160C6518E92}"/>
                  </a:ext>
                </a:extLst>
              </p:cNvPr>
              <p:cNvSpPr/>
              <p:nvPr/>
            </p:nvSpPr>
            <p:spPr>
              <a:xfrm rot="16200000">
                <a:off x="5623146" y="3471593"/>
                <a:ext cx="127827" cy="31778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1230" name="Rektangel 1229">
                <a:extLst>
                  <a:ext uri="{FF2B5EF4-FFF2-40B4-BE49-F238E27FC236}">
                    <a16:creationId xmlns:a16="http://schemas.microsoft.com/office/drawing/2014/main" id="{BCFDB9C5-2DBD-4D00-BED8-71BDBB5AC9A1}"/>
                  </a:ext>
                </a:extLst>
              </p:cNvPr>
              <p:cNvSpPr/>
              <p:nvPr/>
            </p:nvSpPr>
            <p:spPr>
              <a:xfrm rot="16200000">
                <a:off x="5528195" y="3471593"/>
                <a:ext cx="127827" cy="31778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1231" name="Rektangel 1230">
                <a:extLst>
                  <a:ext uri="{FF2B5EF4-FFF2-40B4-BE49-F238E27FC236}">
                    <a16:creationId xmlns:a16="http://schemas.microsoft.com/office/drawing/2014/main" id="{18FCCAEE-3F91-4574-9B24-070F71677607}"/>
                  </a:ext>
                </a:extLst>
              </p:cNvPr>
              <p:cNvSpPr/>
              <p:nvPr/>
            </p:nvSpPr>
            <p:spPr>
              <a:xfrm>
                <a:off x="5291365" y="3541684"/>
                <a:ext cx="791744" cy="68960"/>
              </a:xfrm>
              <a:prstGeom prst="rect">
                <a:avLst/>
              </a:prstGeom>
              <a:solidFill>
                <a:srgbClr val="3F5F5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232" name="Rektangel 1231">
                <a:extLst>
                  <a:ext uri="{FF2B5EF4-FFF2-40B4-BE49-F238E27FC236}">
                    <a16:creationId xmlns:a16="http://schemas.microsoft.com/office/drawing/2014/main" id="{5B2D7D53-E160-4EC9-AB79-4875FCE595F4}"/>
                  </a:ext>
                </a:extLst>
              </p:cNvPr>
              <p:cNvSpPr/>
              <p:nvPr/>
            </p:nvSpPr>
            <p:spPr>
              <a:xfrm>
                <a:off x="5715741" y="5824302"/>
                <a:ext cx="110215" cy="202903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233" name="Rektangel 1232">
                <a:extLst>
                  <a:ext uri="{FF2B5EF4-FFF2-40B4-BE49-F238E27FC236}">
                    <a16:creationId xmlns:a16="http://schemas.microsoft.com/office/drawing/2014/main" id="{2BF88E59-35E2-4F5A-93CB-AAB6BF476450}"/>
                  </a:ext>
                </a:extLst>
              </p:cNvPr>
              <p:cNvSpPr/>
              <p:nvPr/>
            </p:nvSpPr>
            <p:spPr>
              <a:xfrm>
                <a:off x="5594613" y="5824302"/>
                <a:ext cx="110215" cy="202903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234" name="Rektangel 1233">
                <a:extLst>
                  <a:ext uri="{FF2B5EF4-FFF2-40B4-BE49-F238E27FC236}">
                    <a16:creationId xmlns:a16="http://schemas.microsoft.com/office/drawing/2014/main" id="{5F2E963B-6342-4821-98C8-65962963884B}"/>
                  </a:ext>
                </a:extLst>
              </p:cNvPr>
              <p:cNvSpPr/>
              <p:nvPr/>
            </p:nvSpPr>
            <p:spPr>
              <a:xfrm>
                <a:off x="5473212" y="5824302"/>
                <a:ext cx="110215" cy="202903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235" name="Rektangel 1234">
                <a:extLst>
                  <a:ext uri="{FF2B5EF4-FFF2-40B4-BE49-F238E27FC236}">
                    <a16:creationId xmlns:a16="http://schemas.microsoft.com/office/drawing/2014/main" id="{36EE0FD9-D105-4CFF-8714-7DA19C62D5A1}"/>
                  </a:ext>
                </a:extLst>
              </p:cNvPr>
              <p:cNvSpPr/>
              <p:nvPr/>
            </p:nvSpPr>
            <p:spPr>
              <a:xfrm>
                <a:off x="5353623" y="5824302"/>
                <a:ext cx="110215" cy="202903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236" name="Rektangel 1235">
                <a:extLst>
                  <a:ext uri="{FF2B5EF4-FFF2-40B4-BE49-F238E27FC236}">
                    <a16:creationId xmlns:a16="http://schemas.microsoft.com/office/drawing/2014/main" id="{F11D45FA-A1BC-4D13-A8C6-28DF9CEBCD07}"/>
                  </a:ext>
                </a:extLst>
              </p:cNvPr>
              <p:cNvSpPr/>
              <p:nvPr/>
            </p:nvSpPr>
            <p:spPr>
              <a:xfrm>
                <a:off x="5234306" y="5824302"/>
                <a:ext cx="110215" cy="202903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grpSp>
            <p:nvGrpSpPr>
              <p:cNvPr id="1237" name="Gruppe 1236">
                <a:extLst>
                  <a:ext uri="{FF2B5EF4-FFF2-40B4-BE49-F238E27FC236}">
                    <a16:creationId xmlns:a16="http://schemas.microsoft.com/office/drawing/2014/main" id="{E310BD5E-1208-4A1C-A8E0-093694389760}"/>
                  </a:ext>
                </a:extLst>
              </p:cNvPr>
              <p:cNvGrpSpPr/>
              <p:nvPr/>
            </p:nvGrpSpPr>
            <p:grpSpPr>
              <a:xfrm>
                <a:off x="5186504" y="5766771"/>
                <a:ext cx="801793" cy="53671"/>
                <a:chOff x="1209635" y="3152432"/>
                <a:chExt cx="9240230" cy="585788"/>
              </a:xfrm>
            </p:grpSpPr>
            <p:sp>
              <p:nvSpPr>
                <p:cNvPr id="1275" name="Retvinklet trekant 1274">
                  <a:extLst>
                    <a:ext uri="{FF2B5EF4-FFF2-40B4-BE49-F238E27FC236}">
                      <a16:creationId xmlns:a16="http://schemas.microsoft.com/office/drawing/2014/main" id="{24FBDA62-CECF-44BD-AA30-03EFFE3B6998}"/>
                    </a:ext>
                  </a:extLst>
                </p:cNvPr>
                <p:cNvSpPr/>
                <p:nvPr/>
              </p:nvSpPr>
              <p:spPr>
                <a:xfrm>
                  <a:off x="9572041" y="3152432"/>
                  <a:ext cx="877824" cy="585216"/>
                </a:xfrm>
                <a:prstGeom prst="rtTriangle">
                  <a:avLst/>
                </a:prstGeom>
                <a:solidFill>
                  <a:srgbClr val="93B2B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1276" name="Rektangel 1275">
                  <a:extLst>
                    <a:ext uri="{FF2B5EF4-FFF2-40B4-BE49-F238E27FC236}">
                      <a16:creationId xmlns:a16="http://schemas.microsoft.com/office/drawing/2014/main" id="{AD4FEF11-FAF0-4E2C-9B9A-AA9B0B965BD5}"/>
                    </a:ext>
                  </a:extLst>
                </p:cNvPr>
                <p:cNvSpPr/>
                <p:nvPr/>
              </p:nvSpPr>
              <p:spPr>
                <a:xfrm>
                  <a:off x="2087459" y="3152432"/>
                  <a:ext cx="7484582" cy="585788"/>
                </a:xfrm>
                <a:prstGeom prst="rect">
                  <a:avLst/>
                </a:prstGeom>
                <a:gradFill flip="none" rotWithShape="1">
                  <a:gsLst>
                    <a:gs pos="35000">
                      <a:schemeClr val="accent4">
                        <a:lumMod val="5000"/>
                        <a:lumOff val="95000"/>
                      </a:schemeClr>
                    </a:gs>
                    <a:gs pos="0">
                      <a:srgbClr val="9CBCC0"/>
                    </a:gs>
                    <a:gs pos="55000">
                      <a:srgbClr val="7E9BA2"/>
                    </a:gs>
                    <a:gs pos="100000">
                      <a:srgbClr val="94B3BE"/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 dirty="0"/>
                </a:p>
              </p:txBody>
            </p:sp>
            <p:sp>
              <p:nvSpPr>
                <p:cNvPr id="1277" name="Retvinklet trekant 1276">
                  <a:extLst>
                    <a:ext uri="{FF2B5EF4-FFF2-40B4-BE49-F238E27FC236}">
                      <a16:creationId xmlns:a16="http://schemas.microsoft.com/office/drawing/2014/main" id="{030386B6-7B28-4B71-9919-78100C74A88C}"/>
                    </a:ext>
                  </a:extLst>
                </p:cNvPr>
                <p:cNvSpPr/>
                <p:nvPr/>
              </p:nvSpPr>
              <p:spPr>
                <a:xfrm flipH="1">
                  <a:off x="1209635" y="3152432"/>
                  <a:ext cx="877824" cy="585216"/>
                </a:xfrm>
                <a:prstGeom prst="rtTriangle">
                  <a:avLst/>
                </a:prstGeom>
                <a:solidFill>
                  <a:srgbClr val="9EBEC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</p:grpSp>
          <p:grpSp>
            <p:nvGrpSpPr>
              <p:cNvPr id="1238" name="Gruppe 1237">
                <a:extLst>
                  <a:ext uri="{FF2B5EF4-FFF2-40B4-BE49-F238E27FC236}">
                    <a16:creationId xmlns:a16="http://schemas.microsoft.com/office/drawing/2014/main" id="{3B6DB2EB-1679-4E43-91ED-DB9F3DEA20FD}"/>
                  </a:ext>
                </a:extLst>
              </p:cNvPr>
              <p:cNvGrpSpPr/>
              <p:nvPr/>
            </p:nvGrpSpPr>
            <p:grpSpPr>
              <a:xfrm>
                <a:off x="5835932" y="4454540"/>
                <a:ext cx="110215" cy="202903"/>
                <a:chOff x="1758507" y="5170209"/>
                <a:chExt cx="156925" cy="285896"/>
              </a:xfrm>
            </p:grpSpPr>
            <p:sp>
              <p:nvSpPr>
                <p:cNvPr id="1272" name="Rektangel 1271">
                  <a:extLst>
                    <a:ext uri="{FF2B5EF4-FFF2-40B4-BE49-F238E27FC236}">
                      <a16:creationId xmlns:a16="http://schemas.microsoft.com/office/drawing/2014/main" id="{16294BF5-B9EF-4BCF-B75F-B134ACE1870C}"/>
                    </a:ext>
                  </a:extLst>
                </p:cNvPr>
                <p:cNvSpPr/>
                <p:nvPr/>
              </p:nvSpPr>
              <p:spPr>
                <a:xfrm>
                  <a:off x="1758507" y="5170209"/>
                  <a:ext cx="156925" cy="28589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cxnSp>
              <p:nvCxnSpPr>
                <p:cNvPr id="1273" name="Lige forbindelse 1272">
                  <a:extLst>
                    <a:ext uri="{FF2B5EF4-FFF2-40B4-BE49-F238E27FC236}">
                      <a16:creationId xmlns:a16="http://schemas.microsoft.com/office/drawing/2014/main" id="{433DC924-1528-4672-9B23-8780A7351161}"/>
                    </a:ext>
                  </a:extLst>
                </p:cNvPr>
                <p:cNvCxnSpPr>
                  <a:cxnSpLocks/>
                  <a:stCxn id="1272" idx="0"/>
                  <a:endCxn id="1272" idx="2"/>
                </p:cNvCxnSpPr>
                <p:nvPr/>
              </p:nvCxnSpPr>
              <p:spPr>
                <a:xfrm>
                  <a:off x="1836970" y="5170209"/>
                  <a:ext cx="0" cy="285896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74" name="Lige forbindelse 1273">
                  <a:extLst>
                    <a:ext uri="{FF2B5EF4-FFF2-40B4-BE49-F238E27FC236}">
                      <a16:creationId xmlns:a16="http://schemas.microsoft.com/office/drawing/2014/main" id="{D7617DB8-3DAE-4E26-AFFF-CA3093B43804}"/>
                    </a:ext>
                  </a:extLst>
                </p:cNvPr>
                <p:cNvCxnSpPr>
                  <a:cxnSpLocks/>
                  <a:stCxn id="1272" idx="1"/>
                  <a:endCxn id="1272" idx="3"/>
                </p:cNvCxnSpPr>
                <p:nvPr/>
              </p:nvCxnSpPr>
              <p:spPr>
                <a:xfrm>
                  <a:off x="1758507" y="5313157"/>
                  <a:ext cx="156925" cy="0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39" name="Gruppe 1238">
                <a:extLst>
                  <a:ext uri="{FF2B5EF4-FFF2-40B4-BE49-F238E27FC236}">
                    <a16:creationId xmlns:a16="http://schemas.microsoft.com/office/drawing/2014/main" id="{B93FA2A0-59F2-4D4B-9549-4BE0947766CC}"/>
                  </a:ext>
                </a:extLst>
              </p:cNvPr>
              <p:cNvGrpSpPr/>
              <p:nvPr/>
            </p:nvGrpSpPr>
            <p:grpSpPr>
              <a:xfrm>
                <a:off x="5454147" y="3745047"/>
                <a:ext cx="110215" cy="202903"/>
                <a:chOff x="1758507" y="5170209"/>
                <a:chExt cx="156925" cy="285896"/>
              </a:xfrm>
            </p:grpSpPr>
            <p:sp>
              <p:nvSpPr>
                <p:cNvPr id="1269" name="Rektangel 1268">
                  <a:extLst>
                    <a:ext uri="{FF2B5EF4-FFF2-40B4-BE49-F238E27FC236}">
                      <a16:creationId xmlns:a16="http://schemas.microsoft.com/office/drawing/2014/main" id="{A0E4EF35-FACB-44F9-9F3E-43A7E2B0D662}"/>
                    </a:ext>
                  </a:extLst>
                </p:cNvPr>
                <p:cNvSpPr/>
                <p:nvPr/>
              </p:nvSpPr>
              <p:spPr>
                <a:xfrm>
                  <a:off x="1758507" y="5170209"/>
                  <a:ext cx="156925" cy="28589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cxnSp>
              <p:nvCxnSpPr>
                <p:cNvPr id="1270" name="Lige forbindelse 1269">
                  <a:extLst>
                    <a:ext uri="{FF2B5EF4-FFF2-40B4-BE49-F238E27FC236}">
                      <a16:creationId xmlns:a16="http://schemas.microsoft.com/office/drawing/2014/main" id="{7DC66DD5-D52F-45DE-82D3-4AD6E08ABA69}"/>
                    </a:ext>
                  </a:extLst>
                </p:cNvPr>
                <p:cNvCxnSpPr>
                  <a:cxnSpLocks/>
                  <a:stCxn id="1269" idx="0"/>
                  <a:endCxn id="1269" idx="2"/>
                </p:cNvCxnSpPr>
                <p:nvPr/>
              </p:nvCxnSpPr>
              <p:spPr>
                <a:xfrm>
                  <a:off x="1836970" y="5170209"/>
                  <a:ext cx="0" cy="285896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71" name="Lige forbindelse 1270">
                  <a:extLst>
                    <a:ext uri="{FF2B5EF4-FFF2-40B4-BE49-F238E27FC236}">
                      <a16:creationId xmlns:a16="http://schemas.microsoft.com/office/drawing/2014/main" id="{FF0F3E42-F5F3-46EB-8F7E-16BB88C2DBCB}"/>
                    </a:ext>
                  </a:extLst>
                </p:cNvPr>
                <p:cNvCxnSpPr>
                  <a:cxnSpLocks/>
                  <a:stCxn id="1269" idx="1"/>
                  <a:endCxn id="1269" idx="3"/>
                </p:cNvCxnSpPr>
                <p:nvPr/>
              </p:nvCxnSpPr>
              <p:spPr>
                <a:xfrm>
                  <a:off x="1758507" y="5313157"/>
                  <a:ext cx="156925" cy="0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40" name="Gruppe 1239">
                <a:extLst>
                  <a:ext uri="{FF2B5EF4-FFF2-40B4-BE49-F238E27FC236}">
                    <a16:creationId xmlns:a16="http://schemas.microsoft.com/office/drawing/2014/main" id="{60DD437B-83CD-43BD-B46E-12F7635E077A}"/>
                  </a:ext>
                </a:extLst>
              </p:cNvPr>
              <p:cNvGrpSpPr/>
              <p:nvPr/>
            </p:nvGrpSpPr>
            <p:grpSpPr>
              <a:xfrm>
                <a:off x="5369458" y="3940570"/>
                <a:ext cx="635558" cy="437035"/>
                <a:chOff x="6776638" y="3675567"/>
                <a:chExt cx="720000" cy="492329"/>
              </a:xfrm>
            </p:grpSpPr>
            <p:grpSp>
              <p:nvGrpSpPr>
                <p:cNvPr id="1258" name="Gruppe 1257">
                  <a:extLst>
                    <a:ext uri="{FF2B5EF4-FFF2-40B4-BE49-F238E27FC236}">
                      <a16:creationId xmlns:a16="http://schemas.microsoft.com/office/drawing/2014/main" id="{80BFA02B-ABCB-4553-A7B4-824E48D92788}"/>
                    </a:ext>
                  </a:extLst>
                </p:cNvPr>
                <p:cNvGrpSpPr/>
                <p:nvPr/>
              </p:nvGrpSpPr>
              <p:grpSpPr>
                <a:xfrm>
                  <a:off x="7053110" y="3917891"/>
                  <a:ext cx="168029" cy="213816"/>
                  <a:chOff x="4852454" y="2916519"/>
                  <a:chExt cx="278597" cy="366599"/>
                </a:xfrm>
              </p:grpSpPr>
              <p:sp>
                <p:nvSpPr>
                  <p:cNvPr id="1267" name="Rektangel 1266">
                    <a:extLst>
                      <a:ext uri="{FF2B5EF4-FFF2-40B4-BE49-F238E27FC236}">
                        <a16:creationId xmlns:a16="http://schemas.microsoft.com/office/drawing/2014/main" id="{7EB3670D-AB03-4C3D-B9A8-4B83A12B20BD}"/>
                      </a:ext>
                    </a:extLst>
                  </p:cNvPr>
                  <p:cNvSpPr/>
                  <p:nvPr/>
                </p:nvSpPr>
                <p:spPr>
                  <a:xfrm>
                    <a:off x="4852454" y="3036482"/>
                    <a:ext cx="278597" cy="246636"/>
                  </a:xfrm>
                  <a:prstGeom prst="rect">
                    <a:avLst/>
                  </a:prstGeom>
                  <a:solidFill>
                    <a:srgbClr val="604A3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a-DK"/>
                  </a:p>
                </p:txBody>
              </p:sp>
              <p:sp>
                <p:nvSpPr>
                  <p:cNvPr id="1268" name="Rektangel: afrundede hjørner 1267">
                    <a:extLst>
                      <a:ext uri="{FF2B5EF4-FFF2-40B4-BE49-F238E27FC236}">
                        <a16:creationId xmlns:a16="http://schemas.microsoft.com/office/drawing/2014/main" id="{818FB5CA-9984-43AE-85D1-22E08FB19E5A}"/>
                      </a:ext>
                    </a:extLst>
                  </p:cNvPr>
                  <p:cNvSpPr/>
                  <p:nvPr/>
                </p:nvSpPr>
                <p:spPr>
                  <a:xfrm>
                    <a:off x="4852454" y="2916519"/>
                    <a:ext cx="278597" cy="152783"/>
                  </a:xfrm>
                  <a:prstGeom prst="roundRect">
                    <a:avLst/>
                  </a:prstGeom>
                  <a:solidFill>
                    <a:srgbClr val="604A3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a-DK"/>
                  </a:p>
                </p:txBody>
              </p:sp>
            </p:grpSp>
            <p:sp>
              <p:nvSpPr>
                <p:cNvPr id="1259" name="Rektangel 1258">
                  <a:extLst>
                    <a:ext uri="{FF2B5EF4-FFF2-40B4-BE49-F238E27FC236}">
                      <a16:creationId xmlns:a16="http://schemas.microsoft.com/office/drawing/2014/main" id="{F5CD696C-DE64-415D-A1C6-AF5DBAA1013D}"/>
                    </a:ext>
                  </a:extLst>
                </p:cNvPr>
                <p:cNvSpPr/>
                <p:nvPr/>
              </p:nvSpPr>
              <p:spPr>
                <a:xfrm>
                  <a:off x="6776638" y="4131896"/>
                  <a:ext cx="720000" cy="36000"/>
                </a:xfrm>
                <a:prstGeom prst="rect">
                  <a:avLst/>
                </a:prstGeom>
                <a:gradFill>
                  <a:gsLst>
                    <a:gs pos="72000">
                      <a:srgbClr val="CCC9B4"/>
                    </a:gs>
                    <a:gs pos="30000">
                      <a:schemeClr val="bg2">
                        <a:lumMod val="90000"/>
                      </a:schemeClr>
                    </a:gs>
                    <a:gs pos="0">
                      <a:schemeClr val="bg2">
                        <a:lumMod val="90000"/>
                      </a:schemeClr>
                    </a:gs>
                    <a:gs pos="100000">
                      <a:schemeClr val="bg2">
                        <a:lumMod val="90000"/>
                      </a:schemeClr>
                    </a:gs>
                  </a:gsLst>
                  <a:lin ang="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1260" name="Rektangel 1259">
                  <a:extLst>
                    <a:ext uri="{FF2B5EF4-FFF2-40B4-BE49-F238E27FC236}">
                      <a16:creationId xmlns:a16="http://schemas.microsoft.com/office/drawing/2014/main" id="{93239C63-5CE7-4419-B88A-32CBE479A23E}"/>
                    </a:ext>
                  </a:extLst>
                </p:cNvPr>
                <p:cNvSpPr/>
                <p:nvPr/>
              </p:nvSpPr>
              <p:spPr>
                <a:xfrm>
                  <a:off x="6848638" y="3983458"/>
                  <a:ext cx="576000" cy="36000"/>
                </a:xfrm>
                <a:prstGeom prst="rect">
                  <a:avLst/>
                </a:prstGeom>
                <a:gradFill>
                  <a:gsLst>
                    <a:gs pos="72000">
                      <a:srgbClr val="CCC9B4"/>
                    </a:gs>
                    <a:gs pos="30000">
                      <a:schemeClr val="bg2">
                        <a:lumMod val="90000"/>
                      </a:schemeClr>
                    </a:gs>
                    <a:gs pos="0">
                      <a:schemeClr val="bg2">
                        <a:lumMod val="90000"/>
                      </a:schemeClr>
                    </a:gs>
                    <a:gs pos="100000">
                      <a:schemeClr val="bg2">
                        <a:lumMod val="90000"/>
                      </a:schemeClr>
                    </a:gs>
                  </a:gsLst>
                  <a:lin ang="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1261" name="Rektangel 1260">
                  <a:extLst>
                    <a:ext uri="{FF2B5EF4-FFF2-40B4-BE49-F238E27FC236}">
                      <a16:creationId xmlns:a16="http://schemas.microsoft.com/office/drawing/2014/main" id="{FAE942D7-1DE9-43B0-8546-6690E87DB195}"/>
                    </a:ext>
                  </a:extLst>
                </p:cNvPr>
                <p:cNvSpPr/>
                <p:nvPr/>
              </p:nvSpPr>
              <p:spPr>
                <a:xfrm rot="5400000">
                  <a:off x="6845426" y="4058696"/>
                  <a:ext cx="108000" cy="36000"/>
                </a:xfrm>
                <a:prstGeom prst="rect">
                  <a:avLst/>
                </a:prstGeom>
                <a:gradFill>
                  <a:gsLst>
                    <a:gs pos="72000">
                      <a:srgbClr val="CCC9B4"/>
                    </a:gs>
                    <a:gs pos="30000">
                      <a:schemeClr val="bg2">
                        <a:lumMod val="90000"/>
                      </a:schemeClr>
                    </a:gs>
                    <a:gs pos="0">
                      <a:schemeClr val="bg2">
                        <a:lumMod val="90000"/>
                      </a:schemeClr>
                    </a:gs>
                    <a:gs pos="100000">
                      <a:schemeClr val="bg2">
                        <a:lumMod val="90000"/>
                      </a:schemeClr>
                    </a:gs>
                  </a:gsLst>
                  <a:lin ang="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1262" name="Rektangel 1261">
                  <a:extLst>
                    <a:ext uri="{FF2B5EF4-FFF2-40B4-BE49-F238E27FC236}">
                      <a16:creationId xmlns:a16="http://schemas.microsoft.com/office/drawing/2014/main" id="{FB29AFA3-0728-4C23-A1A4-26BD7571A760}"/>
                    </a:ext>
                  </a:extLst>
                </p:cNvPr>
                <p:cNvSpPr/>
                <p:nvPr/>
              </p:nvSpPr>
              <p:spPr>
                <a:xfrm rot="5400000">
                  <a:off x="6964624" y="4058696"/>
                  <a:ext cx="108000" cy="36000"/>
                </a:xfrm>
                <a:prstGeom prst="rect">
                  <a:avLst/>
                </a:prstGeom>
                <a:gradFill>
                  <a:gsLst>
                    <a:gs pos="72000">
                      <a:srgbClr val="CCC9B4"/>
                    </a:gs>
                    <a:gs pos="30000">
                      <a:schemeClr val="bg2">
                        <a:lumMod val="90000"/>
                      </a:schemeClr>
                    </a:gs>
                    <a:gs pos="0">
                      <a:schemeClr val="bg2">
                        <a:lumMod val="90000"/>
                      </a:schemeClr>
                    </a:gs>
                    <a:gs pos="100000">
                      <a:schemeClr val="bg2">
                        <a:lumMod val="90000"/>
                      </a:schemeClr>
                    </a:gs>
                  </a:gsLst>
                  <a:lin ang="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1263" name="Rektangel 1262">
                  <a:extLst>
                    <a:ext uri="{FF2B5EF4-FFF2-40B4-BE49-F238E27FC236}">
                      <a16:creationId xmlns:a16="http://schemas.microsoft.com/office/drawing/2014/main" id="{DDD92164-74B7-42A1-A49C-DEE8C1CBB3A4}"/>
                    </a:ext>
                  </a:extLst>
                </p:cNvPr>
                <p:cNvSpPr/>
                <p:nvPr/>
              </p:nvSpPr>
              <p:spPr>
                <a:xfrm rot="5400000">
                  <a:off x="7083822" y="4058696"/>
                  <a:ext cx="108000" cy="36000"/>
                </a:xfrm>
                <a:prstGeom prst="rect">
                  <a:avLst/>
                </a:prstGeom>
                <a:gradFill>
                  <a:gsLst>
                    <a:gs pos="72000">
                      <a:srgbClr val="CCC9B4"/>
                    </a:gs>
                    <a:gs pos="30000">
                      <a:schemeClr val="bg2">
                        <a:lumMod val="90000"/>
                      </a:schemeClr>
                    </a:gs>
                    <a:gs pos="0">
                      <a:schemeClr val="bg2">
                        <a:lumMod val="90000"/>
                      </a:schemeClr>
                    </a:gs>
                    <a:gs pos="100000">
                      <a:schemeClr val="bg2">
                        <a:lumMod val="90000"/>
                      </a:schemeClr>
                    </a:gs>
                  </a:gsLst>
                  <a:lin ang="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1264" name="Rektangel 1263">
                  <a:extLst>
                    <a:ext uri="{FF2B5EF4-FFF2-40B4-BE49-F238E27FC236}">
                      <a16:creationId xmlns:a16="http://schemas.microsoft.com/office/drawing/2014/main" id="{E61E7FF1-1835-4B0D-99A0-008906286602}"/>
                    </a:ext>
                  </a:extLst>
                </p:cNvPr>
                <p:cNvSpPr/>
                <p:nvPr/>
              </p:nvSpPr>
              <p:spPr>
                <a:xfrm rot="5400000">
                  <a:off x="7203020" y="4058696"/>
                  <a:ext cx="108000" cy="36000"/>
                </a:xfrm>
                <a:prstGeom prst="rect">
                  <a:avLst/>
                </a:prstGeom>
                <a:gradFill>
                  <a:gsLst>
                    <a:gs pos="72000">
                      <a:srgbClr val="CCC9B4"/>
                    </a:gs>
                    <a:gs pos="30000">
                      <a:schemeClr val="bg2">
                        <a:lumMod val="90000"/>
                      </a:schemeClr>
                    </a:gs>
                    <a:gs pos="0">
                      <a:schemeClr val="bg2">
                        <a:lumMod val="90000"/>
                      </a:schemeClr>
                    </a:gs>
                    <a:gs pos="100000">
                      <a:schemeClr val="bg2">
                        <a:lumMod val="90000"/>
                      </a:schemeClr>
                    </a:gs>
                  </a:gsLst>
                  <a:lin ang="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1265" name="Rektangel 1264">
                  <a:extLst>
                    <a:ext uri="{FF2B5EF4-FFF2-40B4-BE49-F238E27FC236}">
                      <a16:creationId xmlns:a16="http://schemas.microsoft.com/office/drawing/2014/main" id="{B6B3CC28-C15D-440A-AA02-F313CE696E83}"/>
                    </a:ext>
                  </a:extLst>
                </p:cNvPr>
                <p:cNvSpPr/>
                <p:nvPr/>
              </p:nvSpPr>
              <p:spPr>
                <a:xfrm rot="5400000">
                  <a:off x="7322216" y="4058696"/>
                  <a:ext cx="108000" cy="36000"/>
                </a:xfrm>
                <a:prstGeom prst="rect">
                  <a:avLst/>
                </a:prstGeom>
                <a:gradFill>
                  <a:gsLst>
                    <a:gs pos="72000">
                      <a:srgbClr val="CCC9B4"/>
                    </a:gs>
                    <a:gs pos="30000">
                      <a:schemeClr val="bg2">
                        <a:lumMod val="90000"/>
                      </a:schemeClr>
                    </a:gs>
                    <a:gs pos="0">
                      <a:schemeClr val="bg2">
                        <a:lumMod val="90000"/>
                      </a:schemeClr>
                    </a:gs>
                    <a:gs pos="100000">
                      <a:schemeClr val="bg2">
                        <a:lumMod val="90000"/>
                      </a:schemeClr>
                    </a:gs>
                  </a:gsLst>
                  <a:lin ang="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1266" name="Ellipse 1265">
                  <a:extLst>
                    <a:ext uri="{FF2B5EF4-FFF2-40B4-BE49-F238E27FC236}">
                      <a16:creationId xmlns:a16="http://schemas.microsoft.com/office/drawing/2014/main" id="{5C121428-5FD5-4E63-BB35-E78698F77E0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7064638" y="3675567"/>
                  <a:ext cx="144000" cy="144000"/>
                </a:xfrm>
                <a:prstGeom prst="ellipse">
                  <a:avLst/>
                </a:prstGeom>
                <a:solidFill>
                  <a:srgbClr val="7E464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</p:grpSp>
          <p:sp>
            <p:nvSpPr>
              <p:cNvPr id="1241" name="Rektangel 1240">
                <a:extLst>
                  <a:ext uri="{FF2B5EF4-FFF2-40B4-BE49-F238E27FC236}">
                    <a16:creationId xmlns:a16="http://schemas.microsoft.com/office/drawing/2014/main" id="{1A73F686-5B11-4FB5-8613-114AE40492E0}"/>
                  </a:ext>
                </a:extLst>
              </p:cNvPr>
              <p:cNvSpPr/>
              <p:nvPr/>
            </p:nvSpPr>
            <p:spPr>
              <a:xfrm>
                <a:off x="5322102" y="3640937"/>
                <a:ext cx="730086" cy="49331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242" name="Rektangel 1241">
                <a:extLst>
                  <a:ext uri="{FF2B5EF4-FFF2-40B4-BE49-F238E27FC236}">
                    <a16:creationId xmlns:a16="http://schemas.microsoft.com/office/drawing/2014/main" id="{33F5D948-D8A0-4977-90BB-3290D1A63744}"/>
                  </a:ext>
                </a:extLst>
              </p:cNvPr>
              <p:cNvSpPr/>
              <p:nvPr/>
            </p:nvSpPr>
            <p:spPr>
              <a:xfrm rot="5400000">
                <a:off x="3390156" y="4887729"/>
                <a:ext cx="990660" cy="3177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243" name="Ellipse 1242">
                <a:extLst>
                  <a:ext uri="{FF2B5EF4-FFF2-40B4-BE49-F238E27FC236}">
                    <a16:creationId xmlns:a16="http://schemas.microsoft.com/office/drawing/2014/main" id="{D3011426-440A-4AFD-A9F9-DC0BEF750DB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855561" y="4406743"/>
                <a:ext cx="63556" cy="63914"/>
              </a:xfrm>
              <a:prstGeom prst="ellipse">
                <a:avLst/>
              </a:prstGeom>
              <a:solidFill>
                <a:srgbClr val="9A494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244" name="Heksagon 1243">
                <a:extLst>
                  <a:ext uri="{FF2B5EF4-FFF2-40B4-BE49-F238E27FC236}">
                    <a16:creationId xmlns:a16="http://schemas.microsoft.com/office/drawing/2014/main" id="{B1F404B4-52DB-4432-9D5B-6C268DE16C02}"/>
                  </a:ext>
                </a:extLst>
              </p:cNvPr>
              <p:cNvSpPr/>
              <p:nvPr/>
            </p:nvSpPr>
            <p:spPr>
              <a:xfrm>
                <a:off x="5362003" y="3016694"/>
                <a:ext cx="650199" cy="176914"/>
              </a:xfrm>
              <a:prstGeom prst="hexagon">
                <a:avLst>
                  <a:gd name="adj" fmla="val 108638"/>
                  <a:gd name="vf" fmla="val 115470"/>
                </a:avLst>
              </a:prstGeom>
              <a:solidFill>
                <a:srgbClr val="477D6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pic>
            <p:nvPicPr>
              <p:cNvPr id="1245" name="Grafik 1244" descr="Ringelyd">
                <a:extLst>
                  <a:ext uri="{FF2B5EF4-FFF2-40B4-BE49-F238E27FC236}">
                    <a16:creationId xmlns:a16="http://schemas.microsoft.com/office/drawing/2014/main" id="{F1E17578-2890-4A63-A190-5BD7F608C8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5454302" y="2725383"/>
                <a:ext cx="476668" cy="479352"/>
              </a:xfrm>
              <a:prstGeom prst="rect">
                <a:avLst/>
              </a:prstGeom>
            </p:spPr>
          </p:pic>
          <p:sp>
            <p:nvSpPr>
              <p:cNvPr id="1246" name="Rektangel 1245">
                <a:extLst>
                  <a:ext uri="{FF2B5EF4-FFF2-40B4-BE49-F238E27FC236}">
                    <a16:creationId xmlns:a16="http://schemas.microsoft.com/office/drawing/2014/main" id="{A39946C9-92D6-48DC-8E54-B0E5C32AF7BB}"/>
                  </a:ext>
                </a:extLst>
              </p:cNvPr>
              <p:cNvSpPr/>
              <p:nvPr/>
            </p:nvSpPr>
            <p:spPr>
              <a:xfrm>
                <a:off x="5557768" y="2852097"/>
                <a:ext cx="31778" cy="511308"/>
              </a:xfrm>
              <a:prstGeom prst="rect">
                <a:avLst/>
              </a:prstGeom>
              <a:solidFill>
                <a:srgbClr val="3F5F5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247" name="Rektangel 1246">
                <a:extLst>
                  <a:ext uri="{FF2B5EF4-FFF2-40B4-BE49-F238E27FC236}">
                    <a16:creationId xmlns:a16="http://schemas.microsoft.com/office/drawing/2014/main" id="{BE6D0FE9-1FFE-46F3-BA29-EEF2D416ADAF}"/>
                  </a:ext>
                </a:extLst>
              </p:cNvPr>
              <p:cNvSpPr/>
              <p:nvPr/>
            </p:nvSpPr>
            <p:spPr>
              <a:xfrm>
                <a:off x="5795216" y="2852097"/>
                <a:ext cx="31778" cy="511308"/>
              </a:xfrm>
              <a:prstGeom prst="rect">
                <a:avLst/>
              </a:prstGeom>
              <a:solidFill>
                <a:srgbClr val="3F5F5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248" name="Rektangel 1247">
                <a:extLst>
                  <a:ext uri="{FF2B5EF4-FFF2-40B4-BE49-F238E27FC236}">
                    <a16:creationId xmlns:a16="http://schemas.microsoft.com/office/drawing/2014/main" id="{09EBF14E-61FE-4A73-A68C-3288BD494704}"/>
                  </a:ext>
                </a:extLst>
              </p:cNvPr>
              <p:cNvSpPr/>
              <p:nvPr/>
            </p:nvSpPr>
            <p:spPr>
              <a:xfrm>
                <a:off x="5349076" y="2921850"/>
                <a:ext cx="31778" cy="223697"/>
              </a:xfrm>
              <a:prstGeom prst="rect">
                <a:avLst/>
              </a:prstGeom>
              <a:solidFill>
                <a:srgbClr val="3F5F5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249" name="Rektangel 1248">
                <a:extLst>
                  <a:ext uri="{FF2B5EF4-FFF2-40B4-BE49-F238E27FC236}">
                    <a16:creationId xmlns:a16="http://schemas.microsoft.com/office/drawing/2014/main" id="{A8FD71EE-2561-469B-B6D9-C9DE9F7D6889}"/>
                  </a:ext>
                </a:extLst>
              </p:cNvPr>
              <p:cNvSpPr/>
              <p:nvPr/>
            </p:nvSpPr>
            <p:spPr>
              <a:xfrm>
                <a:off x="5993353" y="2921850"/>
                <a:ext cx="31778" cy="223697"/>
              </a:xfrm>
              <a:prstGeom prst="rect">
                <a:avLst/>
              </a:prstGeom>
              <a:solidFill>
                <a:srgbClr val="3F5F5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250" name="Rektangel: øverste hjørner afklippet 1249">
                <a:extLst>
                  <a:ext uri="{FF2B5EF4-FFF2-40B4-BE49-F238E27FC236}">
                    <a16:creationId xmlns:a16="http://schemas.microsoft.com/office/drawing/2014/main" id="{C869B3B4-F596-4908-AB1B-86FE46284A10}"/>
                  </a:ext>
                </a:extLst>
              </p:cNvPr>
              <p:cNvSpPr/>
              <p:nvPr/>
            </p:nvSpPr>
            <p:spPr>
              <a:xfrm>
                <a:off x="5380853" y="2758618"/>
                <a:ext cx="612011" cy="241366"/>
              </a:xfrm>
              <a:prstGeom prst="snip2SameRect">
                <a:avLst>
                  <a:gd name="adj1" fmla="val 50000"/>
                  <a:gd name="adj2" fmla="val 0"/>
                </a:avLst>
              </a:prstGeom>
              <a:gradFill flip="none" rotWithShape="1">
                <a:gsLst>
                  <a:gs pos="72000">
                    <a:srgbClr val="4F6D64"/>
                  </a:gs>
                  <a:gs pos="44000">
                    <a:srgbClr val="44685A"/>
                  </a:gs>
                  <a:gs pos="0">
                    <a:srgbClr val="477D6B"/>
                  </a:gs>
                  <a:gs pos="100000">
                    <a:srgbClr val="477D6B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251" name="Retvinklet trekant 1250">
                <a:extLst>
                  <a:ext uri="{FF2B5EF4-FFF2-40B4-BE49-F238E27FC236}">
                    <a16:creationId xmlns:a16="http://schemas.microsoft.com/office/drawing/2014/main" id="{18C476BA-CC97-4B85-92CD-28B12FBE197F}"/>
                  </a:ext>
                </a:extLst>
              </p:cNvPr>
              <p:cNvSpPr/>
              <p:nvPr/>
            </p:nvSpPr>
            <p:spPr>
              <a:xfrm>
                <a:off x="5991756" y="2878661"/>
                <a:ext cx="192538" cy="124378"/>
              </a:xfrm>
              <a:prstGeom prst="rtTriangle">
                <a:avLst/>
              </a:prstGeom>
              <a:solidFill>
                <a:srgbClr val="477D6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da-DK"/>
              </a:p>
            </p:txBody>
          </p:sp>
          <p:sp>
            <p:nvSpPr>
              <p:cNvPr id="1252" name="Retvinklet trekant 1251">
                <a:extLst>
                  <a:ext uri="{FF2B5EF4-FFF2-40B4-BE49-F238E27FC236}">
                    <a16:creationId xmlns:a16="http://schemas.microsoft.com/office/drawing/2014/main" id="{6F1785C9-AF40-4038-A9C4-B456886AA063}"/>
                  </a:ext>
                </a:extLst>
              </p:cNvPr>
              <p:cNvSpPr/>
              <p:nvPr/>
            </p:nvSpPr>
            <p:spPr>
              <a:xfrm flipH="1">
                <a:off x="5189225" y="2878661"/>
                <a:ext cx="192538" cy="124378"/>
              </a:xfrm>
              <a:prstGeom prst="rtTriangle">
                <a:avLst/>
              </a:prstGeom>
              <a:solidFill>
                <a:srgbClr val="477D6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da-DK"/>
              </a:p>
            </p:txBody>
          </p:sp>
          <p:sp>
            <p:nvSpPr>
              <p:cNvPr id="1253" name="Ellipse 1252">
                <a:extLst>
                  <a:ext uri="{FF2B5EF4-FFF2-40B4-BE49-F238E27FC236}">
                    <a16:creationId xmlns:a16="http://schemas.microsoft.com/office/drawing/2014/main" id="{D18F1C51-F062-461A-9EAD-8CF9F049AD7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623681" y="2111604"/>
                <a:ext cx="127112" cy="127827"/>
              </a:xfrm>
              <a:prstGeom prst="ellipse">
                <a:avLst/>
              </a:prstGeom>
              <a:solidFill>
                <a:srgbClr val="8F784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254" name="Rektangel 1253">
                <a:extLst>
                  <a:ext uri="{FF2B5EF4-FFF2-40B4-BE49-F238E27FC236}">
                    <a16:creationId xmlns:a16="http://schemas.microsoft.com/office/drawing/2014/main" id="{92632D5D-7C62-4301-93D9-6397E26004BC}"/>
                  </a:ext>
                </a:extLst>
              </p:cNvPr>
              <p:cNvSpPr/>
              <p:nvPr/>
            </p:nvSpPr>
            <p:spPr>
              <a:xfrm>
                <a:off x="3904932" y="4474627"/>
                <a:ext cx="338992" cy="152357"/>
              </a:xfrm>
              <a:prstGeom prst="rect">
                <a:avLst/>
              </a:prstGeom>
              <a:solidFill>
                <a:srgbClr val="9A494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255" name="Rektangel 1254">
                <a:extLst>
                  <a:ext uri="{FF2B5EF4-FFF2-40B4-BE49-F238E27FC236}">
                    <a16:creationId xmlns:a16="http://schemas.microsoft.com/office/drawing/2014/main" id="{F509612B-72A1-46F4-B9CA-E89542F3F65A}"/>
                  </a:ext>
                </a:extLst>
              </p:cNvPr>
              <p:cNvSpPr/>
              <p:nvPr/>
            </p:nvSpPr>
            <p:spPr>
              <a:xfrm rot="5400000">
                <a:off x="4053167" y="4381988"/>
                <a:ext cx="31957" cy="34955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256" name="Rektangel 1255">
                <a:extLst>
                  <a:ext uri="{FF2B5EF4-FFF2-40B4-BE49-F238E27FC236}">
                    <a16:creationId xmlns:a16="http://schemas.microsoft.com/office/drawing/2014/main" id="{76BCDD11-88DA-487D-912E-EAD43529E3E9}"/>
                  </a:ext>
                </a:extLst>
              </p:cNvPr>
              <p:cNvSpPr/>
              <p:nvPr/>
            </p:nvSpPr>
            <p:spPr>
              <a:xfrm>
                <a:off x="4012749" y="4474211"/>
                <a:ext cx="31778" cy="15219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257" name="Rektangel 1256">
                <a:extLst>
                  <a:ext uri="{FF2B5EF4-FFF2-40B4-BE49-F238E27FC236}">
                    <a16:creationId xmlns:a16="http://schemas.microsoft.com/office/drawing/2014/main" id="{5C9963CB-A6C9-43F0-8FF7-B5C462937789}"/>
                  </a:ext>
                </a:extLst>
              </p:cNvPr>
              <p:cNvSpPr/>
              <p:nvPr/>
            </p:nvSpPr>
            <p:spPr>
              <a:xfrm>
                <a:off x="5503083" y="2715628"/>
                <a:ext cx="367200" cy="36000"/>
              </a:xfrm>
              <a:prstGeom prst="rect">
                <a:avLst/>
              </a:prstGeom>
              <a:solidFill>
                <a:srgbClr val="8F784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</p:grpSp>
        <p:sp>
          <p:nvSpPr>
            <p:cNvPr id="995" name="Rektangel 994">
              <a:extLst>
                <a:ext uri="{FF2B5EF4-FFF2-40B4-BE49-F238E27FC236}">
                  <a16:creationId xmlns:a16="http://schemas.microsoft.com/office/drawing/2014/main" id="{442C835A-195F-46AA-B734-69ED8AB9DF97}"/>
                </a:ext>
              </a:extLst>
            </p:cNvPr>
            <p:cNvSpPr/>
            <p:nvPr/>
          </p:nvSpPr>
          <p:spPr>
            <a:xfrm>
              <a:off x="7845719" y="5157787"/>
              <a:ext cx="1328346" cy="661057"/>
            </a:xfrm>
            <a:prstGeom prst="rect">
              <a:avLst/>
            </a:prstGeom>
            <a:gradFill flip="none" rotWithShape="1">
              <a:gsLst>
                <a:gs pos="0">
                  <a:srgbClr val="514839"/>
                </a:gs>
                <a:gs pos="48000">
                  <a:srgbClr val="514839"/>
                </a:gs>
                <a:gs pos="23000">
                  <a:srgbClr val="4A4438"/>
                </a:gs>
                <a:gs pos="73000">
                  <a:srgbClr val="4A4438"/>
                </a:gs>
                <a:gs pos="100000">
                  <a:srgbClr val="514839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996" name="Rektangel 995">
              <a:extLst>
                <a:ext uri="{FF2B5EF4-FFF2-40B4-BE49-F238E27FC236}">
                  <a16:creationId xmlns:a16="http://schemas.microsoft.com/office/drawing/2014/main" id="{533436B0-BF03-4915-86E7-47764EA4D0EC}"/>
                </a:ext>
              </a:extLst>
            </p:cNvPr>
            <p:cNvSpPr/>
            <p:nvPr/>
          </p:nvSpPr>
          <p:spPr>
            <a:xfrm>
              <a:off x="8039560" y="5822619"/>
              <a:ext cx="86496" cy="153689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5000"/>
                    <a:lumOff val="95000"/>
                  </a:schemeClr>
                </a:gs>
                <a:gs pos="48000">
                  <a:srgbClr val="9CBCC0"/>
                </a:gs>
                <a:gs pos="83000">
                  <a:srgbClr val="7E9BA2"/>
                </a:gs>
                <a:gs pos="100000">
                  <a:srgbClr val="94B3BE"/>
                </a:gs>
              </a:gsLst>
              <a:lin ang="16200000" scaled="1"/>
              <a:tileRect/>
            </a:gradFill>
            <a:ln>
              <a:solidFill>
                <a:srgbClr val="51483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997" name="Rektangel 996">
              <a:extLst>
                <a:ext uri="{FF2B5EF4-FFF2-40B4-BE49-F238E27FC236}">
                  <a16:creationId xmlns:a16="http://schemas.microsoft.com/office/drawing/2014/main" id="{6990CBF5-70EF-43CB-95A2-57CD7A5DBCD6}"/>
                </a:ext>
              </a:extLst>
            </p:cNvPr>
            <p:cNvSpPr/>
            <p:nvPr/>
          </p:nvSpPr>
          <p:spPr>
            <a:xfrm>
              <a:off x="8129340" y="5822619"/>
              <a:ext cx="86496" cy="153689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5000"/>
                    <a:lumOff val="95000"/>
                  </a:schemeClr>
                </a:gs>
                <a:gs pos="48000">
                  <a:srgbClr val="9CBCC0"/>
                </a:gs>
                <a:gs pos="83000">
                  <a:srgbClr val="7E9BA2"/>
                </a:gs>
                <a:gs pos="100000">
                  <a:srgbClr val="94B3BE"/>
                </a:gs>
              </a:gsLst>
              <a:lin ang="16200000" scaled="1"/>
              <a:tileRect/>
            </a:gradFill>
            <a:ln>
              <a:solidFill>
                <a:srgbClr val="51483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998" name="Rektangel 997">
              <a:extLst>
                <a:ext uri="{FF2B5EF4-FFF2-40B4-BE49-F238E27FC236}">
                  <a16:creationId xmlns:a16="http://schemas.microsoft.com/office/drawing/2014/main" id="{D7BA9E0E-92BD-452E-9A24-110D30D86F8D}"/>
                </a:ext>
              </a:extLst>
            </p:cNvPr>
            <p:cNvSpPr/>
            <p:nvPr/>
          </p:nvSpPr>
          <p:spPr>
            <a:xfrm>
              <a:off x="8225815" y="5822619"/>
              <a:ext cx="86496" cy="153689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5000"/>
                    <a:lumOff val="95000"/>
                  </a:schemeClr>
                </a:gs>
                <a:gs pos="48000">
                  <a:srgbClr val="9CBCC0"/>
                </a:gs>
                <a:gs pos="83000">
                  <a:srgbClr val="7E9BA2"/>
                </a:gs>
                <a:gs pos="100000">
                  <a:srgbClr val="94B3BE"/>
                </a:gs>
              </a:gsLst>
              <a:lin ang="16200000" scaled="1"/>
              <a:tileRect/>
            </a:gradFill>
            <a:ln>
              <a:solidFill>
                <a:srgbClr val="51483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999" name="Rektangel 998">
              <a:extLst>
                <a:ext uri="{FF2B5EF4-FFF2-40B4-BE49-F238E27FC236}">
                  <a16:creationId xmlns:a16="http://schemas.microsoft.com/office/drawing/2014/main" id="{95DD8EE6-F224-473A-84DA-6B3499E04695}"/>
                </a:ext>
              </a:extLst>
            </p:cNvPr>
            <p:cNvSpPr/>
            <p:nvPr/>
          </p:nvSpPr>
          <p:spPr>
            <a:xfrm>
              <a:off x="8325500" y="5822619"/>
              <a:ext cx="86496" cy="153689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5000"/>
                    <a:lumOff val="95000"/>
                  </a:schemeClr>
                </a:gs>
                <a:gs pos="48000">
                  <a:srgbClr val="9CBCC0"/>
                </a:gs>
                <a:gs pos="83000">
                  <a:srgbClr val="7E9BA2"/>
                </a:gs>
                <a:gs pos="100000">
                  <a:srgbClr val="94B3BE"/>
                </a:gs>
              </a:gsLst>
              <a:lin ang="16200000" scaled="1"/>
              <a:tileRect/>
            </a:gradFill>
            <a:ln>
              <a:solidFill>
                <a:srgbClr val="51483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000" name="Rektangel 999">
              <a:extLst>
                <a:ext uri="{FF2B5EF4-FFF2-40B4-BE49-F238E27FC236}">
                  <a16:creationId xmlns:a16="http://schemas.microsoft.com/office/drawing/2014/main" id="{409D68E2-1A80-4202-AD67-4F253A7E6A7C}"/>
                </a:ext>
              </a:extLst>
            </p:cNvPr>
            <p:cNvSpPr/>
            <p:nvPr/>
          </p:nvSpPr>
          <p:spPr>
            <a:xfrm>
              <a:off x="8415280" y="5822619"/>
              <a:ext cx="86496" cy="153689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5000"/>
                    <a:lumOff val="95000"/>
                  </a:schemeClr>
                </a:gs>
                <a:gs pos="48000">
                  <a:srgbClr val="9CBCC0"/>
                </a:gs>
                <a:gs pos="83000">
                  <a:srgbClr val="7E9BA2"/>
                </a:gs>
                <a:gs pos="100000">
                  <a:srgbClr val="94B3BE"/>
                </a:gs>
              </a:gsLst>
              <a:lin ang="16200000" scaled="1"/>
              <a:tileRect/>
            </a:gradFill>
            <a:ln>
              <a:solidFill>
                <a:srgbClr val="51483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001" name="Rektangel 1000">
              <a:extLst>
                <a:ext uri="{FF2B5EF4-FFF2-40B4-BE49-F238E27FC236}">
                  <a16:creationId xmlns:a16="http://schemas.microsoft.com/office/drawing/2014/main" id="{999F52B1-AD4C-480E-9318-3EABEE4C490C}"/>
                </a:ext>
              </a:extLst>
            </p:cNvPr>
            <p:cNvSpPr/>
            <p:nvPr/>
          </p:nvSpPr>
          <p:spPr>
            <a:xfrm>
              <a:off x="8511755" y="5822619"/>
              <a:ext cx="86496" cy="153689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5000"/>
                    <a:lumOff val="95000"/>
                  </a:schemeClr>
                </a:gs>
                <a:gs pos="48000">
                  <a:srgbClr val="9CBCC0"/>
                </a:gs>
                <a:gs pos="83000">
                  <a:srgbClr val="7E9BA2"/>
                </a:gs>
                <a:gs pos="100000">
                  <a:srgbClr val="94B3BE"/>
                </a:gs>
              </a:gsLst>
              <a:lin ang="16200000" scaled="1"/>
              <a:tileRect/>
            </a:gradFill>
            <a:ln>
              <a:solidFill>
                <a:srgbClr val="51483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002" name="Rektangel 1001">
              <a:extLst>
                <a:ext uri="{FF2B5EF4-FFF2-40B4-BE49-F238E27FC236}">
                  <a16:creationId xmlns:a16="http://schemas.microsoft.com/office/drawing/2014/main" id="{7F6F4BD5-AA31-4115-B37E-52A6A45B50EA}"/>
                </a:ext>
              </a:extLst>
            </p:cNvPr>
            <p:cNvSpPr/>
            <p:nvPr/>
          </p:nvSpPr>
          <p:spPr>
            <a:xfrm>
              <a:off x="8608230" y="5822619"/>
              <a:ext cx="86496" cy="153689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5000"/>
                    <a:lumOff val="95000"/>
                  </a:schemeClr>
                </a:gs>
                <a:gs pos="48000">
                  <a:srgbClr val="9CBCC0"/>
                </a:gs>
                <a:gs pos="83000">
                  <a:srgbClr val="7E9BA2"/>
                </a:gs>
                <a:gs pos="100000">
                  <a:srgbClr val="94B3BE"/>
                </a:gs>
              </a:gsLst>
              <a:lin ang="16200000" scaled="1"/>
              <a:tileRect/>
            </a:gradFill>
            <a:ln>
              <a:solidFill>
                <a:srgbClr val="51483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003" name="Rektangel 1002">
              <a:extLst>
                <a:ext uri="{FF2B5EF4-FFF2-40B4-BE49-F238E27FC236}">
                  <a16:creationId xmlns:a16="http://schemas.microsoft.com/office/drawing/2014/main" id="{E8B98FAA-4289-4DDB-A720-9AB3DD9817F1}"/>
                </a:ext>
              </a:extLst>
            </p:cNvPr>
            <p:cNvSpPr/>
            <p:nvPr/>
          </p:nvSpPr>
          <p:spPr>
            <a:xfrm>
              <a:off x="8698010" y="5822619"/>
              <a:ext cx="86496" cy="153689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5000"/>
                    <a:lumOff val="95000"/>
                  </a:schemeClr>
                </a:gs>
                <a:gs pos="48000">
                  <a:srgbClr val="9CBCC0"/>
                </a:gs>
                <a:gs pos="83000">
                  <a:srgbClr val="7E9BA2"/>
                </a:gs>
                <a:gs pos="100000">
                  <a:srgbClr val="94B3BE"/>
                </a:gs>
              </a:gsLst>
              <a:lin ang="16200000" scaled="1"/>
              <a:tileRect/>
            </a:gradFill>
            <a:ln>
              <a:solidFill>
                <a:srgbClr val="51483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004" name="Rektangel 1003">
              <a:extLst>
                <a:ext uri="{FF2B5EF4-FFF2-40B4-BE49-F238E27FC236}">
                  <a16:creationId xmlns:a16="http://schemas.microsoft.com/office/drawing/2014/main" id="{17218B4B-59F9-48EB-8680-EBB1AFCD6B27}"/>
                </a:ext>
              </a:extLst>
            </p:cNvPr>
            <p:cNvSpPr/>
            <p:nvPr/>
          </p:nvSpPr>
          <p:spPr>
            <a:xfrm>
              <a:off x="8794485" y="5822619"/>
              <a:ext cx="86496" cy="153689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5000"/>
                    <a:lumOff val="95000"/>
                  </a:schemeClr>
                </a:gs>
                <a:gs pos="48000">
                  <a:srgbClr val="9CBCC0"/>
                </a:gs>
                <a:gs pos="83000">
                  <a:srgbClr val="7E9BA2"/>
                </a:gs>
                <a:gs pos="100000">
                  <a:srgbClr val="94B3BE"/>
                </a:gs>
              </a:gsLst>
              <a:lin ang="16200000" scaled="1"/>
              <a:tileRect/>
            </a:gradFill>
            <a:ln>
              <a:solidFill>
                <a:srgbClr val="51483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005" name="Rektangel 1004">
              <a:extLst>
                <a:ext uri="{FF2B5EF4-FFF2-40B4-BE49-F238E27FC236}">
                  <a16:creationId xmlns:a16="http://schemas.microsoft.com/office/drawing/2014/main" id="{FA181756-EB3B-48E1-B6CA-DA1DBE237C80}"/>
                </a:ext>
              </a:extLst>
            </p:cNvPr>
            <p:cNvSpPr/>
            <p:nvPr/>
          </p:nvSpPr>
          <p:spPr>
            <a:xfrm>
              <a:off x="8891789" y="5822619"/>
              <a:ext cx="86496" cy="153689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5000"/>
                    <a:lumOff val="95000"/>
                  </a:schemeClr>
                </a:gs>
                <a:gs pos="48000">
                  <a:srgbClr val="9CBCC0"/>
                </a:gs>
                <a:gs pos="83000">
                  <a:srgbClr val="7E9BA2"/>
                </a:gs>
                <a:gs pos="100000">
                  <a:srgbClr val="94B3BE"/>
                </a:gs>
              </a:gsLst>
              <a:lin ang="16200000" scaled="1"/>
              <a:tileRect/>
            </a:gradFill>
            <a:ln>
              <a:solidFill>
                <a:srgbClr val="51483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006" name="Rektangel 1005">
              <a:extLst>
                <a:ext uri="{FF2B5EF4-FFF2-40B4-BE49-F238E27FC236}">
                  <a16:creationId xmlns:a16="http://schemas.microsoft.com/office/drawing/2014/main" id="{908159B4-7546-483B-A855-5AF705ED69F4}"/>
                </a:ext>
              </a:extLst>
            </p:cNvPr>
            <p:cNvSpPr/>
            <p:nvPr/>
          </p:nvSpPr>
          <p:spPr>
            <a:xfrm>
              <a:off x="8983950" y="5822619"/>
              <a:ext cx="86496" cy="153689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5000"/>
                    <a:lumOff val="95000"/>
                  </a:schemeClr>
                </a:gs>
                <a:gs pos="48000">
                  <a:srgbClr val="9CBCC0"/>
                </a:gs>
                <a:gs pos="83000">
                  <a:srgbClr val="7E9BA2"/>
                </a:gs>
                <a:gs pos="100000">
                  <a:srgbClr val="94B3BE"/>
                </a:gs>
              </a:gsLst>
              <a:lin ang="16200000" scaled="1"/>
              <a:tileRect/>
            </a:gradFill>
            <a:ln>
              <a:solidFill>
                <a:srgbClr val="51483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007" name="Rektangel 1006">
              <a:extLst>
                <a:ext uri="{FF2B5EF4-FFF2-40B4-BE49-F238E27FC236}">
                  <a16:creationId xmlns:a16="http://schemas.microsoft.com/office/drawing/2014/main" id="{AF319834-A684-4002-8BBF-4B7A6B037A3F}"/>
                </a:ext>
              </a:extLst>
            </p:cNvPr>
            <p:cNvSpPr/>
            <p:nvPr/>
          </p:nvSpPr>
          <p:spPr>
            <a:xfrm>
              <a:off x="9080425" y="5822619"/>
              <a:ext cx="86496" cy="153689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5000"/>
                    <a:lumOff val="95000"/>
                  </a:schemeClr>
                </a:gs>
                <a:gs pos="48000">
                  <a:srgbClr val="9CBCC0"/>
                </a:gs>
                <a:gs pos="83000">
                  <a:srgbClr val="7E9BA2"/>
                </a:gs>
                <a:gs pos="100000">
                  <a:srgbClr val="94B3BE"/>
                </a:gs>
              </a:gsLst>
              <a:lin ang="16200000" scaled="1"/>
              <a:tileRect/>
            </a:gradFill>
            <a:ln>
              <a:solidFill>
                <a:srgbClr val="51483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008" name="Rektangel 1007">
              <a:extLst>
                <a:ext uri="{FF2B5EF4-FFF2-40B4-BE49-F238E27FC236}">
                  <a16:creationId xmlns:a16="http://schemas.microsoft.com/office/drawing/2014/main" id="{97F9ADFF-AEBA-4CC5-B8AB-A68AC1E0D06E}"/>
                </a:ext>
              </a:extLst>
            </p:cNvPr>
            <p:cNvSpPr/>
            <p:nvPr/>
          </p:nvSpPr>
          <p:spPr>
            <a:xfrm>
              <a:off x="7932997" y="5895057"/>
              <a:ext cx="108000" cy="25200"/>
            </a:xfrm>
            <a:prstGeom prst="rect">
              <a:avLst/>
            </a:prstGeom>
            <a:solidFill>
              <a:srgbClr val="51483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009" name="Rektangel 1008">
              <a:extLst>
                <a:ext uri="{FF2B5EF4-FFF2-40B4-BE49-F238E27FC236}">
                  <a16:creationId xmlns:a16="http://schemas.microsoft.com/office/drawing/2014/main" id="{DFCFEF7B-9993-4742-B13C-6DA9A15E0023}"/>
                </a:ext>
              </a:extLst>
            </p:cNvPr>
            <p:cNvSpPr/>
            <p:nvPr/>
          </p:nvSpPr>
          <p:spPr>
            <a:xfrm>
              <a:off x="7932997" y="5928396"/>
              <a:ext cx="108000" cy="25200"/>
            </a:xfrm>
            <a:prstGeom prst="rect">
              <a:avLst/>
            </a:prstGeom>
            <a:solidFill>
              <a:srgbClr val="51483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010" name="Rektangel 1009">
              <a:extLst>
                <a:ext uri="{FF2B5EF4-FFF2-40B4-BE49-F238E27FC236}">
                  <a16:creationId xmlns:a16="http://schemas.microsoft.com/office/drawing/2014/main" id="{E256F186-63BA-4B39-B106-DAF54C55697D}"/>
                </a:ext>
              </a:extLst>
            </p:cNvPr>
            <p:cNvSpPr/>
            <p:nvPr/>
          </p:nvSpPr>
          <p:spPr>
            <a:xfrm>
              <a:off x="7932997" y="5961737"/>
              <a:ext cx="108000" cy="25200"/>
            </a:xfrm>
            <a:prstGeom prst="rect">
              <a:avLst/>
            </a:prstGeom>
            <a:solidFill>
              <a:srgbClr val="51483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011" name="Rektangel 1010">
              <a:extLst>
                <a:ext uri="{FF2B5EF4-FFF2-40B4-BE49-F238E27FC236}">
                  <a16:creationId xmlns:a16="http://schemas.microsoft.com/office/drawing/2014/main" id="{B8B8DAB3-B327-48DF-BE72-F3277E5F774F}"/>
                </a:ext>
              </a:extLst>
            </p:cNvPr>
            <p:cNvSpPr/>
            <p:nvPr/>
          </p:nvSpPr>
          <p:spPr>
            <a:xfrm>
              <a:off x="7932997" y="5861718"/>
              <a:ext cx="108000" cy="25200"/>
            </a:xfrm>
            <a:prstGeom prst="rect">
              <a:avLst/>
            </a:prstGeom>
            <a:solidFill>
              <a:srgbClr val="51483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012" name="Rektangel 1011">
              <a:extLst>
                <a:ext uri="{FF2B5EF4-FFF2-40B4-BE49-F238E27FC236}">
                  <a16:creationId xmlns:a16="http://schemas.microsoft.com/office/drawing/2014/main" id="{460824E6-CBC0-4021-908C-EDBBDD4F30C9}"/>
                </a:ext>
              </a:extLst>
            </p:cNvPr>
            <p:cNvSpPr/>
            <p:nvPr/>
          </p:nvSpPr>
          <p:spPr>
            <a:xfrm>
              <a:off x="7932997" y="5828379"/>
              <a:ext cx="108000" cy="25200"/>
            </a:xfrm>
            <a:prstGeom prst="rect">
              <a:avLst/>
            </a:prstGeom>
            <a:solidFill>
              <a:srgbClr val="51483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013" name="Rektangel 1012">
              <a:extLst>
                <a:ext uri="{FF2B5EF4-FFF2-40B4-BE49-F238E27FC236}">
                  <a16:creationId xmlns:a16="http://schemas.microsoft.com/office/drawing/2014/main" id="{7DBA9608-7EF3-4C5B-AB30-DCD742CD4F41}"/>
                </a:ext>
              </a:extLst>
            </p:cNvPr>
            <p:cNvSpPr/>
            <p:nvPr/>
          </p:nvSpPr>
          <p:spPr>
            <a:xfrm>
              <a:off x="7845719" y="5545424"/>
              <a:ext cx="1328346" cy="92453"/>
            </a:xfrm>
            <a:prstGeom prst="rect">
              <a:avLst/>
            </a:prstGeom>
            <a:solidFill>
              <a:srgbClr val="5A52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014" name="Rektangel 1013">
              <a:extLst>
                <a:ext uri="{FF2B5EF4-FFF2-40B4-BE49-F238E27FC236}">
                  <a16:creationId xmlns:a16="http://schemas.microsoft.com/office/drawing/2014/main" id="{C3B96885-08A6-4638-A151-FE273D53F281}"/>
                </a:ext>
              </a:extLst>
            </p:cNvPr>
            <p:cNvSpPr/>
            <p:nvPr/>
          </p:nvSpPr>
          <p:spPr>
            <a:xfrm>
              <a:off x="7845719" y="5236866"/>
              <a:ext cx="656057" cy="92453"/>
            </a:xfrm>
            <a:prstGeom prst="rect">
              <a:avLst/>
            </a:prstGeom>
            <a:solidFill>
              <a:srgbClr val="5A52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015" name="Rektangel 1014">
              <a:extLst>
                <a:ext uri="{FF2B5EF4-FFF2-40B4-BE49-F238E27FC236}">
                  <a16:creationId xmlns:a16="http://schemas.microsoft.com/office/drawing/2014/main" id="{7737D1E5-8064-4818-A411-46FC7DC71BF9}"/>
                </a:ext>
              </a:extLst>
            </p:cNvPr>
            <p:cNvSpPr/>
            <p:nvPr/>
          </p:nvSpPr>
          <p:spPr>
            <a:xfrm>
              <a:off x="8284549" y="5404664"/>
              <a:ext cx="889516" cy="92453"/>
            </a:xfrm>
            <a:prstGeom prst="rect">
              <a:avLst/>
            </a:prstGeom>
            <a:solidFill>
              <a:srgbClr val="5A52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016" name="Rektangel 1015">
              <a:extLst>
                <a:ext uri="{FF2B5EF4-FFF2-40B4-BE49-F238E27FC236}">
                  <a16:creationId xmlns:a16="http://schemas.microsoft.com/office/drawing/2014/main" id="{4BF97E51-AEEF-4F1E-94EB-602A02F0C283}"/>
                </a:ext>
              </a:extLst>
            </p:cNvPr>
            <p:cNvSpPr/>
            <p:nvPr/>
          </p:nvSpPr>
          <p:spPr>
            <a:xfrm>
              <a:off x="8415280" y="5490566"/>
              <a:ext cx="86496" cy="153689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5000"/>
                    <a:lumOff val="95000"/>
                  </a:schemeClr>
                </a:gs>
                <a:gs pos="48000">
                  <a:srgbClr val="9CBCC0"/>
                </a:gs>
                <a:gs pos="83000">
                  <a:srgbClr val="7E9BA2"/>
                </a:gs>
                <a:gs pos="100000">
                  <a:srgbClr val="94B3BE"/>
                </a:gs>
              </a:gsLst>
              <a:lin ang="16200000" scaled="1"/>
              <a:tileRect/>
            </a:gradFill>
            <a:ln>
              <a:solidFill>
                <a:srgbClr val="51483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017" name="Rektangel 1016">
              <a:extLst>
                <a:ext uri="{FF2B5EF4-FFF2-40B4-BE49-F238E27FC236}">
                  <a16:creationId xmlns:a16="http://schemas.microsoft.com/office/drawing/2014/main" id="{0C3FDE39-4A08-4DF3-A223-3FEB1652658B}"/>
                </a:ext>
              </a:extLst>
            </p:cNvPr>
            <p:cNvSpPr/>
            <p:nvPr/>
          </p:nvSpPr>
          <p:spPr>
            <a:xfrm>
              <a:off x="8511755" y="5490566"/>
              <a:ext cx="86496" cy="153689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5000"/>
                    <a:lumOff val="95000"/>
                  </a:schemeClr>
                </a:gs>
                <a:gs pos="48000">
                  <a:srgbClr val="9CBCC0"/>
                </a:gs>
                <a:gs pos="83000">
                  <a:srgbClr val="7E9BA2"/>
                </a:gs>
                <a:gs pos="100000">
                  <a:srgbClr val="94B3BE"/>
                </a:gs>
              </a:gsLst>
              <a:lin ang="16200000" scaled="1"/>
              <a:tileRect/>
            </a:gradFill>
            <a:ln>
              <a:solidFill>
                <a:srgbClr val="51483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018" name="Rektangel 1017">
              <a:extLst>
                <a:ext uri="{FF2B5EF4-FFF2-40B4-BE49-F238E27FC236}">
                  <a16:creationId xmlns:a16="http://schemas.microsoft.com/office/drawing/2014/main" id="{FDA7A587-279B-4E5F-92DF-B79D82308FD4}"/>
                </a:ext>
              </a:extLst>
            </p:cNvPr>
            <p:cNvSpPr/>
            <p:nvPr/>
          </p:nvSpPr>
          <p:spPr>
            <a:xfrm>
              <a:off x="8891789" y="5348230"/>
              <a:ext cx="86496" cy="153689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5000"/>
                    <a:lumOff val="95000"/>
                  </a:schemeClr>
                </a:gs>
                <a:gs pos="48000">
                  <a:srgbClr val="9CBCC0"/>
                </a:gs>
                <a:gs pos="83000">
                  <a:srgbClr val="7E9BA2"/>
                </a:gs>
                <a:gs pos="100000">
                  <a:srgbClr val="94B3BE"/>
                </a:gs>
              </a:gsLst>
              <a:lin ang="16200000" scaled="1"/>
              <a:tileRect/>
            </a:gradFill>
            <a:ln>
              <a:solidFill>
                <a:srgbClr val="51483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019" name="Rektangel 1018">
              <a:extLst>
                <a:ext uri="{FF2B5EF4-FFF2-40B4-BE49-F238E27FC236}">
                  <a16:creationId xmlns:a16="http://schemas.microsoft.com/office/drawing/2014/main" id="{462F544B-AA9A-4C32-B0E5-6E11D6BD1418}"/>
                </a:ext>
              </a:extLst>
            </p:cNvPr>
            <p:cNvSpPr/>
            <p:nvPr/>
          </p:nvSpPr>
          <p:spPr>
            <a:xfrm>
              <a:off x="8983950" y="5348230"/>
              <a:ext cx="86496" cy="153689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5000"/>
                    <a:lumOff val="95000"/>
                  </a:schemeClr>
                </a:gs>
                <a:gs pos="48000">
                  <a:srgbClr val="9CBCC0"/>
                </a:gs>
                <a:gs pos="83000">
                  <a:srgbClr val="7E9BA2"/>
                </a:gs>
                <a:gs pos="100000">
                  <a:srgbClr val="94B3BE"/>
                </a:gs>
              </a:gsLst>
              <a:lin ang="16200000" scaled="1"/>
              <a:tileRect/>
            </a:gradFill>
            <a:ln>
              <a:solidFill>
                <a:srgbClr val="51483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020" name="Rektangel 1019">
              <a:extLst>
                <a:ext uri="{FF2B5EF4-FFF2-40B4-BE49-F238E27FC236}">
                  <a16:creationId xmlns:a16="http://schemas.microsoft.com/office/drawing/2014/main" id="{34FF0B41-34D2-4AA8-A013-07699AE887A1}"/>
                </a:ext>
              </a:extLst>
            </p:cNvPr>
            <p:cNvSpPr/>
            <p:nvPr/>
          </p:nvSpPr>
          <p:spPr>
            <a:xfrm>
              <a:off x="8039560" y="5351268"/>
              <a:ext cx="86496" cy="153689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5000"/>
                    <a:lumOff val="95000"/>
                  </a:schemeClr>
                </a:gs>
                <a:gs pos="48000">
                  <a:srgbClr val="9CBCC0"/>
                </a:gs>
                <a:gs pos="83000">
                  <a:srgbClr val="7E9BA2"/>
                </a:gs>
                <a:gs pos="100000">
                  <a:srgbClr val="94B3BE"/>
                </a:gs>
              </a:gsLst>
              <a:lin ang="16200000" scaled="1"/>
              <a:tileRect/>
            </a:gradFill>
            <a:ln>
              <a:solidFill>
                <a:srgbClr val="51483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021" name="Rektangel 1020">
              <a:extLst>
                <a:ext uri="{FF2B5EF4-FFF2-40B4-BE49-F238E27FC236}">
                  <a16:creationId xmlns:a16="http://schemas.microsoft.com/office/drawing/2014/main" id="{903CD876-D2CB-4634-9EB0-EB335FE9A324}"/>
                </a:ext>
              </a:extLst>
            </p:cNvPr>
            <p:cNvSpPr/>
            <p:nvPr/>
          </p:nvSpPr>
          <p:spPr>
            <a:xfrm>
              <a:off x="8129340" y="5351268"/>
              <a:ext cx="86496" cy="153689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5000"/>
                    <a:lumOff val="95000"/>
                  </a:schemeClr>
                </a:gs>
                <a:gs pos="48000">
                  <a:srgbClr val="9CBCC0"/>
                </a:gs>
                <a:gs pos="83000">
                  <a:srgbClr val="7E9BA2"/>
                </a:gs>
                <a:gs pos="100000">
                  <a:srgbClr val="94B3BE"/>
                </a:gs>
              </a:gsLst>
              <a:lin ang="16200000" scaled="1"/>
              <a:tileRect/>
            </a:gradFill>
            <a:ln>
              <a:solidFill>
                <a:srgbClr val="51483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grpSp>
          <p:nvGrpSpPr>
            <p:cNvPr id="1022" name="Gruppe 1021">
              <a:extLst>
                <a:ext uri="{FF2B5EF4-FFF2-40B4-BE49-F238E27FC236}">
                  <a16:creationId xmlns:a16="http://schemas.microsoft.com/office/drawing/2014/main" id="{20CCCACE-09F5-4295-8034-1CBA89CC85A1}"/>
                </a:ext>
              </a:extLst>
            </p:cNvPr>
            <p:cNvGrpSpPr/>
            <p:nvPr/>
          </p:nvGrpSpPr>
          <p:grpSpPr>
            <a:xfrm>
              <a:off x="8415138" y="4431088"/>
              <a:ext cx="1328346" cy="414964"/>
              <a:chOff x="5874427" y="4317588"/>
              <a:chExt cx="3434871" cy="246494"/>
            </a:xfrm>
          </p:grpSpPr>
          <p:sp>
            <p:nvSpPr>
              <p:cNvPr id="1105" name="Retvinklet trekant 1104">
                <a:extLst>
                  <a:ext uri="{FF2B5EF4-FFF2-40B4-BE49-F238E27FC236}">
                    <a16:creationId xmlns:a16="http://schemas.microsoft.com/office/drawing/2014/main" id="{655D5BFA-0489-403B-9E7C-2663D1463EEE}"/>
                  </a:ext>
                </a:extLst>
              </p:cNvPr>
              <p:cNvSpPr/>
              <p:nvPr/>
            </p:nvSpPr>
            <p:spPr>
              <a:xfrm>
                <a:off x="8982984" y="4317588"/>
                <a:ext cx="326314" cy="246253"/>
              </a:xfrm>
              <a:prstGeom prst="rtTriangle">
                <a:avLst/>
              </a:prstGeom>
              <a:solidFill>
                <a:srgbClr val="63595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106" name="Rektangel 1105">
                <a:extLst>
                  <a:ext uri="{FF2B5EF4-FFF2-40B4-BE49-F238E27FC236}">
                    <a16:creationId xmlns:a16="http://schemas.microsoft.com/office/drawing/2014/main" id="{11DD5CA6-A414-409E-81A3-A7BE7D87A70B}"/>
                  </a:ext>
                </a:extLst>
              </p:cNvPr>
              <p:cNvSpPr/>
              <p:nvPr/>
            </p:nvSpPr>
            <p:spPr>
              <a:xfrm>
                <a:off x="6200741" y="4317588"/>
                <a:ext cx="2782244" cy="246494"/>
              </a:xfrm>
              <a:prstGeom prst="rect">
                <a:avLst/>
              </a:prstGeom>
              <a:gradFill flip="none" rotWithShape="1">
                <a:gsLst>
                  <a:gs pos="0">
                    <a:srgbClr val="635955"/>
                  </a:gs>
                  <a:gs pos="24000">
                    <a:srgbClr val="5A514E"/>
                  </a:gs>
                  <a:gs pos="53000">
                    <a:srgbClr val="635955"/>
                  </a:gs>
                  <a:gs pos="76000">
                    <a:srgbClr val="5A514E"/>
                  </a:gs>
                  <a:gs pos="100000">
                    <a:srgbClr val="635955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107" name="Retvinklet trekant 1106">
                <a:extLst>
                  <a:ext uri="{FF2B5EF4-FFF2-40B4-BE49-F238E27FC236}">
                    <a16:creationId xmlns:a16="http://schemas.microsoft.com/office/drawing/2014/main" id="{C2A836B1-94D6-4FA0-9720-592A0C7EDB3E}"/>
                  </a:ext>
                </a:extLst>
              </p:cNvPr>
              <p:cNvSpPr/>
              <p:nvPr/>
            </p:nvSpPr>
            <p:spPr>
              <a:xfrm flipH="1">
                <a:off x="5874427" y="4317588"/>
                <a:ext cx="326314" cy="246253"/>
              </a:xfrm>
              <a:prstGeom prst="rtTriangle">
                <a:avLst/>
              </a:prstGeom>
              <a:solidFill>
                <a:srgbClr val="63595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</p:grpSp>
        <p:grpSp>
          <p:nvGrpSpPr>
            <p:cNvPr id="1023" name="Gruppe 1022">
              <a:extLst>
                <a:ext uri="{FF2B5EF4-FFF2-40B4-BE49-F238E27FC236}">
                  <a16:creationId xmlns:a16="http://schemas.microsoft.com/office/drawing/2014/main" id="{44E1D913-C30C-4860-9107-555C0EF18F01}"/>
                </a:ext>
              </a:extLst>
            </p:cNvPr>
            <p:cNvGrpSpPr/>
            <p:nvPr/>
          </p:nvGrpSpPr>
          <p:grpSpPr>
            <a:xfrm>
              <a:off x="8576952" y="4242872"/>
              <a:ext cx="126000" cy="367461"/>
              <a:chOff x="6636067" y="4242872"/>
              <a:chExt cx="126000" cy="367461"/>
            </a:xfrm>
          </p:grpSpPr>
          <p:sp>
            <p:nvSpPr>
              <p:cNvPr id="1103" name="Rektangel 1102">
                <a:extLst>
                  <a:ext uri="{FF2B5EF4-FFF2-40B4-BE49-F238E27FC236}">
                    <a16:creationId xmlns:a16="http://schemas.microsoft.com/office/drawing/2014/main" id="{143909C1-8CD4-4EC5-86F0-E48BEBCFCCFF}"/>
                  </a:ext>
                </a:extLst>
              </p:cNvPr>
              <p:cNvSpPr/>
              <p:nvPr/>
            </p:nvSpPr>
            <p:spPr>
              <a:xfrm>
                <a:off x="6651776" y="4291481"/>
                <a:ext cx="96002" cy="318852"/>
              </a:xfrm>
              <a:prstGeom prst="rect">
                <a:avLst/>
              </a:prstGeom>
              <a:solidFill>
                <a:srgbClr val="95494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104" name="Rektangel 1103">
                <a:extLst>
                  <a:ext uri="{FF2B5EF4-FFF2-40B4-BE49-F238E27FC236}">
                    <a16:creationId xmlns:a16="http://schemas.microsoft.com/office/drawing/2014/main" id="{CEE2B428-0AAF-4848-82F8-8DC059EEFFE2}"/>
                  </a:ext>
                </a:extLst>
              </p:cNvPr>
              <p:cNvSpPr/>
              <p:nvPr/>
            </p:nvSpPr>
            <p:spPr>
              <a:xfrm>
                <a:off x="6636067" y="4242872"/>
                <a:ext cx="126000" cy="72000"/>
              </a:xfrm>
              <a:prstGeom prst="rect">
                <a:avLst/>
              </a:prstGeom>
              <a:solidFill>
                <a:srgbClr val="63595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</p:grpSp>
        <p:grpSp>
          <p:nvGrpSpPr>
            <p:cNvPr id="1024" name="Gruppe 1023">
              <a:extLst>
                <a:ext uri="{FF2B5EF4-FFF2-40B4-BE49-F238E27FC236}">
                  <a16:creationId xmlns:a16="http://schemas.microsoft.com/office/drawing/2014/main" id="{1CD8910C-30CA-4EC4-A31B-B504C2577F59}"/>
                </a:ext>
              </a:extLst>
            </p:cNvPr>
            <p:cNvGrpSpPr/>
            <p:nvPr/>
          </p:nvGrpSpPr>
          <p:grpSpPr>
            <a:xfrm>
              <a:off x="8784506" y="4242872"/>
              <a:ext cx="126000" cy="367461"/>
              <a:chOff x="6636067" y="4242872"/>
              <a:chExt cx="126000" cy="367461"/>
            </a:xfrm>
          </p:grpSpPr>
          <p:sp>
            <p:nvSpPr>
              <p:cNvPr id="1101" name="Rektangel 1100">
                <a:extLst>
                  <a:ext uri="{FF2B5EF4-FFF2-40B4-BE49-F238E27FC236}">
                    <a16:creationId xmlns:a16="http://schemas.microsoft.com/office/drawing/2014/main" id="{AB350F41-061C-4E33-AD8B-6B7BA3584420}"/>
                  </a:ext>
                </a:extLst>
              </p:cNvPr>
              <p:cNvSpPr/>
              <p:nvPr/>
            </p:nvSpPr>
            <p:spPr>
              <a:xfrm>
                <a:off x="6651776" y="4291481"/>
                <a:ext cx="96002" cy="318852"/>
              </a:xfrm>
              <a:prstGeom prst="rect">
                <a:avLst/>
              </a:prstGeom>
              <a:solidFill>
                <a:srgbClr val="95494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102" name="Rektangel 1101">
                <a:extLst>
                  <a:ext uri="{FF2B5EF4-FFF2-40B4-BE49-F238E27FC236}">
                    <a16:creationId xmlns:a16="http://schemas.microsoft.com/office/drawing/2014/main" id="{51072410-3ED2-4EB6-8FCB-F36CFCCE961B}"/>
                  </a:ext>
                </a:extLst>
              </p:cNvPr>
              <p:cNvSpPr/>
              <p:nvPr/>
            </p:nvSpPr>
            <p:spPr>
              <a:xfrm>
                <a:off x="6636067" y="4242872"/>
                <a:ext cx="126000" cy="72000"/>
              </a:xfrm>
              <a:prstGeom prst="rect">
                <a:avLst/>
              </a:prstGeom>
              <a:solidFill>
                <a:srgbClr val="63595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</p:grpSp>
        <p:grpSp>
          <p:nvGrpSpPr>
            <p:cNvPr id="1025" name="Gruppe 1024">
              <a:extLst>
                <a:ext uri="{FF2B5EF4-FFF2-40B4-BE49-F238E27FC236}">
                  <a16:creationId xmlns:a16="http://schemas.microsoft.com/office/drawing/2014/main" id="{7FEA82F7-338B-4DD0-B331-8A100B5CB250}"/>
                </a:ext>
              </a:extLst>
            </p:cNvPr>
            <p:cNvGrpSpPr/>
            <p:nvPr/>
          </p:nvGrpSpPr>
          <p:grpSpPr>
            <a:xfrm>
              <a:off x="9396387" y="4242872"/>
              <a:ext cx="126000" cy="367461"/>
              <a:chOff x="6636067" y="4242872"/>
              <a:chExt cx="126000" cy="367461"/>
            </a:xfrm>
          </p:grpSpPr>
          <p:sp>
            <p:nvSpPr>
              <p:cNvPr id="1099" name="Rektangel 1098">
                <a:extLst>
                  <a:ext uri="{FF2B5EF4-FFF2-40B4-BE49-F238E27FC236}">
                    <a16:creationId xmlns:a16="http://schemas.microsoft.com/office/drawing/2014/main" id="{BB50C4CD-EA75-43CF-BA94-DC4C112A224A}"/>
                  </a:ext>
                </a:extLst>
              </p:cNvPr>
              <p:cNvSpPr/>
              <p:nvPr/>
            </p:nvSpPr>
            <p:spPr>
              <a:xfrm>
                <a:off x="6651776" y="4291481"/>
                <a:ext cx="96002" cy="318852"/>
              </a:xfrm>
              <a:prstGeom prst="rect">
                <a:avLst/>
              </a:prstGeom>
              <a:solidFill>
                <a:srgbClr val="95494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100" name="Rektangel 1099">
                <a:extLst>
                  <a:ext uri="{FF2B5EF4-FFF2-40B4-BE49-F238E27FC236}">
                    <a16:creationId xmlns:a16="http://schemas.microsoft.com/office/drawing/2014/main" id="{99579228-50B5-48D3-BFD1-D606B9855F59}"/>
                  </a:ext>
                </a:extLst>
              </p:cNvPr>
              <p:cNvSpPr/>
              <p:nvPr/>
            </p:nvSpPr>
            <p:spPr>
              <a:xfrm>
                <a:off x="6636067" y="4242872"/>
                <a:ext cx="126000" cy="72000"/>
              </a:xfrm>
              <a:prstGeom prst="rect">
                <a:avLst/>
              </a:prstGeom>
              <a:solidFill>
                <a:srgbClr val="63595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</p:grpSp>
        <p:sp>
          <p:nvSpPr>
            <p:cNvPr id="1026" name="Ligebenet trekant 1025">
              <a:extLst>
                <a:ext uri="{FF2B5EF4-FFF2-40B4-BE49-F238E27FC236}">
                  <a16:creationId xmlns:a16="http://schemas.microsoft.com/office/drawing/2014/main" id="{C7247CC5-FBF9-43C5-B64B-F134DA2F68D2}"/>
                </a:ext>
              </a:extLst>
            </p:cNvPr>
            <p:cNvSpPr/>
            <p:nvPr/>
          </p:nvSpPr>
          <p:spPr>
            <a:xfrm>
              <a:off x="9096120" y="4704730"/>
              <a:ext cx="456895" cy="141161"/>
            </a:xfrm>
            <a:prstGeom prst="triangle">
              <a:avLst/>
            </a:prstGeom>
            <a:solidFill>
              <a:srgbClr val="635955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grpSp>
          <p:nvGrpSpPr>
            <p:cNvPr id="1027" name="Gruppe 1026">
              <a:extLst>
                <a:ext uri="{FF2B5EF4-FFF2-40B4-BE49-F238E27FC236}">
                  <a16:creationId xmlns:a16="http://schemas.microsoft.com/office/drawing/2014/main" id="{C64B6920-3ED7-436A-9146-C54DF00C983B}"/>
                </a:ext>
              </a:extLst>
            </p:cNvPr>
            <p:cNvGrpSpPr/>
            <p:nvPr/>
          </p:nvGrpSpPr>
          <p:grpSpPr>
            <a:xfrm>
              <a:off x="8564003" y="4667771"/>
              <a:ext cx="176276" cy="117962"/>
              <a:chOff x="5988619" y="4669003"/>
              <a:chExt cx="176276" cy="153689"/>
            </a:xfrm>
          </p:grpSpPr>
          <p:sp>
            <p:nvSpPr>
              <p:cNvPr id="1097" name="Rektangel 1096">
                <a:extLst>
                  <a:ext uri="{FF2B5EF4-FFF2-40B4-BE49-F238E27FC236}">
                    <a16:creationId xmlns:a16="http://schemas.microsoft.com/office/drawing/2014/main" id="{E767739D-66D5-444F-81EF-03AB2915339F}"/>
                  </a:ext>
                </a:extLst>
              </p:cNvPr>
              <p:cNvSpPr/>
              <p:nvPr/>
            </p:nvSpPr>
            <p:spPr>
              <a:xfrm>
                <a:off x="5988619" y="4669003"/>
                <a:ext cx="86496" cy="15368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rgbClr val="51483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098" name="Rektangel 1097">
                <a:extLst>
                  <a:ext uri="{FF2B5EF4-FFF2-40B4-BE49-F238E27FC236}">
                    <a16:creationId xmlns:a16="http://schemas.microsoft.com/office/drawing/2014/main" id="{8425397B-EF6C-42FD-82CB-6CAE28788645}"/>
                  </a:ext>
                </a:extLst>
              </p:cNvPr>
              <p:cNvSpPr/>
              <p:nvPr/>
            </p:nvSpPr>
            <p:spPr>
              <a:xfrm>
                <a:off x="6078399" y="4669003"/>
                <a:ext cx="86496" cy="15368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rgbClr val="51483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</p:grpSp>
        <p:grpSp>
          <p:nvGrpSpPr>
            <p:cNvPr id="1028" name="Gruppe 1027">
              <a:extLst>
                <a:ext uri="{FF2B5EF4-FFF2-40B4-BE49-F238E27FC236}">
                  <a16:creationId xmlns:a16="http://schemas.microsoft.com/office/drawing/2014/main" id="{55111938-BA6E-492B-85AC-C22332F54A0B}"/>
                </a:ext>
              </a:extLst>
            </p:cNvPr>
            <p:cNvGrpSpPr/>
            <p:nvPr/>
          </p:nvGrpSpPr>
          <p:grpSpPr>
            <a:xfrm>
              <a:off x="8833372" y="4667771"/>
              <a:ext cx="176276" cy="117962"/>
              <a:chOff x="5988619" y="4669003"/>
              <a:chExt cx="176276" cy="153689"/>
            </a:xfrm>
          </p:grpSpPr>
          <p:sp>
            <p:nvSpPr>
              <p:cNvPr id="1095" name="Rektangel 1094">
                <a:extLst>
                  <a:ext uri="{FF2B5EF4-FFF2-40B4-BE49-F238E27FC236}">
                    <a16:creationId xmlns:a16="http://schemas.microsoft.com/office/drawing/2014/main" id="{B0A26381-9522-4D37-B2E2-9034812358DD}"/>
                  </a:ext>
                </a:extLst>
              </p:cNvPr>
              <p:cNvSpPr/>
              <p:nvPr/>
            </p:nvSpPr>
            <p:spPr>
              <a:xfrm>
                <a:off x="5988619" y="4669003"/>
                <a:ext cx="86496" cy="15368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rgbClr val="51483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096" name="Rektangel 1095">
                <a:extLst>
                  <a:ext uri="{FF2B5EF4-FFF2-40B4-BE49-F238E27FC236}">
                    <a16:creationId xmlns:a16="http://schemas.microsoft.com/office/drawing/2014/main" id="{6A57ECDC-0CD9-4588-8469-F89222D05791}"/>
                  </a:ext>
                </a:extLst>
              </p:cNvPr>
              <p:cNvSpPr/>
              <p:nvPr/>
            </p:nvSpPr>
            <p:spPr>
              <a:xfrm>
                <a:off x="6078399" y="4669003"/>
                <a:ext cx="86496" cy="15368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rgbClr val="51483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</p:grpSp>
        <p:grpSp>
          <p:nvGrpSpPr>
            <p:cNvPr id="1029" name="Gruppe 1028">
              <a:extLst>
                <a:ext uri="{FF2B5EF4-FFF2-40B4-BE49-F238E27FC236}">
                  <a16:creationId xmlns:a16="http://schemas.microsoft.com/office/drawing/2014/main" id="{A2140249-47AE-4C33-9850-90D4C82C5188}"/>
                </a:ext>
              </a:extLst>
            </p:cNvPr>
            <p:cNvGrpSpPr/>
            <p:nvPr/>
          </p:nvGrpSpPr>
          <p:grpSpPr>
            <a:xfrm>
              <a:off x="8561895" y="4863108"/>
              <a:ext cx="177208" cy="214134"/>
              <a:chOff x="6090483" y="4742613"/>
              <a:chExt cx="177208" cy="214134"/>
            </a:xfrm>
          </p:grpSpPr>
          <p:sp>
            <p:nvSpPr>
              <p:cNvPr id="1091" name="Rektangel: afrundede hjørner 1090">
                <a:extLst>
                  <a:ext uri="{FF2B5EF4-FFF2-40B4-BE49-F238E27FC236}">
                    <a16:creationId xmlns:a16="http://schemas.microsoft.com/office/drawing/2014/main" id="{DA18D172-839A-48A1-8358-4FABFCF953C1}"/>
                  </a:ext>
                </a:extLst>
              </p:cNvPr>
              <p:cNvSpPr/>
              <p:nvPr/>
            </p:nvSpPr>
            <p:spPr>
              <a:xfrm>
                <a:off x="6091409" y="4742613"/>
                <a:ext cx="176282" cy="169787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rgbClr val="51483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grpSp>
            <p:nvGrpSpPr>
              <p:cNvPr id="1092" name="Gruppe 1091">
                <a:extLst>
                  <a:ext uri="{FF2B5EF4-FFF2-40B4-BE49-F238E27FC236}">
                    <a16:creationId xmlns:a16="http://schemas.microsoft.com/office/drawing/2014/main" id="{EA460C19-E11D-498C-BC24-CAD7463101A4}"/>
                  </a:ext>
                </a:extLst>
              </p:cNvPr>
              <p:cNvGrpSpPr/>
              <p:nvPr/>
            </p:nvGrpSpPr>
            <p:grpSpPr>
              <a:xfrm>
                <a:off x="6090483" y="4838785"/>
                <a:ext cx="176276" cy="117962"/>
                <a:chOff x="5988619" y="4669003"/>
                <a:chExt cx="176276" cy="153689"/>
              </a:xfrm>
            </p:grpSpPr>
            <p:sp>
              <p:nvSpPr>
                <p:cNvPr id="1093" name="Rektangel 1092">
                  <a:extLst>
                    <a:ext uri="{FF2B5EF4-FFF2-40B4-BE49-F238E27FC236}">
                      <a16:creationId xmlns:a16="http://schemas.microsoft.com/office/drawing/2014/main" id="{ABAEE094-58E5-46C4-8D72-31BE8C5457C6}"/>
                    </a:ext>
                  </a:extLst>
                </p:cNvPr>
                <p:cNvSpPr/>
                <p:nvPr/>
              </p:nvSpPr>
              <p:spPr>
                <a:xfrm>
                  <a:off x="5988619" y="4669003"/>
                  <a:ext cx="86496" cy="153689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rgbClr val="51483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1094" name="Rektangel 1093">
                  <a:extLst>
                    <a:ext uri="{FF2B5EF4-FFF2-40B4-BE49-F238E27FC236}">
                      <a16:creationId xmlns:a16="http://schemas.microsoft.com/office/drawing/2014/main" id="{99F3F7D8-CA17-4DCA-962E-11F096BC124A}"/>
                    </a:ext>
                  </a:extLst>
                </p:cNvPr>
                <p:cNvSpPr/>
                <p:nvPr/>
              </p:nvSpPr>
              <p:spPr>
                <a:xfrm>
                  <a:off x="6078399" y="4669003"/>
                  <a:ext cx="86496" cy="153689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rgbClr val="51483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</p:grpSp>
        </p:grpSp>
        <p:grpSp>
          <p:nvGrpSpPr>
            <p:cNvPr id="1030" name="Gruppe 1029">
              <a:extLst>
                <a:ext uri="{FF2B5EF4-FFF2-40B4-BE49-F238E27FC236}">
                  <a16:creationId xmlns:a16="http://schemas.microsoft.com/office/drawing/2014/main" id="{6DD7BB86-DF92-4DEA-A294-CA87BA1F2716}"/>
                </a:ext>
              </a:extLst>
            </p:cNvPr>
            <p:cNvGrpSpPr/>
            <p:nvPr/>
          </p:nvGrpSpPr>
          <p:grpSpPr>
            <a:xfrm>
              <a:off x="8828583" y="4863108"/>
              <a:ext cx="177208" cy="214134"/>
              <a:chOff x="6090483" y="4742613"/>
              <a:chExt cx="177208" cy="214134"/>
            </a:xfrm>
          </p:grpSpPr>
          <p:sp>
            <p:nvSpPr>
              <p:cNvPr id="1087" name="Rektangel: afrundede hjørner 1086">
                <a:extLst>
                  <a:ext uri="{FF2B5EF4-FFF2-40B4-BE49-F238E27FC236}">
                    <a16:creationId xmlns:a16="http://schemas.microsoft.com/office/drawing/2014/main" id="{FA7E0CA5-9CA1-45E4-A7A6-961191AF29CB}"/>
                  </a:ext>
                </a:extLst>
              </p:cNvPr>
              <p:cNvSpPr/>
              <p:nvPr/>
            </p:nvSpPr>
            <p:spPr>
              <a:xfrm>
                <a:off x="6091409" y="4742613"/>
                <a:ext cx="176282" cy="169787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rgbClr val="51483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grpSp>
            <p:nvGrpSpPr>
              <p:cNvPr id="1088" name="Gruppe 1087">
                <a:extLst>
                  <a:ext uri="{FF2B5EF4-FFF2-40B4-BE49-F238E27FC236}">
                    <a16:creationId xmlns:a16="http://schemas.microsoft.com/office/drawing/2014/main" id="{A310D221-B23C-49F2-8F08-95BD4491652D}"/>
                  </a:ext>
                </a:extLst>
              </p:cNvPr>
              <p:cNvGrpSpPr/>
              <p:nvPr/>
            </p:nvGrpSpPr>
            <p:grpSpPr>
              <a:xfrm>
                <a:off x="6090483" y="4838785"/>
                <a:ext cx="176276" cy="117962"/>
                <a:chOff x="5988619" y="4669003"/>
                <a:chExt cx="176276" cy="153689"/>
              </a:xfrm>
            </p:grpSpPr>
            <p:sp>
              <p:nvSpPr>
                <p:cNvPr id="1089" name="Rektangel 1088">
                  <a:extLst>
                    <a:ext uri="{FF2B5EF4-FFF2-40B4-BE49-F238E27FC236}">
                      <a16:creationId xmlns:a16="http://schemas.microsoft.com/office/drawing/2014/main" id="{73EC5A37-438F-48CB-80AB-0C4D6580C202}"/>
                    </a:ext>
                  </a:extLst>
                </p:cNvPr>
                <p:cNvSpPr/>
                <p:nvPr/>
              </p:nvSpPr>
              <p:spPr>
                <a:xfrm>
                  <a:off x="5988619" y="4669003"/>
                  <a:ext cx="86496" cy="153689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rgbClr val="51483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1090" name="Rektangel 1089">
                  <a:extLst>
                    <a:ext uri="{FF2B5EF4-FFF2-40B4-BE49-F238E27FC236}">
                      <a16:creationId xmlns:a16="http://schemas.microsoft.com/office/drawing/2014/main" id="{29A09A8B-8283-4BEF-B72C-1ABD9BC99C6A}"/>
                    </a:ext>
                  </a:extLst>
                </p:cNvPr>
                <p:cNvSpPr/>
                <p:nvPr/>
              </p:nvSpPr>
              <p:spPr>
                <a:xfrm>
                  <a:off x="6078399" y="4669003"/>
                  <a:ext cx="86496" cy="153689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rgbClr val="51483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</p:grpSp>
        </p:grpSp>
        <p:grpSp>
          <p:nvGrpSpPr>
            <p:cNvPr id="1031" name="Gruppe 1030">
              <a:extLst>
                <a:ext uri="{FF2B5EF4-FFF2-40B4-BE49-F238E27FC236}">
                  <a16:creationId xmlns:a16="http://schemas.microsoft.com/office/drawing/2014/main" id="{AA520107-DD6B-4D50-9AE0-F3A9715990B8}"/>
                </a:ext>
              </a:extLst>
            </p:cNvPr>
            <p:cNvGrpSpPr/>
            <p:nvPr/>
          </p:nvGrpSpPr>
          <p:grpSpPr>
            <a:xfrm>
              <a:off x="9235963" y="4941687"/>
              <a:ext cx="177208" cy="214134"/>
              <a:chOff x="6090483" y="4742613"/>
              <a:chExt cx="177208" cy="214134"/>
            </a:xfrm>
          </p:grpSpPr>
          <p:sp>
            <p:nvSpPr>
              <p:cNvPr id="1083" name="Rektangel: afrundede hjørner 1082">
                <a:extLst>
                  <a:ext uri="{FF2B5EF4-FFF2-40B4-BE49-F238E27FC236}">
                    <a16:creationId xmlns:a16="http://schemas.microsoft.com/office/drawing/2014/main" id="{B910BB79-7F85-4D31-9D8E-AEEE125D9471}"/>
                  </a:ext>
                </a:extLst>
              </p:cNvPr>
              <p:cNvSpPr/>
              <p:nvPr/>
            </p:nvSpPr>
            <p:spPr>
              <a:xfrm>
                <a:off x="6091409" y="4742613"/>
                <a:ext cx="176282" cy="169787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rgbClr val="51483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grpSp>
            <p:nvGrpSpPr>
              <p:cNvPr id="1084" name="Gruppe 1083">
                <a:extLst>
                  <a:ext uri="{FF2B5EF4-FFF2-40B4-BE49-F238E27FC236}">
                    <a16:creationId xmlns:a16="http://schemas.microsoft.com/office/drawing/2014/main" id="{AB5F92C9-EC5F-4C27-B51A-BA55F50F92EE}"/>
                  </a:ext>
                </a:extLst>
              </p:cNvPr>
              <p:cNvGrpSpPr/>
              <p:nvPr/>
            </p:nvGrpSpPr>
            <p:grpSpPr>
              <a:xfrm>
                <a:off x="6090483" y="4838785"/>
                <a:ext cx="176276" cy="117962"/>
                <a:chOff x="5988619" y="4669003"/>
                <a:chExt cx="176276" cy="153689"/>
              </a:xfrm>
            </p:grpSpPr>
            <p:sp>
              <p:nvSpPr>
                <p:cNvPr id="1085" name="Rektangel 1084">
                  <a:extLst>
                    <a:ext uri="{FF2B5EF4-FFF2-40B4-BE49-F238E27FC236}">
                      <a16:creationId xmlns:a16="http://schemas.microsoft.com/office/drawing/2014/main" id="{1D1D57FD-E5C0-4382-98C5-D6C2C44CBFFA}"/>
                    </a:ext>
                  </a:extLst>
                </p:cNvPr>
                <p:cNvSpPr/>
                <p:nvPr/>
              </p:nvSpPr>
              <p:spPr>
                <a:xfrm>
                  <a:off x="5988619" y="4669003"/>
                  <a:ext cx="86496" cy="153689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rgbClr val="51483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1086" name="Rektangel 1085">
                  <a:extLst>
                    <a:ext uri="{FF2B5EF4-FFF2-40B4-BE49-F238E27FC236}">
                      <a16:creationId xmlns:a16="http://schemas.microsoft.com/office/drawing/2014/main" id="{66A5FBFA-FC58-4222-B1E7-A89F59C71DCB}"/>
                    </a:ext>
                  </a:extLst>
                </p:cNvPr>
                <p:cNvSpPr/>
                <p:nvPr/>
              </p:nvSpPr>
              <p:spPr>
                <a:xfrm>
                  <a:off x="6078399" y="4669003"/>
                  <a:ext cx="86496" cy="153689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rgbClr val="51483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</p:grpSp>
        </p:grpSp>
        <p:sp>
          <p:nvSpPr>
            <p:cNvPr id="1032" name="Ligebenet trekant 1031">
              <a:extLst>
                <a:ext uri="{FF2B5EF4-FFF2-40B4-BE49-F238E27FC236}">
                  <a16:creationId xmlns:a16="http://schemas.microsoft.com/office/drawing/2014/main" id="{E1F5204A-55F2-4092-B3CC-ED0A81E3092A}"/>
                </a:ext>
              </a:extLst>
            </p:cNvPr>
            <p:cNvSpPr/>
            <p:nvPr/>
          </p:nvSpPr>
          <p:spPr>
            <a:xfrm>
              <a:off x="7845719" y="5036090"/>
              <a:ext cx="1328346" cy="124066"/>
            </a:xfrm>
            <a:prstGeom prst="triangle">
              <a:avLst>
                <a:gd name="adj" fmla="val 75097"/>
              </a:avLst>
            </a:prstGeom>
            <a:solidFill>
              <a:srgbClr val="51483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grpSp>
          <p:nvGrpSpPr>
            <p:cNvPr id="1033" name="Gruppe 1032">
              <a:extLst>
                <a:ext uri="{FF2B5EF4-FFF2-40B4-BE49-F238E27FC236}">
                  <a16:creationId xmlns:a16="http://schemas.microsoft.com/office/drawing/2014/main" id="{66FCBC2F-12B2-4C5C-B739-CF7A3F39F73A}"/>
                </a:ext>
              </a:extLst>
            </p:cNvPr>
            <p:cNvGrpSpPr/>
            <p:nvPr/>
          </p:nvGrpSpPr>
          <p:grpSpPr>
            <a:xfrm>
              <a:off x="9235963" y="5188350"/>
              <a:ext cx="178657" cy="178315"/>
              <a:chOff x="7898541" y="5235970"/>
              <a:chExt cx="178657" cy="178315"/>
            </a:xfrm>
          </p:grpSpPr>
          <p:sp>
            <p:nvSpPr>
              <p:cNvPr id="1079" name="Rektangel 1078">
                <a:extLst>
                  <a:ext uri="{FF2B5EF4-FFF2-40B4-BE49-F238E27FC236}">
                    <a16:creationId xmlns:a16="http://schemas.microsoft.com/office/drawing/2014/main" id="{D6817D16-3039-4A1D-BE4F-7FE5998B17CB}"/>
                  </a:ext>
                </a:extLst>
              </p:cNvPr>
              <p:cNvSpPr/>
              <p:nvPr/>
            </p:nvSpPr>
            <p:spPr>
              <a:xfrm>
                <a:off x="7898541" y="5235970"/>
                <a:ext cx="86496" cy="864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rgbClr val="51483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080" name="Rektangel 1079">
                <a:extLst>
                  <a:ext uri="{FF2B5EF4-FFF2-40B4-BE49-F238E27FC236}">
                    <a16:creationId xmlns:a16="http://schemas.microsoft.com/office/drawing/2014/main" id="{17BF887A-CA62-49F5-AC89-93207B38471E}"/>
                  </a:ext>
                </a:extLst>
              </p:cNvPr>
              <p:cNvSpPr/>
              <p:nvPr/>
            </p:nvSpPr>
            <p:spPr>
              <a:xfrm>
                <a:off x="7990702" y="5235970"/>
                <a:ext cx="86496" cy="864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rgbClr val="51483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081" name="Rektangel 1080">
                <a:extLst>
                  <a:ext uri="{FF2B5EF4-FFF2-40B4-BE49-F238E27FC236}">
                    <a16:creationId xmlns:a16="http://schemas.microsoft.com/office/drawing/2014/main" id="{C92859E1-6D7D-41D4-85C2-6AED4F67E8DE}"/>
                  </a:ext>
                </a:extLst>
              </p:cNvPr>
              <p:cNvSpPr/>
              <p:nvPr/>
            </p:nvSpPr>
            <p:spPr>
              <a:xfrm>
                <a:off x="7898541" y="5327885"/>
                <a:ext cx="86496" cy="864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rgbClr val="51483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082" name="Rektangel 1081">
                <a:extLst>
                  <a:ext uri="{FF2B5EF4-FFF2-40B4-BE49-F238E27FC236}">
                    <a16:creationId xmlns:a16="http://schemas.microsoft.com/office/drawing/2014/main" id="{354D627E-FCE1-4231-B9AC-FD8721B7AF76}"/>
                  </a:ext>
                </a:extLst>
              </p:cNvPr>
              <p:cNvSpPr/>
              <p:nvPr/>
            </p:nvSpPr>
            <p:spPr>
              <a:xfrm>
                <a:off x="7990702" y="5327885"/>
                <a:ext cx="86496" cy="864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rgbClr val="51483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</p:grpSp>
        <p:grpSp>
          <p:nvGrpSpPr>
            <p:cNvPr id="1034" name="Gruppe 1033">
              <a:extLst>
                <a:ext uri="{FF2B5EF4-FFF2-40B4-BE49-F238E27FC236}">
                  <a16:creationId xmlns:a16="http://schemas.microsoft.com/office/drawing/2014/main" id="{F1998398-7ACD-4E6B-87C3-A3E97B43219E}"/>
                </a:ext>
              </a:extLst>
            </p:cNvPr>
            <p:cNvGrpSpPr/>
            <p:nvPr/>
          </p:nvGrpSpPr>
          <p:grpSpPr>
            <a:xfrm>
              <a:off x="9235963" y="5426272"/>
              <a:ext cx="177208" cy="214134"/>
              <a:chOff x="6090483" y="4742613"/>
              <a:chExt cx="177208" cy="214134"/>
            </a:xfrm>
          </p:grpSpPr>
          <p:sp>
            <p:nvSpPr>
              <p:cNvPr id="1075" name="Rektangel: afrundede hjørner 1074">
                <a:extLst>
                  <a:ext uri="{FF2B5EF4-FFF2-40B4-BE49-F238E27FC236}">
                    <a16:creationId xmlns:a16="http://schemas.microsoft.com/office/drawing/2014/main" id="{56B1A27E-4D50-48C0-8CBE-3EC8C13E1BA3}"/>
                  </a:ext>
                </a:extLst>
              </p:cNvPr>
              <p:cNvSpPr/>
              <p:nvPr/>
            </p:nvSpPr>
            <p:spPr>
              <a:xfrm>
                <a:off x="6091409" y="4742613"/>
                <a:ext cx="176282" cy="169787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rgbClr val="51483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grpSp>
            <p:nvGrpSpPr>
              <p:cNvPr id="1076" name="Gruppe 1075">
                <a:extLst>
                  <a:ext uri="{FF2B5EF4-FFF2-40B4-BE49-F238E27FC236}">
                    <a16:creationId xmlns:a16="http://schemas.microsoft.com/office/drawing/2014/main" id="{0EB5EFAD-439D-41AF-A993-E3CB6B584BCA}"/>
                  </a:ext>
                </a:extLst>
              </p:cNvPr>
              <p:cNvGrpSpPr/>
              <p:nvPr/>
            </p:nvGrpSpPr>
            <p:grpSpPr>
              <a:xfrm>
                <a:off x="6090483" y="4838785"/>
                <a:ext cx="176276" cy="117962"/>
                <a:chOff x="5988619" y="4669003"/>
                <a:chExt cx="176276" cy="153689"/>
              </a:xfrm>
            </p:grpSpPr>
            <p:sp>
              <p:nvSpPr>
                <p:cNvPr id="1077" name="Rektangel 1076">
                  <a:extLst>
                    <a:ext uri="{FF2B5EF4-FFF2-40B4-BE49-F238E27FC236}">
                      <a16:creationId xmlns:a16="http://schemas.microsoft.com/office/drawing/2014/main" id="{3E10C4F2-D556-4BDA-AA07-8CB82CF834CB}"/>
                    </a:ext>
                  </a:extLst>
                </p:cNvPr>
                <p:cNvSpPr/>
                <p:nvPr/>
              </p:nvSpPr>
              <p:spPr>
                <a:xfrm>
                  <a:off x="5988619" y="4669003"/>
                  <a:ext cx="86496" cy="153689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rgbClr val="51483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1078" name="Rektangel 1077">
                  <a:extLst>
                    <a:ext uri="{FF2B5EF4-FFF2-40B4-BE49-F238E27FC236}">
                      <a16:creationId xmlns:a16="http://schemas.microsoft.com/office/drawing/2014/main" id="{74BD772C-4CEC-478D-8D7F-DFF4379EE4E3}"/>
                    </a:ext>
                  </a:extLst>
                </p:cNvPr>
                <p:cNvSpPr/>
                <p:nvPr/>
              </p:nvSpPr>
              <p:spPr>
                <a:xfrm>
                  <a:off x="6078399" y="4669003"/>
                  <a:ext cx="86496" cy="153689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rgbClr val="51483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</p:grpSp>
        </p:grpSp>
        <p:grpSp>
          <p:nvGrpSpPr>
            <p:cNvPr id="1035" name="Gruppe 1034">
              <a:extLst>
                <a:ext uri="{FF2B5EF4-FFF2-40B4-BE49-F238E27FC236}">
                  <a16:creationId xmlns:a16="http://schemas.microsoft.com/office/drawing/2014/main" id="{354B90BA-6451-41BC-AD84-9AB557117799}"/>
                </a:ext>
              </a:extLst>
            </p:cNvPr>
            <p:cNvGrpSpPr/>
            <p:nvPr/>
          </p:nvGrpSpPr>
          <p:grpSpPr>
            <a:xfrm>
              <a:off x="9235963" y="5672935"/>
              <a:ext cx="178657" cy="178315"/>
              <a:chOff x="7898541" y="5235970"/>
              <a:chExt cx="178657" cy="178315"/>
            </a:xfrm>
          </p:grpSpPr>
          <p:sp>
            <p:nvSpPr>
              <p:cNvPr id="1071" name="Rektangel 1070">
                <a:extLst>
                  <a:ext uri="{FF2B5EF4-FFF2-40B4-BE49-F238E27FC236}">
                    <a16:creationId xmlns:a16="http://schemas.microsoft.com/office/drawing/2014/main" id="{BE87C587-60EF-4EEE-B0B5-6CA7C553A7EA}"/>
                  </a:ext>
                </a:extLst>
              </p:cNvPr>
              <p:cNvSpPr/>
              <p:nvPr/>
            </p:nvSpPr>
            <p:spPr>
              <a:xfrm>
                <a:off x="7898541" y="5235970"/>
                <a:ext cx="86496" cy="864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rgbClr val="51483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072" name="Rektangel 1071">
                <a:extLst>
                  <a:ext uri="{FF2B5EF4-FFF2-40B4-BE49-F238E27FC236}">
                    <a16:creationId xmlns:a16="http://schemas.microsoft.com/office/drawing/2014/main" id="{10FA4D6C-715D-4C86-9CF5-DA6752D64389}"/>
                  </a:ext>
                </a:extLst>
              </p:cNvPr>
              <p:cNvSpPr/>
              <p:nvPr/>
            </p:nvSpPr>
            <p:spPr>
              <a:xfrm>
                <a:off x="7990702" y="5235970"/>
                <a:ext cx="86496" cy="864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rgbClr val="51483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073" name="Rektangel 1072">
                <a:extLst>
                  <a:ext uri="{FF2B5EF4-FFF2-40B4-BE49-F238E27FC236}">
                    <a16:creationId xmlns:a16="http://schemas.microsoft.com/office/drawing/2014/main" id="{1FF414D0-21FB-4068-8A25-68F2D6DDF4E7}"/>
                  </a:ext>
                </a:extLst>
              </p:cNvPr>
              <p:cNvSpPr/>
              <p:nvPr/>
            </p:nvSpPr>
            <p:spPr>
              <a:xfrm>
                <a:off x="7898541" y="5327885"/>
                <a:ext cx="86496" cy="864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rgbClr val="51483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074" name="Rektangel 1073">
                <a:extLst>
                  <a:ext uri="{FF2B5EF4-FFF2-40B4-BE49-F238E27FC236}">
                    <a16:creationId xmlns:a16="http://schemas.microsoft.com/office/drawing/2014/main" id="{8445B31E-A7C6-420A-B50C-D97A3F98241A}"/>
                  </a:ext>
                </a:extLst>
              </p:cNvPr>
              <p:cNvSpPr/>
              <p:nvPr/>
            </p:nvSpPr>
            <p:spPr>
              <a:xfrm>
                <a:off x="7990702" y="5327885"/>
                <a:ext cx="86496" cy="864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rgbClr val="51483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</p:grpSp>
        <p:sp>
          <p:nvSpPr>
            <p:cNvPr id="1036" name="Ellipse 1035">
              <a:extLst>
                <a:ext uri="{FF2B5EF4-FFF2-40B4-BE49-F238E27FC236}">
                  <a16:creationId xmlns:a16="http://schemas.microsoft.com/office/drawing/2014/main" id="{AA2EA3DF-4586-4F4C-9449-A6C334D6363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90124" y="4877837"/>
              <a:ext cx="49878" cy="48412"/>
            </a:xfrm>
            <a:prstGeom prst="ellipse">
              <a:avLst/>
            </a:prstGeom>
            <a:solidFill>
              <a:srgbClr val="51483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037" name="Rektangel 1036">
              <a:extLst>
                <a:ext uri="{FF2B5EF4-FFF2-40B4-BE49-F238E27FC236}">
                  <a16:creationId xmlns:a16="http://schemas.microsoft.com/office/drawing/2014/main" id="{0F8AFCAF-FE49-4446-93AE-B811A021A25B}"/>
                </a:ext>
              </a:extLst>
            </p:cNvPr>
            <p:cNvSpPr/>
            <p:nvPr/>
          </p:nvSpPr>
          <p:spPr>
            <a:xfrm>
              <a:off x="8028870" y="4929255"/>
              <a:ext cx="266039" cy="115403"/>
            </a:xfrm>
            <a:prstGeom prst="rect">
              <a:avLst/>
            </a:prstGeom>
            <a:solidFill>
              <a:srgbClr val="3D61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grpSp>
          <p:nvGrpSpPr>
            <p:cNvPr id="1039" name="Gruppe 1038">
              <a:extLst>
                <a:ext uri="{FF2B5EF4-FFF2-40B4-BE49-F238E27FC236}">
                  <a16:creationId xmlns:a16="http://schemas.microsoft.com/office/drawing/2014/main" id="{083BF2CB-75CC-4C27-8D05-F2EC476F77AC}"/>
                </a:ext>
              </a:extLst>
            </p:cNvPr>
            <p:cNvGrpSpPr/>
            <p:nvPr/>
          </p:nvGrpSpPr>
          <p:grpSpPr>
            <a:xfrm>
              <a:off x="4336369" y="5752213"/>
              <a:ext cx="878560" cy="312995"/>
              <a:chOff x="5660360" y="4743450"/>
              <a:chExt cx="1340515" cy="530510"/>
            </a:xfrm>
          </p:grpSpPr>
          <p:sp>
            <p:nvSpPr>
              <p:cNvPr id="1054" name="Rektangel: afrundede hjørner 1053">
                <a:extLst>
                  <a:ext uri="{FF2B5EF4-FFF2-40B4-BE49-F238E27FC236}">
                    <a16:creationId xmlns:a16="http://schemas.microsoft.com/office/drawing/2014/main" id="{175DA2C9-7778-4C9F-9717-0EE4056223F8}"/>
                  </a:ext>
                </a:extLst>
              </p:cNvPr>
              <p:cNvSpPr/>
              <p:nvPr/>
            </p:nvSpPr>
            <p:spPr>
              <a:xfrm>
                <a:off x="5660360" y="4743450"/>
                <a:ext cx="1340514" cy="357744"/>
              </a:xfrm>
              <a:prstGeom prst="roundRect">
                <a:avLst/>
              </a:prstGeom>
              <a:solidFill>
                <a:srgbClr val="B7970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055" name="Rektangel 1054">
                <a:extLst>
                  <a:ext uri="{FF2B5EF4-FFF2-40B4-BE49-F238E27FC236}">
                    <a16:creationId xmlns:a16="http://schemas.microsoft.com/office/drawing/2014/main" id="{AC754DCB-2465-4DE5-95C7-39F79D13AA62}"/>
                  </a:ext>
                </a:extLst>
              </p:cNvPr>
              <p:cNvSpPr/>
              <p:nvPr/>
            </p:nvSpPr>
            <p:spPr>
              <a:xfrm>
                <a:off x="5660360" y="4924904"/>
                <a:ext cx="1340515" cy="258684"/>
              </a:xfrm>
              <a:prstGeom prst="rect">
                <a:avLst/>
              </a:prstGeom>
              <a:solidFill>
                <a:srgbClr val="B7970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056" name="Ellipse 1055">
                <a:extLst>
                  <a:ext uri="{FF2B5EF4-FFF2-40B4-BE49-F238E27FC236}">
                    <a16:creationId xmlns:a16="http://schemas.microsoft.com/office/drawing/2014/main" id="{1DDCFF0D-B4BB-45DE-B909-FF4F141FE766}"/>
                  </a:ext>
                </a:extLst>
              </p:cNvPr>
              <p:cNvSpPr/>
              <p:nvPr/>
            </p:nvSpPr>
            <p:spPr>
              <a:xfrm>
                <a:off x="5778677" y="5093960"/>
                <a:ext cx="180000" cy="1800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 w="254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057" name="Ellipse 1056">
                <a:extLst>
                  <a:ext uri="{FF2B5EF4-FFF2-40B4-BE49-F238E27FC236}">
                    <a16:creationId xmlns:a16="http://schemas.microsoft.com/office/drawing/2014/main" id="{22CD8BD6-5477-4D12-854E-C535FF690BCE}"/>
                  </a:ext>
                </a:extLst>
              </p:cNvPr>
              <p:cNvSpPr/>
              <p:nvPr/>
            </p:nvSpPr>
            <p:spPr>
              <a:xfrm>
                <a:off x="6730875" y="5093960"/>
                <a:ext cx="180000" cy="1800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 w="254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058" name="Rektangel 1057">
                <a:extLst>
                  <a:ext uri="{FF2B5EF4-FFF2-40B4-BE49-F238E27FC236}">
                    <a16:creationId xmlns:a16="http://schemas.microsoft.com/office/drawing/2014/main" id="{876E0F1C-8C91-422C-A940-CB057EB61A5B}"/>
                  </a:ext>
                </a:extLst>
              </p:cNvPr>
              <p:cNvSpPr/>
              <p:nvPr/>
            </p:nvSpPr>
            <p:spPr>
              <a:xfrm>
                <a:off x="6730875" y="4814561"/>
                <a:ext cx="167760" cy="15581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059" name="Rektangel 1058">
                <a:extLst>
                  <a:ext uri="{FF2B5EF4-FFF2-40B4-BE49-F238E27FC236}">
                    <a16:creationId xmlns:a16="http://schemas.microsoft.com/office/drawing/2014/main" id="{3F27A3F7-9848-4A7E-915B-0830D2C77502}"/>
                  </a:ext>
                </a:extLst>
              </p:cNvPr>
              <p:cNvSpPr/>
              <p:nvPr/>
            </p:nvSpPr>
            <p:spPr>
              <a:xfrm>
                <a:off x="6502275" y="4814561"/>
                <a:ext cx="167760" cy="15581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060" name="Rektangel 1059">
                <a:extLst>
                  <a:ext uri="{FF2B5EF4-FFF2-40B4-BE49-F238E27FC236}">
                    <a16:creationId xmlns:a16="http://schemas.microsoft.com/office/drawing/2014/main" id="{3D3B9A92-52DB-4740-ADEA-28BFF74A625F}"/>
                  </a:ext>
                </a:extLst>
              </p:cNvPr>
              <p:cNvSpPr/>
              <p:nvPr/>
            </p:nvSpPr>
            <p:spPr>
              <a:xfrm>
                <a:off x="5666584" y="4814561"/>
                <a:ext cx="167760" cy="15581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061" name="Rektangel 1060">
                <a:extLst>
                  <a:ext uri="{FF2B5EF4-FFF2-40B4-BE49-F238E27FC236}">
                    <a16:creationId xmlns:a16="http://schemas.microsoft.com/office/drawing/2014/main" id="{4F529E35-F976-46C7-95CE-A2E14DFF7619}"/>
                  </a:ext>
                </a:extLst>
              </p:cNvPr>
              <p:cNvSpPr/>
              <p:nvPr/>
            </p:nvSpPr>
            <p:spPr>
              <a:xfrm>
                <a:off x="6003676" y="4814561"/>
                <a:ext cx="167760" cy="357744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062" name="Rektangel 1061">
                <a:extLst>
                  <a:ext uri="{FF2B5EF4-FFF2-40B4-BE49-F238E27FC236}">
                    <a16:creationId xmlns:a16="http://schemas.microsoft.com/office/drawing/2014/main" id="{335BA6D6-0441-4917-BB99-C8847DC5BFDD}"/>
                  </a:ext>
                </a:extLst>
              </p:cNvPr>
              <p:cNvSpPr/>
              <p:nvPr/>
            </p:nvSpPr>
            <p:spPr>
              <a:xfrm>
                <a:off x="6192058" y="4814561"/>
                <a:ext cx="167760" cy="357744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</p:grpSp>
        <p:grpSp>
          <p:nvGrpSpPr>
            <p:cNvPr id="1040" name="Gruppe 1039">
              <a:extLst>
                <a:ext uri="{FF2B5EF4-FFF2-40B4-BE49-F238E27FC236}">
                  <a16:creationId xmlns:a16="http://schemas.microsoft.com/office/drawing/2014/main" id="{02774EEC-1894-42C6-B025-04C548AEDA85}"/>
                </a:ext>
              </a:extLst>
            </p:cNvPr>
            <p:cNvGrpSpPr/>
            <p:nvPr/>
          </p:nvGrpSpPr>
          <p:grpSpPr>
            <a:xfrm>
              <a:off x="2369408" y="5341910"/>
              <a:ext cx="916095" cy="739090"/>
              <a:chOff x="3423170" y="5235767"/>
              <a:chExt cx="916095" cy="739090"/>
            </a:xfrm>
          </p:grpSpPr>
          <p:sp>
            <p:nvSpPr>
              <p:cNvPr id="1048" name="Rektangel 1047">
                <a:extLst>
                  <a:ext uri="{FF2B5EF4-FFF2-40B4-BE49-F238E27FC236}">
                    <a16:creationId xmlns:a16="http://schemas.microsoft.com/office/drawing/2014/main" id="{23A22E09-C645-4E18-AF8D-62FF4BCB7FC3}"/>
                  </a:ext>
                </a:extLst>
              </p:cNvPr>
              <p:cNvSpPr/>
              <p:nvPr/>
            </p:nvSpPr>
            <p:spPr>
              <a:xfrm>
                <a:off x="3868949" y="5660063"/>
                <a:ext cx="85862" cy="314794"/>
              </a:xfrm>
              <a:prstGeom prst="rect">
                <a:avLst/>
              </a:prstGeom>
              <a:solidFill>
                <a:srgbClr val="604A3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049" name="Ellipse 1048">
                <a:extLst>
                  <a:ext uri="{FF2B5EF4-FFF2-40B4-BE49-F238E27FC236}">
                    <a16:creationId xmlns:a16="http://schemas.microsoft.com/office/drawing/2014/main" id="{8C79606B-2A0D-44C1-9EE5-0CCFFB634D0A}"/>
                  </a:ext>
                </a:extLst>
              </p:cNvPr>
              <p:cNvSpPr/>
              <p:nvPr/>
            </p:nvSpPr>
            <p:spPr>
              <a:xfrm>
                <a:off x="3498316" y="5484938"/>
                <a:ext cx="442065" cy="312704"/>
              </a:xfrm>
              <a:prstGeom prst="ellipse">
                <a:avLst/>
              </a:prstGeom>
              <a:solidFill>
                <a:srgbClr val="3F5F5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050" name="Ellipse 1049">
                <a:extLst>
                  <a:ext uri="{FF2B5EF4-FFF2-40B4-BE49-F238E27FC236}">
                    <a16:creationId xmlns:a16="http://schemas.microsoft.com/office/drawing/2014/main" id="{AEB2D2FD-0061-4697-BA5C-44D84019377D}"/>
                  </a:ext>
                </a:extLst>
              </p:cNvPr>
              <p:cNvSpPr/>
              <p:nvPr/>
            </p:nvSpPr>
            <p:spPr>
              <a:xfrm>
                <a:off x="3751934" y="5235767"/>
                <a:ext cx="442065" cy="312704"/>
              </a:xfrm>
              <a:prstGeom prst="ellipse">
                <a:avLst/>
              </a:prstGeom>
              <a:solidFill>
                <a:srgbClr val="3F5F5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051" name="Ellipse 1050">
                <a:extLst>
                  <a:ext uri="{FF2B5EF4-FFF2-40B4-BE49-F238E27FC236}">
                    <a16:creationId xmlns:a16="http://schemas.microsoft.com/office/drawing/2014/main" id="{60D899D4-CD4C-4E87-A470-E35C3D85A89A}"/>
                  </a:ext>
                </a:extLst>
              </p:cNvPr>
              <p:cNvSpPr/>
              <p:nvPr/>
            </p:nvSpPr>
            <p:spPr>
              <a:xfrm>
                <a:off x="3423170" y="5319121"/>
                <a:ext cx="565580" cy="312704"/>
              </a:xfrm>
              <a:prstGeom prst="ellipse">
                <a:avLst/>
              </a:prstGeom>
              <a:solidFill>
                <a:srgbClr val="37675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052" name="Ellipse 1051">
                <a:extLst>
                  <a:ext uri="{FF2B5EF4-FFF2-40B4-BE49-F238E27FC236}">
                    <a16:creationId xmlns:a16="http://schemas.microsoft.com/office/drawing/2014/main" id="{0CFBBE6E-76EA-4715-8CC6-A0F600A81BBF}"/>
                  </a:ext>
                </a:extLst>
              </p:cNvPr>
              <p:cNvSpPr/>
              <p:nvPr/>
            </p:nvSpPr>
            <p:spPr>
              <a:xfrm>
                <a:off x="3726414" y="5361563"/>
                <a:ext cx="442065" cy="390011"/>
              </a:xfrm>
              <a:prstGeom prst="ellipse">
                <a:avLst/>
              </a:prstGeom>
              <a:solidFill>
                <a:srgbClr val="2E604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053" name="Ellipse 1052">
                <a:extLst>
                  <a:ext uri="{FF2B5EF4-FFF2-40B4-BE49-F238E27FC236}">
                    <a16:creationId xmlns:a16="http://schemas.microsoft.com/office/drawing/2014/main" id="{35C6225B-35D7-409D-878F-9C7DFA9FF5CE}"/>
                  </a:ext>
                </a:extLst>
              </p:cNvPr>
              <p:cNvSpPr/>
              <p:nvPr/>
            </p:nvSpPr>
            <p:spPr>
              <a:xfrm>
                <a:off x="3929526" y="5365816"/>
                <a:ext cx="409739" cy="312704"/>
              </a:xfrm>
              <a:prstGeom prst="ellipse">
                <a:avLst/>
              </a:prstGeom>
              <a:solidFill>
                <a:srgbClr val="3D61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</p:grpSp>
        <p:grpSp>
          <p:nvGrpSpPr>
            <p:cNvPr id="1041" name="Gruppe 1040">
              <a:extLst>
                <a:ext uri="{FF2B5EF4-FFF2-40B4-BE49-F238E27FC236}">
                  <a16:creationId xmlns:a16="http://schemas.microsoft.com/office/drawing/2014/main" id="{CA410734-102A-463F-9F6F-AF66060D2891}"/>
                </a:ext>
              </a:extLst>
            </p:cNvPr>
            <p:cNvGrpSpPr/>
            <p:nvPr/>
          </p:nvGrpSpPr>
          <p:grpSpPr>
            <a:xfrm>
              <a:off x="7249387" y="5250602"/>
              <a:ext cx="916095" cy="739090"/>
              <a:chOff x="3423170" y="5235767"/>
              <a:chExt cx="916095" cy="739090"/>
            </a:xfrm>
          </p:grpSpPr>
          <p:sp>
            <p:nvSpPr>
              <p:cNvPr id="1042" name="Rektangel 1041">
                <a:extLst>
                  <a:ext uri="{FF2B5EF4-FFF2-40B4-BE49-F238E27FC236}">
                    <a16:creationId xmlns:a16="http://schemas.microsoft.com/office/drawing/2014/main" id="{07D3D8AA-358A-439D-872F-4E7CBFEF101E}"/>
                  </a:ext>
                </a:extLst>
              </p:cNvPr>
              <p:cNvSpPr/>
              <p:nvPr/>
            </p:nvSpPr>
            <p:spPr>
              <a:xfrm>
                <a:off x="3868949" y="5660063"/>
                <a:ext cx="85862" cy="314794"/>
              </a:xfrm>
              <a:prstGeom prst="rect">
                <a:avLst/>
              </a:prstGeom>
              <a:solidFill>
                <a:srgbClr val="604A3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043" name="Ellipse 1042">
                <a:extLst>
                  <a:ext uri="{FF2B5EF4-FFF2-40B4-BE49-F238E27FC236}">
                    <a16:creationId xmlns:a16="http://schemas.microsoft.com/office/drawing/2014/main" id="{BB0D9AF3-0565-402D-AE77-10EF1ACD000D}"/>
                  </a:ext>
                </a:extLst>
              </p:cNvPr>
              <p:cNvSpPr/>
              <p:nvPr/>
            </p:nvSpPr>
            <p:spPr>
              <a:xfrm>
                <a:off x="3498316" y="5484938"/>
                <a:ext cx="442065" cy="312704"/>
              </a:xfrm>
              <a:prstGeom prst="ellipse">
                <a:avLst/>
              </a:prstGeom>
              <a:solidFill>
                <a:srgbClr val="3F5F5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044" name="Ellipse 1043">
                <a:extLst>
                  <a:ext uri="{FF2B5EF4-FFF2-40B4-BE49-F238E27FC236}">
                    <a16:creationId xmlns:a16="http://schemas.microsoft.com/office/drawing/2014/main" id="{F7A455CB-60C9-4CE4-A68F-CCB32C457863}"/>
                  </a:ext>
                </a:extLst>
              </p:cNvPr>
              <p:cNvSpPr/>
              <p:nvPr/>
            </p:nvSpPr>
            <p:spPr>
              <a:xfrm>
                <a:off x="3751934" y="5235767"/>
                <a:ext cx="442065" cy="312704"/>
              </a:xfrm>
              <a:prstGeom prst="ellipse">
                <a:avLst/>
              </a:prstGeom>
              <a:solidFill>
                <a:srgbClr val="3F5F5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045" name="Ellipse 1044">
                <a:extLst>
                  <a:ext uri="{FF2B5EF4-FFF2-40B4-BE49-F238E27FC236}">
                    <a16:creationId xmlns:a16="http://schemas.microsoft.com/office/drawing/2014/main" id="{CD92B167-A3E9-445B-91D0-48B7821154A9}"/>
                  </a:ext>
                </a:extLst>
              </p:cNvPr>
              <p:cNvSpPr/>
              <p:nvPr/>
            </p:nvSpPr>
            <p:spPr>
              <a:xfrm>
                <a:off x="3423170" y="5319121"/>
                <a:ext cx="565580" cy="312704"/>
              </a:xfrm>
              <a:prstGeom prst="ellipse">
                <a:avLst/>
              </a:prstGeom>
              <a:solidFill>
                <a:srgbClr val="37675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046" name="Ellipse 1045">
                <a:extLst>
                  <a:ext uri="{FF2B5EF4-FFF2-40B4-BE49-F238E27FC236}">
                    <a16:creationId xmlns:a16="http://schemas.microsoft.com/office/drawing/2014/main" id="{7B7C16E5-424F-4719-B001-72E504B70711}"/>
                  </a:ext>
                </a:extLst>
              </p:cNvPr>
              <p:cNvSpPr/>
              <p:nvPr/>
            </p:nvSpPr>
            <p:spPr>
              <a:xfrm>
                <a:off x="3726414" y="5361563"/>
                <a:ext cx="442065" cy="390011"/>
              </a:xfrm>
              <a:prstGeom prst="ellipse">
                <a:avLst/>
              </a:prstGeom>
              <a:solidFill>
                <a:srgbClr val="2E604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047" name="Ellipse 1046">
                <a:extLst>
                  <a:ext uri="{FF2B5EF4-FFF2-40B4-BE49-F238E27FC236}">
                    <a16:creationId xmlns:a16="http://schemas.microsoft.com/office/drawing/2014/main" id="{936F6B0E-9449-40F2-987C-4620852FAE76}"/>
                  </a:ext>
                </a:extLst>
              </p:cNvPr>
              <p:cNvSpPr/>
              <p:nvPr/>
            </p:nvSpPr>
            <p:spPr>
              <a:xfrm>
                <a:off x="3929526" y="5365816"/>
                <a:ext cx="409739" cy="312704"/>
              </a:xfrm>
              <a:prstGeom prst="ellipse">
                <a:avLst/>
              </a:prstGeom>
              <a:solidFill>
                <a:srgbClr val="3D61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</p:grpSp>
      </p:grpSp>
      <p:grpSp>
        <p:nvGrpSpPr>
          <p:cNvPr id="6" name="Gruppe 5">
            <a:extLst>
              <a:ext uri="{FF2B5EF4-FFF2-40B4-BE49-F238E27FC236}">
                <a16:creationId xmlns:a16="http://schemas.microsoft.com/office/drawing/2014/main" id="{6BCA60C5-A0DA-45E6-92AA-594E86D9D53B}"/>
              </a:ext>
            </a:extLst>
          </p:cNvPr>
          <p:cNvGrpSpPr/>
          <p:nvPr userDrawn="1"/>
        </p:nvGrpSpPr>
        <p:grpSpPr>
          <a:xfrm>
            <a:off x="10802625" y="5150324"/>
            <a:ext cx="658076" cy="644507"/>
            <a:chOff x="10762407" y="5102768"/>
            <a:chExt cx="703057" cy="663486"/>
          </a:xfrm>
        </p:grpSpPr>
        <p:sp>
          <p:nvSpPr>
            <p:cNvPr id="1553" name="Rektangel 1552">
              <a:extLst>
                <a:ext uri="{FF2B5EF4-FFF2-40B4-BE49-F238E27FC236}">
                  <a16:creationId xmlns:a16="http://schemas.microsoft.com/office/drawing/2014/main" id="{B1504988-E200-4B4C-B33B-06AC7024D017}"/>
                </a:ext>
              </a:extLst>
            </p:cNvPr>
            <p:cNvSpPr/>
            <p:nvPr userDrawn="1"/>
          </p:nvSpPr>
          <p:spPr>
            <a:xfrm flipH="1">
              <a:off x="11044233" y="5595856"/>
              <a:ext cx="99539" cy="170398"/>
            </a:xfrm>
            <a:prstGeom prst="rect">
              <a:avLst/>
            </a:prstGeom>
            <a:solidFill>
              <a:srgbClr val="604A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554" name="Ellipse 1553">
              <a:extLst>
                <a:ext uri="{FF2B5EF4-FFF2-40B4-BE49-F238E27FC236}">
                  <a16:creationId xmlns:a16="http://schemas.microsoft.com/office/drawing/2014/main" id="{A0702E9F-05C6-48F0-8DFD-8E3F1339A689}"/>
                </a:ext>
              </a:extLst>
            </p:cNvPr>
            <p:cNvSpPr/>
            <p:nvPr userDrawn="1"/>
          </p:nvSpPr>
          <p:spPr>
            <a:xfrm flipH="1">
              <a:off x="11081766" y="5326451"/>
              <a:ext cx="383698" cy="280717"/>
            </a:xfrm>
            <a:prstGeom prst="ellipse">
              <a:avLst/>
            </a:prstGeom>
            <a:solidFill>
              <a:srgbClr val="3F5F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555" name="Ellipse 1554">
              <a:extLst>
                <a:ext uri="{FF2B5EF4-FFF2-40B4-BE49-F238E27FC236}">
                  <a16:creationId xmlns:a16="http://schemas.microsoft.com/office/drawing/2014/main" id="{BF72FC00-5A78-4EA1-8B66-555C990D75C2}"/>
                </a:ext>
              </a:extLst>
            </p:cNvPr>
            <p:cNvSpPr/>
            <p:nvPr userDrawn="1"/>
          </p:nvSpPr>
          <p:spPr>
            <a:xfrm flipH="1">
              <a:off x="10861634" y="5102768"/>
              <a:ext cx="383698" cy="280717"/>
            </a:xfrm>
            <a:prstGeom prst="ellipse">
              <a:avLst/>
            </a:prstGeom>
            <a:solidFill>
              <a:srgbClr val="3F5F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556" name="Ellipse 1555">
              <a:extLst>
                <a:ext uri="{FF2B5EF4-FFF2-40B4-BE49-F238E27FC236}">
                  <a16:creationId xmlns:a16="http://schemas.microsoft.com/office/drawing/2014/main" id="{22F16B8F-A1E0-41DD-B906-CF729ACBBDCF}"/>
                </a:ext>
              </a:extLst>
            </p:cNvPr>
            <p:cNvSpPr/>
            <p:nvPr userDrawn="1"/>
          </p:nvSpPr>
          <p:spPr>
            <a:xfrm flipH="1">
              <a:off x="10924515" y="5136031"/>
              <a:ext cx="490904" cy="280717"/>
            </a:xfrm>
            <a:prstGeom prst="ellipse">
              <a:avLst/>
            </a:prstGeom>
            <a:solidFill>
              <a:srgbClr val="3767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557" name="Ellipse 1556">
              <a:extLst>
                <a:ext uri="{FF2B5EF4-FFF2-40B4-BE49-F238E27FC236}">
                  <a16:creationId xmlns:a16="http://schemas.microsoft.com/office/drawing/2014/main" id="{D2AE1328-AB0B-4901-8132-3600E57D6EC5}"/>
                </a:ext>
              </a:extLst>
            </p:cNvPr>
            <p:cNvSpPr/>
            <p:nvPr userDrawn="1"/>
          </p:nvSpPr>
          <p:spPr>
            <a:xfrm flipH="1">
              <a:off x="10962046" y="5276085"/>
              <a:ext cx="383698" cy="350116"/>
            </a:xfrm>
            <a:prstGeom prst="ellipse">
              <a:avLst/>
            </a:prstGeom>
            <a:solidFill>
              <a:srgbClr val="2E60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558" name="Ellipse 1557">
              <a:extLst>
                <a:ext uri="{FF2B5EF4-FFF2-40B4-BE49-F238E27FC236}">
                  <a16:creationId xmlns:a16="http://schemas.microsoft.com/office/drawing/2014/main" id="{4CA26B34-D5F7-42DA-94F9-987FD19AFE90}"/>
                </a:ext>
              </a:extLst>
            </p:cNvPr>
            <p:cNvSpPr/>
            <p:nvPr userDrawn="1"/>
          </p:nvSpPr>
          <p:spPr>
            <a:xfrm flipH="1">
              <a:off x="10762407" y="5293027"/>
              <a:ext cx="355641" cy="280717"/>
            </a:xfrm>
            <a:prstGeom prst="ellipse">
              <a:avLst/>
            </a:prstGeom>
            <a:solidFill>
              <a:srgbClr val="3D61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</p:grpSp>
      <p:sp>
        <p:nvSpPr>
          <p:cNvPr id="587" name="Rektangel 586">
            <a:extLst>
              <a:ext uri="{FF2B5EF4-FFF2-40B4-BE49-F238E27FC236}">
                <a16:creationId xmlns:a16="http://schemas.microsoft.com/office/drawing/2014/main" id="{BEE52297-4F16-427B-84BC-76F8CB7A0F94}"/>
              </a:ext>
            </a:extLst>
          </p:cNvPr>
          <p:cNvSpPr/>
          <p:nvPr userDrawn="1"/>
        </p:nvSpPr>
        <p:spPr>
          <a:xfrm>
            <a:off x="731837" y="1798498"/>
            <a:ext cx="5106651" cy="4183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200" b="1" dirty="0">
              <a:solidFill>
                <a:schemeClr val="bg2"/>
              </a:solidFill>
            </a:endParaRPr>
          </a:p>
        </p:txBody>
      </p:sp>
      <p:sp>
        <p:nvSpPr>
          <p:cNvPr id="588" name="Pladsholder til tekst 5">
            <a:extLst>
              <a:ext uri="{FF2B5EF4-FFF2-40B4-BE49-F238E27FC236}">
                <a16:creationId xmlns:a16="http://schemas.microsoft.com/office/drawing/2014/main" id="{24517D3E-8F93-40BE-830C-E05629A73FD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58715" y="1663582"/>
            <a:ext cx="5106988" cy="4183063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bg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sz="1800" dirty="0" err="1">
                <a:solidFill>
                  <a:schemeClr val="bg2"/>
                </a:solidFill>
              </a:rPr>
              <a:t>Lorem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ipsum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dolor</a:t>
            </a:r>
            <a:r>
              <a:rPr lang="da-DK" sz="1800" dirty="0">
                <a:solidFill>
                  <a:schemeClr val="bg2"/>
                </a:solidFill>
              </a:rPr>
              <a:t> sit </a:t>
            </a:r>
            <a:r>
              <a:rPr lang="da-DK" sz="1800" dirty="0" err="1">
                <a:solidFill>
                  <a:schemeClr val="bg2"/>
                </a:solidFill>
              </a:rPr>
              <a:t>amet</a:t>
            </a:r>
            <a:r>
              <a:rPr lang="da-DK" sz="1800" dirty="0">
                <a:solidFill>
                  <a:schemeClr val="bg2"/>
                </a:solidFill>
              </a:rPr>
              <a:t>, </a:t>
            </a:r>
            <a:r>
              <a:rPr lang="da-DK" sz="1800" dirty="0" err="1">
                <a:solidFill>
                  <a:schemeClr val="bg2"/>
                </a:solidFill>
              </a:rPr>
              <a:t>consectetur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adipiscing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elit</a:t>
            </a:r>
            <a:r>
              <a:rPr lang="da-DK" sz="1800" dirty="0">
                <a:solidFill>
                  <a:schemeClr val="bg2"/>
                </a:solidFill>
              </a:rPr>
              <a:t>. Vivamus non eros </a:t>
            </a:r>
            <a:r>
              <a:rPr lang="da-DK" sz="1800" dirty="0" err="1">
                <a:solidFill>
                  <a:schemeClr val="bg2"/>
                </a:solidFill>
              </a:rPr>
              <a:t>quis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urna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mollis</a:t>
            </a:r>
            <a:r>
              <a:rPr lang="da-DK" sz="1800" dirty="0">
                <a:solidFill>
                  <a:schemeClr val="bg2"/>
                </a:solidFill>
              </a:rPr>
              <a:t> finibus. </a:t>
            </a:r>
            <a:r>
              <a:rPr lang="da-DK" sz="1800" dirty="0" err="1">
                <a:solidFill>
                  <a:schemeClr val="bg2"/>
                </a:solidFill>
              </a:rPr>
              <a:t>Nulla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lacinia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ligula</a:t>
            </a:r>
            <a:r>
              <a:rPr lang="da-DK" sz="1800" dirty="0">
                <a:solidFill>
                  <a:schemeClr val="bg2"/>
                </a:solidFill>
              </a:rPr>
              <a:t> ut </a:t>
            </a:r>
            <a:r>
              <a:rPr lang="da-DK" sz="1800" dirty="0" err="1">
                <a:solidFill>
                  <a:schemeClr val="bg2"/>
                </a:solidFill>
              </a:rPr>
              <a:t>eleifend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vestibulum</a:t>
            </a:r>
            <a:r>
              <a:rPr lang="da-DK" sz="1800" dirty="0">
                <a:solidFill>
                  <a:schemeClr val="bg2"/>
                </a:solidFill>
              </a:rPr>
              <a:t>. </a:t>
            </a:r>
            <a:r>
              <a:rPr lang="da-DK" sz="1800" dirty="0" err="1">
                <a:solidFill>
                  <a:schemeClr val="bg2"/>
                </a:solidFill>
              </a:rPr>
              <a:t>Nullam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semper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mollis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dolor</a:t>
            </a:r>
            <a:r>
              <a:rPr lang="da-DK" sz="1800" dirty="0">
                <a:solidFill>
                  <a:schemeClr val="bg2"/>
                </a:solidFill>
              </a:rPr>
              <a:t> et </a:t>
            </a:r>
            <a:r>
              <a:rPr lang="da-DK" sz="1800" dirty="0" err="1">
                <a:solidFill>
                  <a:schemeClr val="bg2"/>
                </a:solidFill>
              </a:rPr>
              <a:t>fermentum</a:t>
            </a:r>
            <a:r>
              <a:rPr lang="da-DK" sz="1800" dirty="0">
                <a:solidFill>
                  <a:schemeClr val="bg2"/>
                </a:solidFill>
              </a:rPr>
              <a:t>. </a:t>
            </a:r>
            <a:endParaRPr lang="da-DK" sz="800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35269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93">
          <p15:clr>
            <a:srgbClr val="A4A3A4"/>
          </p15:clr>
        </p15:guide>
        <p15:guide id="4" pos="461">
          <p15:clr>
            <a:srgbClr val="A4A3A4"/>
          </p15:clr>
        </p15:guide>
        <p15:guide id="5" pos="7287">
          <p15:clr>
            <a:srgbClr val="A4A3A4"/>
          </p15:clr>
        </p15:guide>
        <p15:guide id="6" pos="7219">
          <p15:clr>
            <a:srgbClr val="A4A3A4"/>
          </p15:clr>
        </p15:guide>
        <p15:guide id="7" orient="horz" pos="981">
          <p15:clr>
            <a:srgbClr val="A4A3A4"/>
          </p15:clr>
        </p15:guide>
        <p15:guide id="8" orient="horz" pos="3838">
          <p15:clr>
            <a:srgbClr val="A4A3A4"/>
          </p15:clr>
        </p15:guide>
        <p15:guide id="9" orient="horz" pos="3770">
          <p15:clr>
            <a:srgbClr val="A4A3A4"/>
          </p15:clr>
        </p15:guide>
        <p15:guide id="10" orient="horz" pos="1049">
          <p15:clr>
            <a:srgbClr val="A4A3A4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ederiksberg 2 - bei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4" name="Objekt 3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11">
            <a:extLst>
              <a:ext uri="{FF2B5EF4-FFF2-40B4-BE49-F238E27FC236}">
                <a16:creationId xmlns:a16="http://schemas.microsoft.com/office/drawing/2014/main" id="{C01F24CB-F56C-412B-B35C-126AC1BFB968}"/>
              </a:ext>
            </a:extLst>
          </p:cNvPr>
          <p:cNvSpPr/>
          <p:nvPr userDrawn="1"/>
        </p:nvSpPr>
        <p:spPr>
          <a:xfrm>
            <a:off x="623888" y="1557337"/>
            <a:ext cx="10944224" cy="4535488"/>
          </a:xfrm>
          <a:prstGeom prst="rect">
            <a:avLst/>
          </a:prstGeom>
          <a:solidFill>
            <a:srgbClr val="EEE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000" b="1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5" name="Rektangel 124">
            <a:extLst>
              <a:ext uri="{FF2B5EF4-FFF2-40B4-BE49-F238E27FC236}">
                <a16:creationId xmlns:a16="http://schemas.microsoft.com/office/drawing/2014/main" id="{7B398603-DD18-4A94-AC46-5C76B75BABC7}"/>
              </a:ext>
            </a:extLst>
          </p:cNvPr>
          <p:cNvSpPr/>
          <p:nvPr userDrawn="1"/>
        </p:nvSpPr>
        <p:spPr>
          <a:xfrm>
            <a:off x="8373626" y="4164070"/>
            <a:ext cx="945815" cy="1331912"/>
          </a:xfrm>
          <a:prstGeom prst="rect">
            <a:avLst/>
          </a:prstGeom>
          <a:gradFill>
            <a:gsLst>
              <a:gs pos="0">
                <a:srgbClr val="395446"/>
              </a:gs>
              <a:gs pos="100000">
                <a:srgbClr val="4A6657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246" name="Rektangel 245">
            <a:extLst>
              <a:ext uri="{FF2B5EF4-FFF2-40B4-BE49-F238E27FC236}">
                <a16:creationId xmlns:a16="http://schemas.microsoft.com/office/drawing/2014/main" id="{3D351234-FBA0-44E8-83A7-3D596FC40969}"/>
              </a:ext>
            </a:extLst>
          </p:cNvPr>
          <p:cNvSpPr/>
          <p:nvPr userDrawn="1"/>
        </p:nvSpPr>
        <p:spPr>
          <a:xfrm>
            <a:off x="9042828" y="3836241"/>
            <a:ext cx="108427" cy="218194"/>
          </a:xfrm>
          <a:prstGeom prst="rect">
            <a:avLst/>
          </a:prstGeom>
          <a:gradFill>
            <a:gsLst>
              <a:gs pos="0">
                <a:srgbClr val="395446"/>
              </a:gs>
              <a:gs pos="100000">
                <a:srgbClr val="4A6657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388" name="Rektangel 387">
            <a:extLst>
              <a:ext uri="{FF2B5EF4-FFF2-40B4-BE49-F238E27FC236}">
                <a16:creationId xmlns:a16="http://schemas.microsoft.com/office/drawing/2014/main" id="{A6B44A22-3509-4442-9BB4-715149EE82F4}"/>
              </a:ext>
            </a:extLst>
          </p:cNvPr>
          <p:cNvSpPr/>
          <p:nvPr userDrawn="1"/>
        </p:nvSpPr>
        <p:spPr>
          <a:xfrm>
            <a:off x="9029517" y="3794530"/>
            <a:ext cx="135048" cy="45719"/>
          </a:xfrm>
          <a:prstGeom prst="rect">
            <a:avLst/>
          </a:prstGeom>
          <a:gradFill>
            <a:gsLst>
              <a:gs pos="0">
                <a:srgbClr val="395446"/>
              </a:gs>
              <a:gs pos="100000">
                <a:srgbClr val="4A6657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166" name="Ligebenet trapez 165">
            <a:extLst>
              <a:ext uri="{FF2B5EF4-FFF2-40B4-BE49-F238E27FC236}">
                <a16:creationId xmlns:a16="http://schemas.microsoft.com/office/drawing/2014/main" id="{54D76662-1916-47DA-8C37-39DA0E99BC31}"/>
              </a:ext>
            </a:extLst>
          </p:cNvPr>
          <p:cNvSpPr/>
          <p:nvPr userDrawn="1"/>
        </p:nvSpPr>
        <p:spPr>
          <a:xfrm>
            <a:off x="8190479" y="3924819"/>
            <a:ext cx="1312109" cy="301927"/>
          </a:xfrm>
          <a:prstGeom prst="trapezoid">
            <a:avLst>
              <a:gd name="adj" fmla="val 99229"/>
            </a:avLst>
          </a:prstGeom>
          <a:gradFill>
            <a:gsLst>
              <a:gs pos="58000">
                <a:schemeClr val="accent4">
                  <a:lumMod val="75000"/>
                </a:schemeClr>
              </a:gs>
              <a:gs pos="100000">
                <a:srgbClr val="334B3E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grpSp>
        <p:nvGrpSpPr>
          <p:cNvPr id="30" name="Gruppe 29">
            <a:extLst>
              <a:ext uri="{FF2B5EF4-FFF2-40B4-BE49-F238E27FC236}">
                <a16:creationId xmlns:a16="http://schemas.microsoft.com/office/drawing/2014/main" id="{2CF35544-BECF-4CE1-B255-AF7DA3AAE046}"/>
              </a:ext>
            </a:extLst>
          </p:cNvPr>
          <p:cNvGrpSpPr/>
          <p:nvPr userDrawn="1"/>
        </p:nvGrpSpPr>
        <p:grpSpPr>
          <a:xfrm>
            <a:off x="8421584" y="4253710"/>
            <a:ext cx="99577" cy="158629"/>
            <a:chOff x="8421584" y="4256885"/>
            <a:chExt cx="99577" cy="158629"/>
          </a:xfrm>
        </p:grpSpPr>
        <p:sp>
          <p:nvSpPr>
            <p:cNvPr id="551" name="Rektangel 550">
              <a:extLst>
                <a:ext uri="{FF2B5EF4-FFF2-40B4-BE49-F238E27FC236}">
                  <a16:creationId xmlns:a16="http://schemas.microsoft.com/office/drawing/2014/main" id="{B9D2D379-C222-4F4C-A991-5283A8150378}"/>
                </a:ext>
              </a:extLst>
            </p:cNvPr>
            <p:cNvSpPr/>
            <p:nvPr userDrawn="1"/>
          </p:nvSpPr>
          <p:spPr>
            <a:xfrm>
              <a:off x="8421584" y="4256885"/>
              <a:ext cx="46600" cy="7722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552" name="Rektangel 551">
              <a:extLst>
                <a:ext uri="{FF2B5EF4-FFF2-40B4-BE49-F238E27FC236}">
                  <a16:creationId xmlns:a16="http://schemas.microsoft.com/office/drawing/2014/main" id="{45B4894F-8191-4768-8EED-14FDE0CA49F3}"/>
                </a:ext>
              </a:extLst>
            </p:cNvPr>
            <p:cNvSpPr/>
            <p:nvPr userDrawn="1"/>
          </p:nvSpPr>
          <p:spPr>
            <a:xfrm>
              <a:off x="8474561" y="4256885"/>
              <a:ext cx="46600" cy="7722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553" name="Rektangel 552">
              <a:extLst>
                <a:ext uri="{FF2B5EF4-FFF2-40B4-BE49-F238E27FC236}">
                  <a16:creationId xmlns:a16="http://schemas.microsoft.com/office/drawing/2014/main" id="{B0E13E2B-33E5-450D-8139-E61210A5C874}"/>
                </a:ext>
              </a:extLst>
            </p:cNvPr>
            <p:cNvSpPr/>
            <p:nvPr userDrawn="1"/>
          </p:nvSpPr>
          <p:spPr>
            <a:xfrm>
              <a:off x="8421584" y="4338289"/>
              <a:ext cx="46600" cy="7722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554" name="Rektangel 553">
              <a:extLst>
                <a:ext uri="{FF2B5EF4-FFF2-40B4-BE49-F238E27FC236}">
                  <a16:creationId xmlns:a16="http://schemas.microsoft.com/office/drawing/2014/main" id="{8A0E2588-FB73-4E64-A33D-F180E2A32BC6}"/>
                </a:ext>
              </a:extLst>
            </p:cNvPr>
            <p:cNvSpPr/>
            <p:nvPr userDrawn="1"/>
          </p:nvSpPr>
          <p:spPr>
            <a:xfrm>
              <a:off x="8474561" y="4338289"/>
              <a:ext cx="46600" cy="7722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</p:grpSp>
      <p:grpSp>
        <p:nvGrpSpPr>
          <p:cNvPr id="567" name="Gruppe 566">
            <a:extLst>
              <a:ext uri="{FF2B5EF4-FFF2-40B4-BE49-F238E27FC236}">
                <a16:creationId xmlns:a16="http://schemas.microsoft.com/office/drawing/2014/main" id="{318E7142-9F15-4FCA-87C5-DDBA164C827B}"/>
              </a:ext>
            </a:extLst>
          </p:cNvPr>
          <p:cNvGrpSpPr/>
          <p:nvPr userDrawn="1"/>
        </p:nvGrpSpPr>
        <p:grpSpPr>
          <a:xfrm>
            <a:off x="8607598" y="4253710"/>
            <a:ext cx="99577" cy="158629"/>
            <a:chOff x="8421584" y="4256885"/>
            <a:chExt cx="99577" cy="158629"/>
          </a:xfrm>
        </p:grpSpPr>
        <p:sp>
          <p:nvSpPr>
            <p:cNvPr id="568" name="Rektangel 567">
              <a:extLst>
                <a:ext uri="{FF2B5EF4-FFF2-40B4-BE49-F238E27FC236}">
                  <a16:creationId xmlns:a16="http://schemas.microsoft.com/office/drawing/2014/main" id="{99C85C6C-435B-45D0-9CF4-D3387769052C}"/>
                </a:ext>
              </a:extLst>
            </p:cNvPr>
            <p:cNvSpPr/>
            <p:nvPr userDrawn="1"/>
          </p:nvSpPr>
          <p:spPr>
            <a:xfrm>
              <a:off x="8421584" y="4256885"/>
              <a:ext cx="46600" cy="7722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569" name="Rektangel 568">
              <a:extLst>
                <a:ext uri="{FF2B5EF4-FFF2-40B4-BE49-F238E27FC236}">
                  <a16:creationId xmlns:a16="http://schemas.microsoft.com/office/drawing/2014/main" id="{5DE4E477-DDBA-45AD-A876-5D92DAA4CC4D}"/>
                </a:ext>
              </a:extLst>
            </p:cNvPr>
            <p:cNvSpPr/>
            <p:nvPr userDrawn="1"/>
          </p:nvSpPr>
          <p:spPr>
            <a:xfrm>
              <a:off x="8474561" y="4256885"/>
              <a:ext cx="46600" cy="7722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570" name="Rektangel 569">
              <a:extLst>
                <a:ext uri="{FF2B5EF4-FFF2-40B4-BE49-F238E27FC236}">
                  <a16:creationId xmlns:a16="http://schemas.microsoft.com/office/drawing/2014/main" id="{159E164D-15E6-4047-8A58-FCBCEB6A03C3}"/>
                </a:ext>
              </a:extLst>
            </p:cNvPr>
            <p:cNvSpPr/>
            <p:nvPr userDrawn="1"/>
          </p:nvSpPr>
          <p:spPr>
            <a:xfrm>
              <a:off x="8421584" y="4338289"/>
              <a:ext cx="46600" cy="7722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571" name="Rektangel 570">
              <a:extLst>
                <a:ext uri="{FF2B5EF4-FFF2-40B4-BE49-F238E27FC236}">
                  <a16:creationId xmlns:a16="http://schemas.microsoft.com/office/drawing/2014/main" id="{20215E03-DC00-4F2C-BF11-972DD3AEB339}"/>
                </a:ext>
              </a:extLst>
            </p:cNvPr>
            <p:cNvSpPr/>
            <p:nvPr userDrawn="1"/>
          </p:nvSpPr>
          <p:spPr>
            <a:xfrm>
              <a:off x="8474561" y="4338289"/>
              <a:ext cx="46600" cy="7722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</p:grpSp>
      <p:grpSp>
        <p:nvGrpSpPr>
          <p:cNvPr id="572" name="Gruppe 571">
            <a:extLst>
              <a:ext uri="{FF2B5EF4-FFF2-40B4-BE49-F238E27FC236}">
                <a16:creationId xmlns:a16="http://schemas.microsoft.com/office/drawing/2014/main" id="{837E1CF0-5D08-4BA9-AB48-849B3A17A897}"/>
              </a:ext>
            </a:extLst>
          </p:cNvPr>
          <p:cNvGrpSpPr/>
          <p:nvPr userDrawn="1"/>
        </p:nvGrpSpPr>
        <p:grpSpPr>
          <a:xfrm>
            <a:off x="8793612" y="4253710"/>
            <a:ext cx="99577" cy="158629"/>
            <a:chOff x="8421584" y="4256885"/>
            <a:chExt cx="99577" cy="158629"/>
          </a:xfrm>
        </p:grpSpPr>
        <p:sp>
          <p:nvSpPr>
            <p:cNvPr id="573" name="Rektangel 572">
              <a:extLst>
                <a:ext uri="{FF2B5EF4-FFF2-40B4-BE49-F238E27FC236}">
                  <a16:creationId xmlns:a16="http://schemas.microsoft.com/office/drawing/2014/main" id="{2514C702-D732-4E5F-819F-B958301C961D}"/>
                </a:ext>
              </a:extLst>
            </p:cNvPr>
            <p:cNvSpPr/>
            <p:nvPr userDrawn="1"/>
          </p:nvSpPr>
          <p:spPr>
            <a:xfrm>
              <a:off x="8421584" y="4256885"/>
              <a:ext cx="46600" cy="7722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574" name="Rektangel 573">
              <a:extLst>
                <a:ext uri="{FF2B5EF4-FFF2-40B4-BE49-F238E27FC236}">
                  <a16:creationId xmlns:a16="http://schemas.microsoft.com/office/drawing/2014/main" id="{771C0CA7-CA83-4691-9065-F1AAB5B3AADB}"/>
                </a:ext>
              </a:extLst>
            </p:cNvPr>
            <p:cNvSpPr/>
            <p:nvPr userDrawn="1"/>
          </p:nvSpPr>
          <p:spPr>
            <a:xfrm>
              <a:off x="8474561" y="4256885"/>
              <a:ext cx="46600" cy="7722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575" name="Rektangel 574">
              <a:extLst>
                <a:ext uri="{FF2B5EF4-FFF2-40B4-BE49-F238E27FC236}">
                  <a16:creationId xmlns:a16="http://schemas.microsoft.com/office/drawing/2014/main" id="{36810F7D-E652-4EBA-B436-6FB74654618A}"/>
                </a:ext>
              </a:extLst>
            </p:cNvPr>
            <p:cNvSpPr/>
            <p:nvPr userDrawn="1"/>
          </p:nvSpPr>
          <p:spPr>
            <a:xfrm>
              <a:off x="8421584" y="4338289"/>
              <a:ext cx="46600" cy="7722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576" name="Rektangel 575">
              <a:extLst>
                <a:ext uri="{FF2B5EF4-FFF2-40B4-BE49-F238E27FC236}">
                  <a16:creationId xmlns:a16="http://schemas.microsoft.com/office/drawing/2014/main" id="{E8EDE6F3-3E8E-4DE4-9270-32B448C7F5E8}"/>
                </a:ext>
              </a:extLst>
            </p:cNvPr>
            <p:cNvSpPr/>
            <p:nvPr userDrawn="1"/>
          </p:nvSpPr>
          <p:spPr>
            <a:xfrm>
              <a:off x="8474561" y="4338289"/>
              <a:ext cx="46600" cy="7722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</p:grpSp>
      <p:grpSp>
        <p:nvGrpSpPr>
          <p:cNvPr id="577" name="Gruppe 576">
            <a:extLst>
              <a:ext uri="{FF2B5EF4-FFF2-40B4-BE49-F238E27FC236}">
                <a16:creationId xmlns:a16="http://schemas.microsoft.com/office/drawing/2014/main" id="{930C2FD3-1BD8-43B0-8E9E-40CAD263678C}"/>
              </a:ext>
            </a:extLst>
          </p:cNvPr>
          <p:cNvGrpSpPr/>
          <p:nvPr userDrawn="1"/>
        </p:nvGrpSpPr>
        <p:grpSpPr>
          <a:xfrm>
            <a:off x="8979626" y="4253710"/>
            <a:ext cx="99577" cy="158629"/>
            <a:chOff x="8421584" y="4256885"/>
            <a:chExt cx="99577" cy="158629"/>
          </a:xfrm>
        </p:grpSpPr>
        <p:sp>
          <p:nvSpPr>
            <p:cNvPr id="578" name="Rektangel 577">
              <a:extLst>
                <a:ext uri="{FF2B5EF4-FFF2-40B4-BE49-F238E27FC236}">
                  <a16:creationId xmlns:a16="http://schemas.microsoft.com/office/drawing/2014/main" id="{EDA191C4-9EF9-4FE2-A0C1-7C2CC65681CC}"/>
                </a:ext>
              </a:extLst>
            </p:cNvPr>
            <p:cNvSpPr/>
            <p:nvPr userDrawn="1"/>
          </p:nvSpPr>
          <p:spPr>
            <a:xfrm>
              <a:off x="8421584" y="4256885"/>
              <a:ext cx="46600" cy="7722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579" name="Rektangel 578">
              <a:extLst>
                <a:ext uri="{FF2B5EF4-FFF2-40B4-BE49-F238E27FC236}">
                  <a16:creationId xmlns:a16="http://schemas.microsoft.com/office/drawing/2014/main" id="{F973B453-6DAE-423F-8689-4EAB5996B427}"/>
                </a:ext>
              </a:extLst>
            </p:cNvPr>
            <p:cNvSpPr/>
            <p:nvPr userDrawn="1"/>
          </p:nvSpPr>
          <p:spPr>
            <a:xfrm>
              <a:off x="8474561" y="4256885"/>
              <a:ext cx="46600" cy="7722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580" name="Rektangel 579">
              <a:extLst>
                <a:ext uri="{FF2B5EF4-FFF2-40B4-BE49-F238E27FC236}">
                  <a16:creationId xmlns:a16="http://schemas.microsoft.com/office/drawing/2014/main" id="{5C46A54F-8C54-46CE-84B7-91158174C3E4}"/>
                </a:ext>
              </a:extLst>
            </p:cNvPr>
            <p:cNvSpPr/>
            <p:nvPr userDrawn="1"/>
          </p:nvSpPr>
          <p:spPr>
            <a:xfrm>
              <a:off x="8421584" y="4338289"/>
              <a:ext cx="46600" cy="7722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581" name="Rektangel 580">
              <a:extLst>
                <a:ext uri="{FF2B5EF4-FFF2-40B4-BE49-F238E27FC236}">
                  <a16:creationId xmlns:a16="http://schemas.microsoft.com/office/drawing/2014/main" id="{266C41D2-BABE-44E4-A7C9-6EA50977A3FE}"/>
                </a:ext>
              </a:extLst>
            </p:cNvPr>
            <p:cNvSpPr/>
            <p:nvPr userDrawn="1"/>
          </p:nvSpPr>
          <p:spPr>
            <a:xfrm>
              <a:off x="8474561" y="4338289"/>
              <a:ext cx="46600" cy="7722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</p:grpSp>
      <p:grpSp>
        <p:nvGrpSpPr>
          <p:cNvPr id="582" name="Gruppe 581">
            <a:extLst>
              <a:ext uri="{FF2B5EF4-FFF2-40B4-BE49-F238E27FC236}">
                <a16:creationId xmlns:a16="http://schemas.microsoft.com/office/drawing/2014/main" id="{8C5B1DA6-52A3-4F36-BA75-F58D7BED329F}"/>
              </a:ext>
            </a:extLst>
          </p:cNvPr>
          <p:cNvGrpSpPr/>
          <p:nvPr userDrawn="1"/>
        </p:nvGrpSpPr>
        <p:grpSpPr>
          <a:xfrm>
            <a:off x="9165640" y="4253710"/>
            <a:ext cx="99577" cy="158629"/>
            <a:chOff x="8421584" y="4256885"/>
            <a:chExt cx="99577" cy="158629"/>
          </a:xfrm>
        </p:grpSpPr>
        <p:sp>
          <p:nvSpPr>
            <p:cNvPr id="583" name="Rektangel 582">
              <a:extLst>
                <a:ext uri="{FF2B5EF4-FFF2-40B4-BE49-F238E27FC236}">
                  <a16:creationId xmlns:a16="http://schemas.microsoft.com/office/drawing/2014/main" id="{E030EBCD-2476-48E2-BD47-4552FFA3D4BB}"/>
                </a:ext>
              </a:extLst>
            </p:cNvPr>
            <p:cNvSpPr/>
            <p:nvPr userDrawn="1"/>
          </p:nvSpPr>
          <p:spPr>
            <a:xfrm>
              <a:off x="8421584" y="4256885"/>
              <a:ext cx="46600" cy="7722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584" name="Rektangel 583">
              <a:extLst>
                <a:ext uri="{FF2B5EF4-FFF2-40B4-BE49-F238E27FC236}">
                  <a16:creationId xmlns:a16="http://schemas.microsoft.com/office/drawing/2014/main" id="{2B380582-CC04-4854-8E1A-4868306A53CA}"/>
                </a:ext>
              </a:extLst>
            </p:cNvPr>
            <p:cNvSpPr/>
            <p:nvPr userDrawn="1"/>
          </p:nvSpPr>
          <p:spPr>
            <a:xfrm>
              <a:off x="8474561" y="4256885"/>
              <a:ext cx="46600" cy="7722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585" name="Rektangel 584">
              <a:extLst>
                <a:ext uri="{FF2B5EF4-FFF2-40B4-BE49-F238E27FC236}">
                  <a16:creationId xmlns:a16="http://schemas.microsoft.com/office/drawing/2014/main" id="{24B911B9-0622-4605-AD00-7EB898F789B7}"/>
                </a:ext>
              </a:extLst>
            </p:cNvPr>
            <p:cNvSpPr/>
            <p:nvPr userDrawn="1"/>
          </p:nvSpPr>
          <p:spPr>
            <a:xfrm>
              <a:off x="8421584" y="4338289"/>
              <a:ext cx="46600" cy="7722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586" name="Rektangel 585">
              <a:extLst>
                <a:ext uri="{FF2B5EF4-FFF2-40B4-BE49-F238E27FC236}">
                  <a16:creationId xmlns:a16="http://schemas.microsoft.com/office/drawing/2014/main" id="{67F42BBB-4522-41AE-B326-F56243CDFFFC}"/>
                </a:ext>
              </a:extLst>
            </p:cNvPr>
            <p:cNvSpPr/>
            <p:nvPr userDrawn="1"/>
          </p:nvSpPr>
          <p:spPr>
            <a:xfrm>
              <a:off x="8474561" y="4338289"/>
              <a:ext cx="46600" cy="7722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</p:grpSp>
      <p:sp>
        <p:nvSpPr>
          <p:cNvPr id="549" name="Rektangel 548">
            <a:extLst>
              <a:ext uri="{FF2B5EF4-FFF2-40B4-BE49-F238E27FC236}">
                <a16:creationId xmlns:a16="http://schemas.microsoft.com/office/drawing/2014/main" id="{A1C91856-739F-4D3C-8419-67FA1B424DDD}"/>
              </a:ext>
            </a:extLst>
          </p:cNvPr>
          <p:cNvSpPr/>
          <p:nvPr userDrawn="1"/>
        </p:nvSpPr>
        <p:spPr>
          <a:xfrm>
            <a:off x="6575499" y="3549037"/>
            <a:ext cx="108427" cy="218194"/>
          </a:xfrm>
          <a:prstGeom prst="rect">
            <a:avLst/>
          </a:prstGeom>
          <a:gradFill>
            <a:gsLst>
              <a:gs pos="0">
                <a:srgbClr val="395446"/>
              </a:gs>
              <a:gs pos="100000">
                <a:srgbClr val="4A6657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550" name="Rektangel 549">
            <a:extLst>
              <a:ext uri="{FF2B5EF4-FFF2-40B4-BE49-F238E27FC236}">
                <a16:creationId xmlns:a16="http://schemas.microsoft.com/office/drawing/2014/main" id="{2B9DACA1-77E1-4391-A0F3-D410B9BB6BB5}"/>
              </a:ext>
            </a:extLst>
          </p:cNvPr>
          <p:cNvSpPr/>
          <p:nvPr userDrawn="1"/>
        </p:nvSpPr>
        <p:spPr>
          <a:xfrm>
            <a:off x="6562188" y="3507326"/>
            <a:ext cx="135048" cy="45719"/>
          </a:xfrm>
          <a:prstGeom prst="rect">
            <a:avLst/>
          </a:prstGeom>
          <a:gradFill>
            <a:gsLst>
              <a:gs pos="0">
                <a:srgbClr val="395446"/>
              </a:gs>
              <a:gs pos="100000">
                <a:srgbClr val="4A6657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grpSp>
        <p:nvGrpSpPr>
          <p:cNvPr id="342" name="Gruppe 341">
            <a:extLst>
              <a:ext uri="{FF2B5EF4-FFF2-40B4-BE49-F238E27FC236}">
                <a16:creationId xmlns:a16="http://schemas.microsoft.com/office/drawing/2014/main" id="{06C8AF43-7A7A-462C-AFF8-6F5C0C0A74D3}"/>
              </a:ext>
            </a:extLst>
          </p:cNvPr>
          <p:cNvGrpSpPr>
            <a:grpSpLocks noChangeAspect="1"/>
          </p:cNvGrpSpPr>
          <p:nvPr userDrawn="1"/>
        </p:nvGrpSpPr>
        <p:grpSpPr>
          <a:xfrm flipH="1">
            <a:off x="9330607" y="2202877"/>
            <a:ext cx="1892210" cy="693435"/>
            <a:chOff x="7698172" y="1860827"/>
            <a:chExt cx="2046398" cy="794493"/>
          </a:xfrm>
        </p:grpSpPr>
        <p:sp>
          <p:nvSpPr>
            <p:cNvPr id="343" name="Ellipse 342">
              <a:extLst>
                <a:ext uri="{FF2B5EF4-FFF2-40B4-BE49-F238E27FC236}">
                  <a16:creationId xmlns:a16="http://schemas.microsoft.com/office/drawing/2014/main" id="{5D89502A-E2F7-47AC-BBD5-C671C38D3AF6}"/>
                </a:ext>
              </a:extLst>
            </p:cNvPr>
            <p:cNvSpPr/>
            <p:nvPr userDrawn="1"/>
          </p:nvSpPr>
          <p:spPr>
            <a:xfrm>
              <a:off x="7698172" y="2259987"/>
              <a:ext cx="1389060" cy="376169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chemeClr val="bg1">
                    <a:lumMod val="95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344" name="Ellipse 343">
              <a:extLst>
                <a:ext uri="{FF2B5EF4-FFF2-40B4-BE49-F238E27FC236}">
                  <a16:creationId xmlns:a16="http://schemas.microsoft.com/office/drawing/2014/main" id="{94B00F50-3ED5-4777-9B1C-C3A6A2783AC2}"/>
                </a:ext>
              </a:extLst>
            </p:cNvPr>
            <p:cNvSpPr/>
            <p:nvPr userDrawn="1"/>
          </p:nvSpPr>
          <p:spPr>
            <a:xfrm>
              <a:off x="8489382" y="2279151"/>
              <a:ext cx="1255188" cy="376169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chemeClr val="bg1">
                    <a:lumMod val="95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345" name="Ellipse 344">
              <a:extLst>
                <a:ext uri="{FF2B5EF4-FFF2-40B4-BE49-F238E27FC236}">
                  <a16:creationId xmlns:a16="http://schemas.microsoft.com/office/drawing/2014/main" id="{7C05C1BE-6D89-4988-A0EC-C89B3EC00B29}"/>
                </a:ext>
              </a:extLst>
            </p:cNvPr>
            <p:cNvSpPr/>
            <p:nvPr userDrawn="1"/>
          </p:nvSpPr>
          <p:spPr>
            <a:xfrm>
              <a:off x="7965460" y="1959085"/>
              <a:ext cx="529299" cy="376169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chemeClr val="bg1">
                    <a:lumMod val="95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346" name="Ellipse 345">
              <a:extLst>
                <a:ext uri="{FF2B5EF4-FFF2-40B4-BE49-F238E27FC236}">
                  <a16:creationId xmlns:a16="http://schemas.microsoft.com/office/drawing/2014/main" id="{7F546B39-8E59-4029-BB56-5E4719C0595F}"/>
                </a:ext>
              </a:extLst>
            </p:cNvPr>
            <p:cNvSpPr/>
            <p:nvPr userDrawn="1"/>
          </p:nvSpPr>
          <p:spPr>
            <a:xfrm>
              <a:off x="8232204" y="1860827"/>
              <a:ext cx="830228" cy="376169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chemeClr val="bg1">
                    <a:lumMod val="95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347" name="Ellipse 346">
              <a:extLst>
                <a:ext uri="{FF2B5EF4-FFF2-40B4-BE49-F238E27FC236}">
                  <a16:creationId xmlns:a16="http://schemas.microsoft.com/office/drawing/2014/main" id="{28074721-66C7-40F9-9BD1-EEB0285B1AFC}"/>
                </a:ext>
              </a:extLst>
            </p:cNvPr>
            <p:cNvSpPr/>
            <p:nvPr userDrawn="1"/>
          </p:nvSpPr>
          <p:spPr>
            <a:xfrm>
              <a:off x="7948694" y="2046578"/>
              <a:ext cx="1761671" cy="465147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chemeClr val="bg1">
                    <a:lumMod val="9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348" name="Ellipse 347">
              <a:extLst>
                <a:ext uri="{FF2B5EF4-FFF2-40B4-BE49-F238E27FC236}">
                  <a16:creationId xmlns:a16="http://schemas.microsoft.com/office/drawing/2014/main" id="{DD495963-4432-4EDC-9CFD-4F35F46D2ED8}"/>
                </a:ext>
              </a:extLst>
            </p:cNvPr>
            <p:cNvSpPr/>
            <p:nvPr userDrawn="1"/>
          </p:nvSpPr>
          <p:spPr>
            <a:xfrm>
              <a:off x="8885298" y="2001084"/>
              <a:ext cx="463355" cy="205041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chemeClr val="bg1">
                    <a:lumMod val="95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</p:grpSp>
      <p:grpSp>
        <p:nvGrpSpPr>
          <p:cNvPr id="349" name="Gruppe 348">
            <a:extLst>
              <a:ext uri="{FF2B5EF4-FFF2-40B4-BE49-F238E27FC236}">
                <a16:creationId xmlns:a16="http://schemas.microsoft.com/office/drawing/2014/main" id="{3D83FD06-EDA1-480C-93D6-C80612131DE7}"/>
              </a:ext>
            </a:extLst>
          </p:cNvPr>
          <p:cNvGrpSpPr/>
          <p:nvPr userDrawn="1"/>
        </p:nvGrpSpPr>
        <p:grpSpPr>
          <a:xfrm>
            <a:off x="6270980" y="1977069"/>
            <a:ext cx="2046398" cy="794493"/>
            <a:chOff x="6270980" y="1977069"/>
            <a:chExt cx="2046398" cy="794493"/>
          </a:xfrm>
        </p:grpSpPr>
        <p:sp>
          <p:nvSpPr>
            <p:cNvPr id="350" name="Ellipse 349">
              <a:extLst>
                <a:ext uri="{FF2B5EF4-FFF2-40B4-BE49-F238E27FC236}">
                  <a16:creationId xmlns:a16="http://schemas.microsoft.com/office/drawing/2014/main" id="{8DD86FD0-9F2C-4578-9EDB-7C57A76014F9}"/>
                </a:ext>
              </a:extLst>
            </p:cNvPr>
            <p:cNvSpPr/>
            <p:nvPr userDrawn="1"/>
          </p:nvSpPr>
          <p:spPr>
            <a:xfrm>
              <a:off x="6270980" y="2376229"/>
              <a:ext cx="1389060" cy="376169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chemeClr val="bg1">
                    <a:lumMod val="95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351" name="Ellipse 350">
              <a:extLst>
                <a:ext uri="{FF2B5EF4-FFF2-40B4-BE49-F238E27FC236}">
                  <a16:creationId xmlns:a16="http://schemas.microsoft.com/office/drawing/2014/main" id="{A514AB74-0AEE-4DDF-B9B6-84A67101C5AF}"/>
                </a:ext>
              </a:extLst>
            </p:cNvPr>
            <p:cNvSpPr/>
            <p:nvPr userDrawn="1"/>
          </p:nvSpPr>
          <p:spPr>
            <a:xfrm>
              <a:off x="7062190" y="2395393"/>
              <a:ext cx="1255188" cy="376169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chemeClr val="bg1">
                    <a:lumMod val="95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352" name="Ellipse 351">
              <a:extLst>
                <a:ext uri="{FF2B5EF4-FFF2-40B4-BE49-F238E27FC236}">
                  <a16:creationId xmlns:a16="http://schemas.microsoft.com/office/drawing/2014/main" id="{B07A2B44-C3B4-45DA-9A0D-3451DE8CDE29}"/>
                </a:ext>
              </a:extLst>
            </p:cNvPr>
            <p:cNvSpPr/>
            <p:nvPr userDrawn="1"/>
          </p:nvSpPr>
          <p:spPr>
            <a:xfrm>
              <a:off x="6538268" y="2075327"/>
              <a:ext cx="529299" cy="376169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chemeClr val="bg1">
                    <a:lumMod val="95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353" name="Ellipse 352">
              <a:extLst>
                <a:ext uri="{FF2B5EF4-FFF2-40B4-BE49-F238E27FC236}">
                  <a16:creationId xmlns:a16="http://schemas.microsoft.com/office/drawing/2014/main" id="{2C22B975-E072-44BF-9848-70F15BFCFD72}"/>
                </a:ext>
              </a:extLst>
            </p:cNvPr>
            <p:cNvSpPr/>
            <p:nvPr userDrawn="1"/>
          </p:nvSpPr>
          <p:spPr>
            <a:xfrm>
              <a:off x="6805012" y="1977069"/>
              <a:ext cx="830228" cy="376169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chemeClr val="bg1">
                    <a:lumMod val="95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354" name="Ellipse 353">
              <a:extLst>
                <a:ext uri="{FF2B5EF4-FFF2-40B4-BE49-F238E27FC236}">
                  <a16:creationId xmlns:a16="http://schemas.microsoft.com/office/drawing/2014/main" id="{59641F3D-D124-4631-91D5-BF418A153602}"/>
                </a:ext>
              </a:extLst>
            </p:cNvPr>
            <p:cNvSpPr/>
            <p:nvPr userDrawn="1"/>
          </p:nvSpPr>
          <p:spPr>
            <a:xfrm>
              <a:off x="6521502" y="2162820"/>
              <a:ext cx="1761671" cy="465147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chemeClr val="bg1">
                    <a:lumMod val="9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355" name="Ellipse 354">
              <a:extLst>
                <a:ext uri="{FF2B5EF4-FFF2-40B4-BE49-F238E27FC236}">
                  <a16:creationId xmlns:a16="http://schemas.microsoft.com/office/drawing/2014/main" id="{811B51A4-57AE-4E21-AAF4-9B83A340D6EB}"/>
                </a:ext>
              </a:extLst>
            </p:cNvPr>
            <p:cNvSpPr/>
            <p:nvPr userDrawn="1"/>
          </p:nvSpPr>
          <p:spPr>
            <a:xfrm>
              <a:off x="7458106" y="2117326"/>
              <a:ext cx="463355" cy="205041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chemeClr val="bg1">
                    <a:lumMod val="95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</p:grpSp>
      <p:grpSp>
        <p:nvGrpSpPr>
          <p:cNvPr id="21" name="Gruppe 20">
            <a:extLst>
              <a:ext uri="{FF2B5EF4-FFF2-40B4-BE49-F238E27FC236}">
                <a16:creationId xmlns:a16="http://schemas.microsoft.com/office/drawing/2014/main" id="{1774DC92-E294-49CB-9C90-2955E689F3F2}"/>
              </a:ext>
            </a:extLst>
          </p:cNvPr>
          <p:cNvGrpSpPr/>
          <p:nvPr userDrawn="1"/>
        </p:nvGrpSpPr>
        <p:grpSpPr>
          <a:xfrm>
            <a:off x="10306154" y="3089866"/>
            <a:ext cx="636481" cy="1224368"/>
            <a:chOff x="10306154" y="3089866"/>
            <a:chExt cx="636481" cy="1224368"/>
          </a:xfrm>
          <a:solidFill>
            <a:schemeClr val="accent4">
              <a:lumMod val="75000"/>
            </a:schemeClr>
          </a:solidFill>
        </p:grpSpPr>
        <p:sp>
          <p:nvSpPr>
            <p:cNvPr id="11" name="Rektangel 10">
              <a:extLst>
                <a:ext uri="{FF2B5EF4-FFF2-40B4-BE49-F238E27FC236}">
                  <a16:creationId xmlns:a16="http://schemas.microsoft.com/office/drawing/2014/main" id="{68AF03FF-461D-4A8F-8C1E-2028870C87F2}"/>
                </a:ext>
              </a:extLst>
            </p:cNvPr>
            <p:cNvSpPr/>
            <p:nvPr userDrawn="1"/>
          </p:nvSpPr>
          <p:spPr>
            <a:xfrm>
              <a:off x="10533563" y="3748643"/>
              <a:ext cx="163283" cy="16211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325" name="Rektangel 324">
              <a:extLst>
                <a:ext uri="{FF2B5EF4-FFF2-40B4-BE49-F238E27FC236}">
                  <a16:creationId xmlns:a16="http://schemas.microsoft.com/office/drawing/2014/main" id="{9811A366-2F57-4588-9F00-3555F05E313C}"/>
                </a:ext>
              </a:extLst>
            </p:cNvPr>
            <p:cNvSpPr/>
            <p:nvPr userDrawn="1"/>
          </p:nvSpPr>
          <p:spPr>
            <a:xfrm>
              <a:off x="10533563" y="3579667"/>
              <a:ext cx="163283" cy="16211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326" name="Rektangel 325">
              <a:extLst>
                <a:ext uri="{FF2B5EF4-FFF2-40B4-BE49-F238E27FC236}">
                  <a16:creationId xmlns:a16="http://schemas.microsoft.com/office/drawing/2014/main" id="{734AF6BD-B875-4028-968D-A4508625B25C}"/>
                </a:ext>
              </a:extLst>
            </p:cNvPr>
            <p:cNvSpPr/>
            <p:nvPr userDrawn="1"/>
          </p:nvSpPr>
          <p:spPr>
            <a:xfrm>
              <a:off x="10533563" y="3410690"/>
              <a:ext cx="163283" cy="16211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327" name="Ligebenet trapez 326">
              <a:extLst>
                <a:ext uri="{FF2B5EF4-FFF2-40B4-BE49-F238E27FC236}">
                  <a16:creationId xmlns:a16="http://schemas.microsoft.com/office/drawing/2014/main" id="{354B443D-4808-472A-8D7B-06267986C95D}"/>
                </a:ext>
              </a:extLst>
            </p:cNvPr>
            <p:cNvSpPr/>
            <p:nvPr userDrawn="1"/>
          </p:nvSpPr>
          <p:spPr>
            <a:xfrm>
              <a:off x="10406044" y="3089866"/>
              <a:ext cx="418320" cy="76264"/>
            </a:xfrm>
            <a:prstGeom prst="trapezoid">
              <a:avLst>
                <a:gd name="adj" fmla="val 99229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328" name="Ligebenet trapez 327">
              <a:extLst>
                <a:ext uri="{FF2B5EF4-FFF2-40B4-BE49-F238E27FC236}">
                  <a16:creationId xmlns:a16="http://schemas.microsoft.com/office/drawing/2014/main" id="{5D0027D1-8814-485E-B62A-3599E0E7142B}"/>
                </a:ext>
              </a:extLst>
            </p:cNvPr>
            <p:cNvSpPr/>
            <p:nvPr userDrawn="1"/>
          </p:nvSpPr>
          <p:spPr>
            <a:xfrm flipV="1">
              <a:off x="10406044" y="3327567"/>
              <a:ext cx="418320" cy="76264"/>
            </a:xfrm>
            <a:prstGeom prst="trapezoid">
              <a:avLst>
                <a:gd name="adj" fmla="val 99229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329" name="Rektangel 328">
              <a:extLst>
                <a:ext uri="{FF2B5EF4-FFF2-40B4-BE49-F238E27FC236}">
                  <a16:creationId xmlns:a16="http://schemas.microsoft.com/office/drawing/2014/main" id="{8C12977C-8109-444D-A099-F83DD3A8CFDB}"/>
                </a:ext>
              </a:extLst>
            </p:cNvPr>
            <p:cNvSpPr/>
            <p:nvPr userDrawn="1"/>
          </p:nvSpPr>
          <p:spPr>
            <a:xfrm>
              <a:off x="10533563" y="3172989"/>
              <a:ext cx="163283" cy="1477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332" name="Rektangel: øverste hjørner afrundet 331">
              <a:extLst>
                <a:ext uri="{FF2B5EF4-FFF2-40B4-BE49-F238E27FC236}">
                  <a16:creationId xmlns:a16="http://schemas.microsoft.com/office/drawing/2014/main" id="{126E0E10-E46C-49E0-BF30-B4D78BD6A456}"/>
                </a:ext>
              </a:extLst>
            </p:cNvPr>
            <p:cNvSpPr/>
            <p:nvPr userDrawn="1"/>
          </p:nvSpPr>
          <p:spPr>
            <a:xfrm>
              <a:off x="10351717" y="4088582"/>
              <a:ext cx="531872" cy="108688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cxnSp>
          <p:nvCxnSpPr>
            <p:cNvPr id="16" name="Lige forbindelse 15">
              <a:extLst>
                <a:ext uri="{FF2B5EF4-FFF2-40B4-BE49-F238E27FC236}">
                  <a16:creationId xmlns:a16="http://schemas.microsoft.com/office/drawing/2014/main" id="{1F7472D5-31D2-40E4-943F-90722F9C13B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418744" y="3162955"/>
              <a:ext cx="0" cy="164167"/>
            </a:xfrm>
            <a:prstGeom prst="line">
              <a:avLst/>
            </a:prstGeom>
            <a:grpFill/>
            <a:ln w="9525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3" name="Lige forbindelse 332">
              <a:extLst>
                <a:ext uri="{FF2B5EF4-FFF2-40B4-BE49-F238E27FC236}">
                  <a16:creationId xmlns:a16="http://schemas.microsoft.com/office/drawing/2014/main" id="{38B5409E-CE1B-4622-90C8-DCC7901FA86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809680" y="3162955"/>
              <a:ext cx="0" cy="164167"/>
            </a:xfrm>
            <a:prstGeom prst="line">
              <a:avLst/>
            </a:prstGeom>
            <a:grpFill/>
            <a:ln w="9525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4" name="Rektangel 333">
              <a:extLst>
                <a:ext uri="{FF2B5EF4-FFF2-40B4-BE49-F238E27FC236}">
                  <a16:creationId xmlns:a16="http://schemas.microsoft.com/office/drawing/2014/main" id="{EF1806F3-6E67-4960-915A-348E0ED0C7B6}"/>
                </a:ext>
              </a:extLst>
            </p:cNvPr>
            <p:cNvSpPr/>
            <p:nvPr userDrawn="1"/>
          </p:nvSpPr>
          <p:spPr>
            <a:xfrm>
              <a:off x="10533563" y="3919146"/>
              <a:ext cx="163283" cy="16211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cxnSp>
          <p:nvCxnSpPr>
            <p:cNvPr id="335" name="Lige forbindelse 334">
              <a:extLst>
                <a:ext uri="{FF2B5EF4-FFF2-40B4-BE49-F238E27FC236}">
                  <a16:creationId xmlns:a16="http://schemas.microsoft.com/office/drawing/2014/main" id="{1AB054AB-07D5-4754-B87D-3B6391EBDA5A}"/>
                </a:ext>
              </a:extLst>
            </p:cNvPr>
            <p:cNvCxnSpPr>
              <a:cxnSpLocks/>
            </p:cNvCxnSpPr>
            <p:nvPr userDrawn="1"/>
          </p:nvCxnSpPr>
          <p:spPr>
            <a:xfrm rot="2100000">
              <a:off x="10451672" y="3832002"/>
              <a:ext cx="0" cy="324000"/>
            </a:xfrm>
            <a:prstGeom prst="line">
              <a:avLst/>
            </a:prstGeom>
            <a:grpFill/>
            <a:ln w="9525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7" name="Lige forbindelse 336">
              <a:extLst>
                <a:ext uri="{FF2B5EF4-FFF2-40B4-BE49-F238E27FC236}">
                  <a16:creationId xmlns:a16="http://schemas.microsoft.com/office/drawing/2014/main" id="{FCAA2DB7-9589-4F6C-A122-791DF411963E}"/>
                </a:ext>
              </a:extLst>
            </p:cNvPr>
            <p:cNvCxnSpPr>
              <a:cxnSpLocks/>
            </p:cNvCxnSpPr>
            <p:nvPr userDrawn="1"/>
          </p:nvCxnSpPr>
          <p:spPr>
            <a:xfrm rot="19500000" flipH="1">
              <a:off x="10783678" y="3832000"/>
              <a:ext cx="0" cy="324000"/>
            </a:xfrm>
            <a:prstGeom prst="line">
              <a:avLst/>
            </a:prstGeom>
            <a:grpFill/>
            <a:ln w="9525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8" name="Rektangel: øverste hjørner afrundet 337">
              <a:extLst>
                <a:ext uri="{FF2B5EF4-FFF2-40B4-BE49-F238E27FC236}">
                  <a16:creationId xmlns:a16="http://schemas.microsoft.com/office/drawing/2014/main" id="{56FFCA39-BFA9-4F46-9C30-AFFED85AC7E0}"/>
                </a:ext>
              </a:extLst>
            </p:cNvPr>
            <p:cNvSpPr/>
            <p:nvPr userDrawn="1"/>
          </p:nvSpPr>
          <p:spPr>
            <a:xfrm>
              <a:off x="10306154" y="4205546"/>
              <a:ext cx="636481" cy="108688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339" name="Rektangel 338">
              <a:extLst>
                <a:ext uri="{FF2B5EF4-FFF2-40B4-BE49-F238E27FC236}">
                  <a16:creationId xmlns:a16="http://schemas.microsoft.com/office/drawing/2014/main" id="{7894008A-7823-4AB5-AD53-36F5082E8272}"/>
                </a:ext>
              </a:extLst>
            </p:cNvPr>
            <p:cNvSpPr/>
            <p:nvPr userDrawn="1"/>
          </p:nvSpPr>
          <p:spPr>
            <a:xfrm>
              <a:off x="10533563" y="4112431"/>
              <a:ext cx="163283" cy="16211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</p:grpSp>
      <p:grpSp>
        <p:nvGrpSpPr>
          <p:cNvPr id="312" name="Gruppe 311">
            <a:extLst>
              <a:ext uri="{FF2B5EF4-FFF2-40B4-BE49-F238E27FC236}">
                <a16:creationId xmlns:a16="http://schemas.microsoft.com/office/drawing/2014/main" id="{A1487348-C29D-4D67-9AF0-8CC5A000AD0F}"/>
              </a:ext>
            </a:extLst>
          </p:cNvPr>
          <p:cNvGrpSpPr/>
          <p:nvPr userDrawn="1"/>
        </p:nvGrpSpPr>
        <p:grpSpPr>
          <a:xfrm flipH="1">
            <a:off x="10675190" y="3653750"/>
            <a:ext cx="754844" cy="756518"/>
            <a:chOff x="5963869" y="5072627"/>
            <a:chExt cx="830528" cy="1085187"/>
          </a:xfrm>
          <a:solidFill>
            <a:schemeClr val="accent4"/>
          </a:solidFill>
        </p:grpSpPr>
        <p:grpSp>
          <p:nvGrpSpPr>
            <p:cNvPr id="313" name="Gruppe 312">
              <a:extLst>
                <a:ext uri="{FF2B5EF4-FFF2-40B4-BE49-F238E27FC236}">
                  <a16:creationId xmlns:a16="http://schemas.microsoft.com/office/drawing/2014/main" id="{601A005A-2546-40CD-911A-5AE284C09620}"/>
                </a:ext>
              </a:extLst>
            </p:cNvPr>
            <p:cNvGrpSpPr/>
            <p:nvPr userDrawn="1"/>
          </p:nvGrpSpPr>
          <p:grpSpPr>
            <a:xfrm>
              <a:off x="5963869" y="5072627"/>
              <a:ext cx="830528" cy="1085187"/>
              <a:chOff x="6528663" y="5014275"/>
              <a:chExt cx="830528" cy="1085187"/>
            </a:xfrm>
            <a:grpFill/>
          </p:grpSpPr>
          <p:sp>
            <p:nvSpPr>
              <p:cNvPr id="315" name="Rektangel 314">
                <a:extLst>
                  <a:ext uri="{FF2B5EF4-FFF2-40B4-BE49-F238E27FC236}">
                    <a16:creationId xmlns:a16="http://schemas.microsoft.com/office/drawing/2014/main" id="{E124597B-97EE-47A2-ACA8-6AA70DFA43B2}"/>
                  </a:ext>
                </a:extLst>
              </p:cNvPr>
              <p:cNvSpPr/>
              <p:nvPr userDrawn="1"/>
            </p:nvSpPr>
            <p:spPr>
              <a:xfrm>
                <a:off x="6888876" y="5654998"/>
                <a:ext cx="114679" cy="44446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316" name="Ellipse 315">
                <a:extLst>
                  <a:ext uri="{FF2B5EF4-FFF2-40B4-BE49-F238E27FC236}">
                    <a16:creationId xmlns:a16="http://schemas.microsoft.com/office/drawing/2014/main" id="{2F66B8C1-9A2E-4D3D-9B72-62D12CAFF81C}"/>
                  </a:ext>
                </a:extLst>
              </p:cNvPr>
              <p:cNvSpPr/>
              <p:nvPr userDrawn="1"/>
            </p:nvSpPr>
            <p:spPr>
              <a:xfrm>
                <a:off x="6630860" y="5354895"/>
                <a:ext cx="329449" cy="31270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317" name="Ellipse 316">
                <a:extLst>
                  <a:ext uri="{FF2B5EF4-FFF2-40B4-BE49-F238E27FC236}">
                    <a16:creationId xmlns:a16="http://schemas.microsoft.com/office/drawing/2014/main" id="{DEFDEC4E-9F4D-48F7-B236-6F2857AC546B}"/>
                  </a:ext>
                </a:extLst>
              </p:cNvPr>
              <p:cNvSpPr/>
              <p:nvPr userDrawn="1"/>
            </p:nvSpPr>
            <p:spPr>
              <a:xfrm>
                <a:off x="6760704" y="5014275"/>
                <a:ext cx="442064" cy="31270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318" name="Ellipse 317">
                <a:extLst>
                  <a:ext uri="{FF2B5EF4-FFF2-40B4-BE49-F238E27FC236}">
                    <a16:creationId xmlns:a16="http://schemas.microsoft.com/office/drawing/2014/main" id="{493C6A63-0D81-4C9C-88AD-5FE2556D232E}"/>
                  </a:ext>
                </a:extLst>
              </p:cNvPr>
              <p:cNvSpPr/>
              <p:nvPr userDrawn="1"/>
            </p:nvSpPr>
            <p:spPr>
              <a:xfrm>
                <a:off x="6528663" y="5189079"/>
                <a:ext cx="480014" cy="31270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319" name="Ellipse 318">
                <a:extLst>
                  <a:ext uri="{FF2B5EF4-FFF2-40B4-BE49-F238E27FC236}">
                    <a16:creationId xmlns:a16="http://schemas.microsoft.com/office/drawing/2014/main" id="{128730B1-F452-4701-989B-DA555498F5A8}"/>
                  </a:ext>
                </a:extLst>
              </p:cNvPr>
              <p:cNvSpPr/>
              <p:nvPr userDrawn="1"/>
            </p:nvSpPr>
            <p:spPr>
              <a:xfrm>
                <a:off x="6949452" y="5235773"/>
                <a:ext cx="409739" cy="31270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</p:grpSp>
        <p:sp>
          <p:nvSpPr>
            <p:cNvPr id="314" name="Ellipse 313">
              <a:extLst>
                <a:ext uri="{FF2B5EF4-FFF2-40B4-BE49-F238E27FC236}">
                  <a16:creationId xmlns:a16="http://schemas.microsoft.com/office/drawing/2014/main" id="{EA67F01F-86A9-4A22-B617-BFE4607C69A4}"/>
                </a:ext>
              </a:extLst>
            </p:cNvPr>
            <p:cNvSpPr/>
            <p:nvPr userDrawn="1"/>
          </p:nvSpPr>
          <p:spPr>
            <a:xfrm>
              <a:off x="6181379" y="5392116"/>
              <a:ext cx="442065" cy="39001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</p:grpSp>
      <p:sp>
        <p:nvSpPr>
          <p:cNvPr id="249" name="Rektangel: øverste hjørner afrundet 248">
            <a:extLst>
              <a:ext uri="{FF2B5EF4-FFF2-40B4-BE49-F238E27FC236}">
                <a16:creationId xmlns:a16="http://schemas.microsoft.com/office/drawing/2014/main" id="{B12238DF-AD03-499E-BA4D-AE5628DB862B}"/>
              </a:ext>
            </a:extLst>
          </p:cNvPr>
          <p:cNvSpPr/>
          <p:nvPr userDrawn="1"/>
        </p:nvSpPr>
        <p:spPr>
          <a:xfrm>
            <a:off x="9988425" y="4238877"/>
            <a:ext cx="1481651" cy="1174232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248" name="Rektangel: øverste hjørner afrundet 247">
            <a:extLst>
              <a:ext uri="{FF2B5EF4-FFF2-40B4-BE49-F238E27FC236}">
                <a16:creationId xmlns:a16="http://schemas.microsoft.com/office/drawing/2014/main" id="{4AF23D9C-5ECB-4BC6-AB0A-75802F844AE9}"/>
              </a:ext>
            </a:extLst>
          </p:cNvPr>
          <p:cNvSpPr/>
          <p:nvPr userDrawn="1"/>
        </p:nvSpPr>
        <p:spPr>
          <a:xfrm>
            <a:off x="9712580" y="4345398"/>
            <a:ext cx="1514894" cy="1209822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247" name="Rektangel: øverste hjørner afrundet 246">
            <a:extLst>
              <a:ext uri="{FF2B5EF4-FFF2-40B4-BE49-F238E27FC236}">
                <a16:creationId xmlns:a16="http://schemas.microsoft.com/office/drawing/2014/main" id="{B56485DD-8DFF-420A-82B8-FC2933694F23}"/>
              </a:ext>
            </a:extLst>
          </p:cNvPr>
          <p:cNvSpPr/>
          <p:nvPr userDrawn="1"/>
        </p:nvSpPr>
        <p:spPr>
          <a:xfrm>
            <a:off x="10155636" y="4502461"/>
            <a:ext cx="1314439" cy="1209822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grpSp>
        <p:nvGrpSpPr>
          <p:cNvPr id="238" name="Gruppe 237">
            <a:extLst>
              <a:ext uri="{FF2B5EF4-FFF2-40B4-BE49-F238E27FC236}">
                <a16:creationId xmlns:a16="http://schemas.microsoft.com/office/drawing/2014/main" id="{4C8AAC0F-BE5F-41A3-AD47-8FA0DE6F81E4}"/>
              </a:ext>
            </a:extLst>
          </p:cNvPr>
          <p:cNvGrpSpPr/>
          <p:nvPr userDrawn="1"/>
        </p:nvGrpSpPr>
        <p:grpSpPr>
          <a:xfrm flipH="1">
            <a:off x="8880539" y="4570857"/>
            <a:ext cx="1068119" cy="746150"/>
            <a:chOff x="5878302" y="5164076"/>
            <a:chExt cx="916095" cy="739089"/>
          </a:xfrm>
          <a:solidFill>
            <a:schemeClr val="accent4">
              <a:lumMod val="60000"/>
              <a:lumOff val="40000"/>
            </a:schemeClr>
          </a:solidFill>
        </p:grpSpPr>
        <p:grpSp>
          <p:nvGrpSpPr>
            <p:cNvPr id="239" name="Gruppe 238">
              <a:extLst>
                <a:ext uri="{FF2B5EF4-FFF2-40B4-BE49-F238E27FC236}">
                  <a16:creationId xmlns:a16="http://schemas.microsoft.com/office/drawing/2014/main" id="{1701C1A9-EE5A-4FEB-8921-D7F20B21DF8F}"/>
                </a:ext>
              </a:extLst>
            </p:cNvPr>
            <p:cNvGrpSpPr/>
            <p:nvPr userDrawn="1"/>
          </p:nvGrpSpPr>
          <p:grpSpPr>
            <a:xfrm>
              <a:off x="5878302" y="5164076"/>
              <a:ext cx="916095" cy="739089"/>
              <a:chOff x="6443096" y="5105724"/>
              <a:chExt cx="916095" cy="739089"/>
            </a:xfrm>
            <a:grpFill/>
          </p:grpSpPr>
          <p:sp>
            <p:nvSpPr>
              <p:cNvPr id="241" name="Rektangel 240">
                <a:extLst>
                  <a:ext uri="{FF2B5EF4-FFF2-40B4-BE49-F238E27FC236}">
                    <a16:creationId xmlns:a16="http://schemas.microsoft.com/office/drawing/2014/main" id="{B4ED253A-A77B-4D08-A8E4-8F771FF44EC3}"/>
                  </a:ext>
                </a:extLst>
              </p:cNvPr>
              <p:cNvSpPr/>
              <p:nvPr userDrawn="1"/>
            </p:nvSpPr>
            <p:spPr>
              <a:xfrm>
                <a:off x="6888875" y="5654998"/>
                <a:ext cx="114680" cy="1898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242" name="Ellipse 241">
                <a:extLst>
                  <a:ext uri="{FF2B5EF4-FFF2-40B4-BE49-F238E27FC236}">
                    <a16:creationId xmlns:a16="http://schemas.microsoft.com/office/drawing/2014/main" id="{E287B098-4F07-433E-A902-039C73AE81A5}"/>
                  </a:ext>
                </a:extLst>
              </p:cNvPr>
              <p:cNvSpPr/>
              <p:nvPr userDrawn="1"/>
            </p:nvSpPr>
            <p:spPr>
              <a:xfrm>
                <a:off x="6518242" y="5354895"/>
                <a:ext cx="442065" cy="31270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243" name="Ellipse 242">
                <a:extLst>
                  <a:ext uri="{FF2B5EF4-FFF2-40B4-BE49-F238E27FC236}">
                    <a16:creationId xmlns:a16="http://schemas.microsoft.com/office/drawing/2014/main" id="{76DA8D89-1D7A-4C15-A96E-D03493C1BC2E}"/>
                  </a:ext>
                </a:extLst>
              </p:cNvPr>
              <p:cNvSpPr/>
              <p:nvPr userDrawn="1"/>
            </p:nvSpPr>
            <p:spPr>
              <a:xfrm>
                <a:off x="6771860" y="5105724"/>
                <a:ext cx="442065" cy="31270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244" name="Ellipse 243">
                <a:extLst>
                  <a:ext uri="{FF2B5EF4-FFF2-40B4-BE49-F238E27FC236}">
                    <a16:creationId xmlns:a16="http://schemas.microsoft.com/office/drawing/2014/main" id="{6EB859CE-A314-486A-B09E-2BF819560046}"/>
                  </a:ext>
                </a:extLst>
              </p:cNvPr>
              <p:cNvSpPr/>
              <p:nvPr userDrawn="1"/>
            </p:nvSpPr>
            <p:spPr>
              <a:xfrm>
                <a:off x="6443096" y="5189078"/>
                <a:ext cx="565580" cy="31270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245" name="Ellipse 244">
                <a:extLst>
                  <a:ext uri="{FF2B5EF4-FFF2-40B4-BE49-F238E27FC236}">
                    <a16:creationId xmlns:a16="http://schemas.microsoft.com/office/drawing/2014/main" id="{116711E7-2606-48E1-B5F6-EA3F773C0105}"/>
                  </a:ext>
                </a:extLst>
              </p:cNvPr>
              <p:cNvSpPr/>
              <p:nvPr userDrawn="1"/>
            </p:nvSpPr>
            <p:spPr>
              <a:xfrm>
                <a:off x="6949452" y="5235773"/>
                <a:ext cx="409739" cy="31270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</p:grpSp>
        <p:sp>
          <p:nvSpPr>
            <p:cNvPr id="240" name="Ellipse 239">
              <a:extLst>
                <a:ext uri="{FF2B5EF4-FFF2-40B4-BE49-F238E27FC236}">
                  <a16:creationId xmlns:a16="http://schemas.microsoft.com/office/drawing/2014/main" id="{D1ED5E9C-A56A-4CFA-B569-63280F7F986C}"/>
                </a:ext>
              </a:extLst>
            </p:cNvPr>
            <p:cNvSpPr/>
            <p:nvPr userDrawn="1"/>
          </p:nvSpPr>
          <p:spPr>
            <a:xfrm>
              <a:off x="6181379" y="5392116"/>
              <a:ext cx="442065" cy="39001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</p:grpSp>
      <p:grpSp>
        <p:nvGrpSpPr>
          <p:cNvPr id="229" name="Gruppe 228">
            <a:extLst>
              <a:ext uri="{FF2B5EF4-FFF2-40B4-BE49-F238E27FC236}">
                <a16:creationId xmlns:a16="http://schemas.microsoft.com/office/drawing/2014/main" id="{CB021EA0-F583-42F4-BC85-A983CC405D08}"/>
              </a:ext>
            </a:extLst>
          </p:cNvPr>
          <p:cNvGrpSpPr/>
          <p:nvPr userDrawn="1"/>
        </p:nvGrpSpPr>
        <p:grpSpPr>
          <a:xfrm>
            <a:off x="9295933" y="4687651"/>
            <a:ext cx="980779" cy="1057255"/>
            <a:chOff x="9806171" y="4688837"/>
            <a:chExt cx="980779" cy="1057255"/>
          </a:xfrm>
        </p:grpSpPr>
        <p:sp>
          <p:nvSpPr>
            <p:cNvPr id="196" name="Rektangel 195">
              <a:extLst>
                <a:ext uri="{FF2B5EF4-FFF2-40B4-BE49-F238E27FC236}">
                  <a16:creationId xmlns:a16="http://schemas.microsoft.com/office/drawing/2014/main" id="{0FB38109-4347-4B33-8138-48FD955606CF}"/>
                </a:ext>
              </a:extLst>
            </p:cNvPr>
            <p:cNvSpPr/>
            <p:nvPr userDrawn="1"/>
          </p:nvSpPr>
          <p:spPr>
            <a:xfrm>
              <a:off x="9917174" y="5108558"/>
              <a:ext cx="776191" cy="637534"/>
            </a:xfrm>
            <a:prstGeom prst="rect">
              <a:avLst/>
            </a:prstGeom>
            <a:gradFill flip="none" rotWithShape="1">
              <a:gsLst>
                <a:gs pos="0">
                  <a:schemeClr val="accent4"/>
                </a:gs>
                <a:gs pos="100000">
                  <a:srgbClr val="4A6657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197" name="Ligebenet trekant 196">
              <a:extLst>
                <a:ext uri="{FF2B5EF4-FFF2-40B4-BE49-F238E27FC236}">
                  <a16:creationId xmlns:a16="http://schemas.microsoft.com/office/drawing/2014/main" id="{F52F3B6F-E93E-4FFB-93CC-FE2B8D84F38C}"/>
                </a:ext>
              </a:extLst>
            </p:cNvPr>
            <p:cNvSpPr/>
            <p:nvPr userDrawn="1"/>
          </p:nvSpPr>
          <p:spPr>
            <a:xfrm>
              <a:off x="9806171" y="4688837"/>
              <a:ext cx="980779" cy="425454"/>
            </a:xfrm>
            <a:prstGeom prst="triangle">
              <a:avLst/>
            </a:prstGeom>
            <a:gradFill>
              <a:gsLst>
                <a:gs pos="0">
                  <a:schemeClr val="accent4"/>
                </a:gs>
                <a:gs pos="100000">
                  <a:srgbClr val="4A6657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</p:grpSp>
      <p:sp>
        <p:nvSpPr>
          <p:cNvPr id="182" name="Rektangel 181">
            <a:extLst>
              <a:ext uri="{FF2B5EF4-FFF2-40B4-BE49-F238E27FC236}">
                <a16:creationId xmlns:a16="http://schemas.microsoft.com/office/drawing/2014/main" id="{26761E30-769A-4EC6-ACFE-BD8E1740804F}"/>
              </a:ext>
            </a:extLst>
          </p:cNvPr>
          <p:cNvSpPr/>
          <p:nvPr userDrawn="1"/>
        </p:nvSpPr>
        <p:spPr>
          <a:xfrm flipH="1">
            <a:off x="8007054" y="3666438"/>
            <a:ext cx="45719" cy="293271"/>
          </a:xfrm>
          <a:prstGeom prst="rect">
            <a:avLst/>
          </a:prstGeom>
          <a:gradFill>
            <a:gsLst>
              <a:gs pos="0">
                <a:srgbClr val="395446"/>
              </a:gs>
              <a:gs pos="100000">
                <a:srgbClr val="4A6657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grpSp>
        <p:nvGrpSpPr>
          <p:cNvPr id="174" name="Gruppe 173">
            <a:extLst>
              <a:ext uri="{FF2B5EF4-FFF2-40B4-BE49-F238E27FC236}">
                <a16:creationId xmlns:a16="http://schemas.microsoft.com/office/drawing/2014/main" id="{D98E48ED-1547-40B9-BB47-3E4D8A20CBCA}"/>
              </a:ext>
            </a:extLst>
          </p:cNvPr>
          <p:cNvGrpSpPr/>
          <p:nvPr userDrawn="1"/>
        </p:nvGrpSpPr>
        <p:grpSpPr>
          <a:xfrm flipH="1">
            <a:off x="6019155" y="4808008"/>
            <a:ext cx="1105266" cy="891489"/>
            <a:chOff x="5878302" y="5164076"/>
            <a:chExt cx="916095" cy="739089"/>
          </a:xfrm>
          <a:solidFill>
            <a:schemeClr val="accent4">
              <a:lumMod val="60000"/>
              <a:lumOff val="40000"/>
            </a:schemeClr>
          </a:solidFill>
        </p:grpSpPr>
        <p:grpSp>
          <p:nvGrpSpPr>
            <p:cNvPr id="175" name="Gruppe 174">
              <a:extLst>
                <a:ext uri="{FF2B5EF4-FFF2-40B4-BE49-F238E27FC236}">
                  <a16:creationId xmlns:a16="http://schemas.microsoft.com/office/drawing/2014/main" id="{DBC250E5-74C1-44EE-97BC-E3E1D1A3E5B9}"/>
                </a:ext>
              </a:extLst>
            </p:cNvPr>
            <p:cNvGrpSpPr/>
            <p:nvPr userDrawn="1"/>
          </p:nvGrpSpPr>
          <p:grpSpPr>
            <a:xfrm>
              <a:off x="5878302" y="5164076"/>
              <a:ext cx="916095" cy="739089"/>
              <a:chOff x="6443096" y="5105724"/>
              <a:chExt cx="916095" cy="739089"/>
            </a:xfrm>
            <a:grpFill/>
          </p:grpSpPr>
          <p:sp>
            <p:nvSpPr>
              <p:cNvPr id="177" name="Rektangel 176">
                <a:extLst>
                  <a:ext uri="{FF2B5EF4-FFF2-40B4-BE49-F238E27FC236}">
                    <a16:creationId xmlns:a16="http://schemas.microsoft.com/office/drawing/2014/main" id="{A1F92383-EFA1-407E-90B9-7E258202CA4B}"/>
                  </a:ext>
                </a:extLst>
              </p:cNvPr>
              <p:cNvSpPr/>
              <p:nvPr userDrawn="1"/>
            </p:nvSpPr>
            <p:spPr>
              <a:xfrm>
                <a:off x="6888875" y="5654998"/>
                <a:ext cx="114680" cy="1898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78" name="Ellipse 177">
                <a:extLst>
                  <a:ext uri="{FF2B5EF4-FFF2-40B4-BE49-F238E27FC236}">
                    <a16:creationId xmlns:a16="http://schemas.microsoft.com/office/drawing/2014/main" id="{E45D9125-EAB5-4A81-824B-E996AD688DD4}"/>
                  </a:ext>
                </a:extLst>
              </p:cNvPr>
              <p:cNvSpPr/>
              <p:nvPr userDrawn="1"/>
            </p:nvSpPr>
            <p:spPr>
              <a:xfrm>
                <a:off x="6518242" y="5354895"/>
                <a:ext cx="442065" cy="31270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79" name="Ellipse 178">
                <a:extLst>
                  <a:ext uri="{FF2B5EF4-FFF2-40B4-BE49-F238E27FC236}">
                    <a16:creationId xmlns:a16="http://schemas.microsoft.com/office/drawing/2014/main" id="{60E6D7F7-FBDE-40F9-97E7-D8131E7EF1A5}"/>
                  </a:ext>
                </a:extLst>
              </p:cNvPr>
              <p:cNvSpPr/>
              <p:nvPr userDrawn="1"/>
            </p:nvSpPr>
            <p:spPr>
              <a:xfrm>
                <a:off x="6771860" y="5105724"/>
                <a:ext cx="442065" cy="31270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80" name="Ellipse 179">
                <a:extLst>
                  <a:ext uri="{FF2B5EF4-FFF2-40B4-BE49-F238E27FC236}">
                    <a16:creationId xmlns:a16="http://schemas.microsoft.com/office/drawing/2014/main" id="{19030737-0033-4B30-A1CE-D4D3888B7D39}"/>
                  </a:ext>
                </a:extLst>
              </p:cNvPr>
              <p:cNvSpPr/>
              <p:nvPr userDrawn="1"/>
            </p:nvSpPr>
            <p:spPr>
              <a:xfrm>
                <a:off x="6443096" y="5189078"/>
                <a:ext cx="565580" cy="31270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81" name="Ellipse 180">
                <a:extLst>
                  <a:ext uri="{FF2B5EF4-FFF2-40B4-BE49-F238E27FC236}">
                    <a16:creationId xmlns:a16="http://schemas.microsoft.com/office/drawing/2014/main" id="{6FBEFE93-57CD-42F9-9C13-36ED16BA3894}"/>
                  </a:ext>
                </a:extLst>
              </p:cNvPr>
              <p:cNvSpPr/>
              <p:nvPr userDrawn="1"/>
            </p:nvSpPr>
            <p:spPr>
              <a:xfrm>
                <a:off x="6949452" y="5235773"/>
                <a:ext cx="409739" cy="31270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</p:grpSp>
        <p:sp>
          <p:nvSpPr>
            <p:cNvPr id="176" name="Ellipse 175">
              <a:extLst>
                <a:ext uri="{FF2B5EF4-FFF2-40B4-BE49-F238E27FC236}">
                  <a16:creationId xmlns:a16="http://schemas.microsoft.com/office/drawing/2014/main" id="{0F6DF34C-4E4C-4161-B4F3-DF39A0826652}"/>
                </a:ext>
              </a:extLst>
            </p:cNvPr>
            <p:cNvSpPr/>
            <p:nvPr userDrawn="1"/>
          </p:nvSpPr>
          <p:spPr>
            <a:xfrm>
              <a:off x="6181379" y="5392116"/>
              <a:ext cx="442065" cy="39001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</p:grpSp>
      <p:sp>
        <p:nvSpPr>
          <p:cNvPr id="165" name="Rektangel 164">
            <a:extLst>
              <a:ext uri="{FF2B5EF4-FFF2-40B4-BE49-F238E27FC236}">
                <a16:creationId xmlns:a16="http://schemas.microsoft.com/office/drawing/2014/main" id="{2049A3C2-DE3C-4B33-85D9-17D2C60838D7}"/>
              </a:ext>
            </a:extLst>
          </p:cNvPr>
          <p:cNvSpPr/>
          <p:nvPr userDrawn="1"/>
        </p:nvSpPr>
        <p:spPr>
          <a:xfrm>
            <a:off x="7438153" y="3916883"/>
            <a:ext cx="678767" cy="1337052"/>
          </a:xfrm>
          <a:prstGeom prst="rect">
            <a:avLst/>
          </a:prstGeom>
          <a:gradFill>
            <a:gsLst>
              <a:gs pos="0">
                <a:srgbClr val="395446"/>
              </a:gs>
              <a:gs pos="100000">
                <a:srgbClr val="4A6657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124" name="Rektangel 123">
            <a:extLst>
              <a:ext uri="{FF2B5EF4-FFF2-40B4-BE49-F238E27FC236}">
                <a16:creationId xmlns:a16="http://schemas.microsoft.com/office/drawing/2014/main" id="{24BEA58D-57BB-4B41-9827-5F5CEBC6E142}"/>
              </a:ext>
            </a:extLst>
          </p:cNvPr>
          <p:cNvSpPr/>
          <p:nvPr userDrawn="1"/>
        </p:nvSpPr>
        <p:spPr>
          <a:xfrm>
            <a:off x="7345863" y="4346822"/>
            <a:ext cx="2087324" cy="1331912"/>
          </a:xfrm>
          <a:prstGeom prst="rect">
            <a:avLst/>
          </a:prstGeom>
          <a:gradFill>
            <a:gsLst>
              <a:gs pos="0">
                <a:schemeClr val="accent4"/>
              </a:gs>
              <a:gs pos="100000">
                <a:srgbClr val="4A6657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12" name="Titel 11"/>
          <p:cNvSpPr>
            <a:spLocks noGrp="1"/>
          </p:cNvSpPr>
          <p:nvPr>
            <p:ph type="title" hasCustomPrompt="1"/>
          </p:nvPr>
        </p:nvSpPr>
        <p:spPr>
          <a:xfrm>
            <a:off x="623888" y="404665"/>
            <a:ext cx="10944224" cy="978729"/>
          </a:xfrm>
          <a:prstGeom prst="rect">
            <a:avLst/>
          </a:prstGeom>
        </p:spPr>
        <p:txBody>
          <a:bodyPr vert="horz" wrap="square" lIns="0">
            <a:spAutoFit/>
          </a:bodyPr>
          <a:lstStyle>
            <a:lvl1pPr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da-DK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Overskrift med mulighed for at fremhæve elementer med </a:t>
            </a:r>
            <a:r>
              <a:rPr lang="da-DK" sz="3200" b="1" dirty="0">
                <a:solidFill>
                  <a:srgbClr val="00502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grøn</a:t>
            </a:r>
            <a:endParaRPr lang="da-DK" sz="32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8" name="Rektangel 77">
            <a:extLst>
              <a:ext uri="{FF2B5EF4-FFF2-40B4-BE49-F238E27FC236}">
                <a16:creationId xmlns:a16="http://schemas.microsoft.com/office/drawing/2014/main" id="{806BC1D7-87BB-4439-B5AC-4EF5C6AA5FAE}"/>
              </a:ext>
            </a:extLst>
          </p:cNvPr>
          <p:cNvSpPr/>
          <p:nvPr/>
        </p:nvSpPr>
        <p:spPr>
          <a:xfrm>
            <a:off x="731837" y="1798498"/>
            <a:ext cx="5106651" cy="41832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200" b="1" dirty="0">
              <a:solidFill>
                <a:schemeClr val="bg2"/>
              </a:solidFill>
            </a:endParaRPr>
          </a:p>
        </p:txBody>
      </p:sp>
      <p:sp>
        <p:nvSpPr>
          <p:cNvPr id="79" name="Rektangel 78">
            <a:extLst>
              <a:ext uri="{FF2B5EF4-FFF2-40B4-BE49-F238E27FC236}">
                <a16:creationId xmlns:a16="http://schemas.microsoft.com/office/drawing/2014/main" id="{5ACB7A86-00AE-4D1B-9D2F-A74E966C2F31}"/>
              </a:ext>
            </a:extLst>
          </p:cNvPr>
          <p:cNvSpPr/>
          <p:nvPr/>
        </p:nvSpPr>
        <p:spPr>
          <a:xfrm>
            <a:off x="858715" y="1663582"/>
            <a:ext cx="5106655" cy="418268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200" b="1" dirty="0">
              <a:solidFill>
                <a:schemeClr val="accent4"/>
              </a:solidFill>
            </a:endParaRPr>
          </a:p>
        </p:txBody>
      </p:sp>
      <p:grpSp>
        <p:nvGrpSpPr>
          <p:cNvPr id="63" name="Gruppe 62">
            <a:extLst>
              <a:ext uri="{FF2B5EF4-FFF2-40B4-BE49-F238E27FC236}">
                <a16:creationId xmlns:a16="http://schemas.microsoft.com/office/drawing/2014/main" id="{78D7199C-DD4A-4C07-95CE-46562C07E617}"/>
              </a:ext>
            </a:extLst>
          </p:cNvPr>
          <p:cNvGrpSpPr/>
          <p:nvPr userDrawn="1"/>
        </p:nvGrpSpPr>
        <p:grpSpPr>
          <a:xfrm>
            <a:off x="7398339" y="4407386"/>
            <a:ext cx="1961668" cy="153547"/>
            <a:chOff x="5121590" y="6344869"/>
            <a:chExt cx="1961668" cy="153547"/>
          </a:xfrm>
        </p:grpSpPr>
        <p:sp>
          <p:nvSpPr>
            <p:cNvPr id="128" name="Rektangel 127">
              <a:extLst>
                <a:ext uri="{FF2B5EF4-FFF2-40B4-BE49-F238E27FC236}">
                  <a16:creationId xmlns:a16="http://schemas.microsoft.com/office/drawing/2014/main" id="{BB1B126C-27FD-422A-A6FE-6EB659E85718}"/>
                </a:ext>
              </a:extLst>
            </p:cNvPr>
            <p:cNvSpPr/>
            <p:nvPr userDrawn="1"/>
          </p:nvSpPr>
          <p:spPr>
            <a:xfrm>
              <a:off x="5121590" y="634486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129" name="Rektangel 128">
              <a:extLst>
                <a:ext uri="{FF2B5EF4-FFF2-40B4-BE49-F238E27FC236}">
                  <a16:creationId xmlns:a16="http://schemas.microsoft.com/office/drawing/2014/main" id="{050DA149-5038-4647-B5E8-8BE1ED469CD2}"/>
                </a:ext>
              </a:extLst>
            </p:cNvPr>
            <p:cNvSpPr/>
            <p:nvPr userDrawn="1"/>
          </p:nvSpPr>
          <p:spPr>
            <a:xfrm>
              <a:off x="5311189" y="634486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130" name="Rektangel 129">
              <a:extLst>
                <a:ext uri="{FF2B5EF4-FFF2-40B4-BE49-F238E27FC236}">
                  <a16:creationId xmlns:a16="http://schemas.microsoft.com/office/drawing/2014/main" id="{1BDF2AE1-FFEC-495A-A7FA-BF4E31E44C50}"/>
                </a:ext>
              </a:extLst>
            </p:cNvPr>
            <p:cNvSpPr/>
            <p:nvPr userDrawn="1"/>
          </p:nvSpPr>
          <p:spPr>
            <a:xfrm>
              <a:off x="5500788" y="634486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131" name="Rektangel 130">
              <a:extLst>
                <a:ext uri="{FF2B5EF4-FFF2-40B4-BE49-F238E27FC236}">
                  <a16:creationId xmlns:a16="http://schemas.microsoft.com/office/drawing/2014/main" id="{4FB1DDD0-796D-486B-95F7-A948E2737607}"/>
                </a:ext>
              </a:extLst>
            </p:cNvPr>
            <p:cNvSpPr/>
            <p:nvPr userDrawn="1"/>
          </p:nvSpPr>
          <p:spPr>
            <a:xfrm>
              <a:off x="5690387" y="634486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132" name="Rektangel 131">
              <a:extLst>
                <a:ext uri="{FF2B5EF4-FFF2-40B4-BE49-F238E27FC236}">
                  <a16:creationId xmlns:a16="http://schemas.microsoft.com/office/drawing/2014/main" id="{F39D44FE-4E28-4604-BAC3-49449992963D}"/>
                </a:ext>
              </a:extLst>
            </p:cNvPr>
            <p:cNvSpPr/>
            <p:nvPr userDrawn="1"/>
          </p:nvSpPr>
          <p:spPr>
            <a:xfrm>
              <a:off x="5879986" y="634486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133" name="Rektangel 132">
              <a:extLst>
                <a:ext uri="{FF2B5EF4-FFF2-40B4-BE49-F238E27FC236}">
                  <a16:creationId xmlns:a16="http://schemas.microsoft.com/office/drawing/2014/main" id="{FCD03105-EBED-49E1-AF78-E3C56EEA5A9C}"/>
                </a:ext>
              </a:extLst>
            </p:cNvPr>
            <p:cNvSpPr/>
            <p:nvPr userDrawn="1"/>
          </p:nvSpPr>
          <p:spPr>
            <a:xfrm>
              <a:off x="6069585" y="634486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134" name="Rektangel 133">
              <a:extLst>
                <a:ext uri="{FF2B5EF4-FFF2-40B4-BE49-F238E27FC236}">
                  <a16:creationId xmlns:a16="http://schemas.microsoft.com/office/drawing/2014/main" id="{47DEFC7D-723E-4494-823F-5A2ACD6B4C14}"/>
                </a:ext>
              </a:extLst>
            </p:cNvPr>
            <p:cNvSpPr/>
            <p:nvPr userDrawn="1"/>
          </p:nvSpPr>
          <p:spPr>
            <a:xfrm>
              <a:off x="6259184" y="634486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135" name="Rektangel 134">
              <a:extLst>
                <a:ext uri="{FF2B5EF4-FFF2-40B4-BE49-F238E27FC236}">
                  <a16:creationId xmlns:a16="http://schemas.microsoft.com/office/drawing/2014/main" id="{4C325CDF-F2FF-4A88-BF86-7A8FCDD8D8F4}"/>
                </a:ext>
              </a:extLst>
            </p:cNvPr>
            <p:cNvSpPr/>
            <p:nvPr userDrawn="1"/>
          </p:nvSpPr>
          <p:spPr>
            <a:xfrm>
              <a:off x="6448783" y="634486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136" name="Rektangel 135">
              <a:extLst>
                <a:ext uri="{FF2B5EF4-FFF2-40B4-BE49-F238E27FC236}">
                  <a16:creationId xmlns:a16="http://schemas.microsoft.com/office/drawing/2014/main" id="{1D0073B0-8EDC-45F7-900B-8B31E6D1CB99}"/>
                </a:ext>
              </a:extLst>
            </p:cNvPr>
            <p:cNvSpPr/>
            <p:nvPr userDrawn="1"/>
          </p:nvSpPr>
          <p:spPr>
            <a:xfrm>
              <a:off x="6638382" y="634486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137" name="Rektangel 136">
              <a:extLst>
                <a:ext uri="{FF2B5EF4-FFF2-40B4-BE49-F238E27FC236}">
                  <a16:creationId xmlns:a16="http://schemas.microsoft.com/office/drawing/2014/main" id="{E6A5752F-507B-41C4-8A00-4A6CF5D6BA63}"/>
                </a:ext>
              </a:extLst>
            </p:cNvPr>
            <p:cNvSpPr/>
            <p:nvPr userDrawn="1"/>
          </p:nvSpPr>
          <p:spPr>
            <a:xfrm>
              <a:off x="6827981" y="634486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140" name="Rektangel 139">
              <a:extLst>
                <a:ext uri="{FF2B5EF4-FFF2-40B4-BE49-F238E27FC236}">
                  <a16:creationId xmlns:a16="http://schemas.microsoft.com/office/drawing/2014/main" id="{DD3B22E6-1069-4B2B-BCE6-62BE60C3CDD7}"/>
                </a:ext>
              </a:extLst>
            </p:cNvPr>
            <p:cNvSpPr/>
            <p:nvPr userDrawn="1"/>
          </p:nvSpPr>
          <p:spPr>
            <a:xfrm>
              <a:off x="7017582" y="634486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</p:grpSp>
      <p:grpSp>
        <p:nvGrpSpPr>
          <p:cNvPr id="141" name="Gruppe 140">
            <a:extLst>
              <a:ext uri="{FF2B5EF4-FFF2-40B4-BE49-F238E27FC236}">
                <a16:creationId xmlns:a16="http://schemas.microsoft.com/office/drawing/2014/main" id="{3D51C6E2-F27E-409A-9DB9-7552F1D19BD9}"/>
              </a:ext>
            </a:extLst>
          </p:cNvPr>
          <p:cNvGrpSpPr/>
          <p:nvPr userDrawn="1"/>
        </p:nvGrpSpPr>
        <p:grpSpPr>
          <a:xfrm>
            <a:off x="7398339" y="4614506"/>
            <a:ext cx="1961668" cy="153547"/>
            <a:chOff x="5121590" y="6344869"/>
            <a:chExt cx="1961668" cy="153547"/>
          </a:xfrm>
        </p:grpSpPr>
        <p:sp>
          <p:nvSpPr>
            <p:cNvPr id="142" name="Rektangel 141">
              <a:extLst>
                <a:ext uri="{FF2B5EF4-FFF2-40B4-BE49-F238E27FC236}">
                  <a16:creationId xmlns:a16="http://schemas.microsoft.com/office/drawing/2014/main" id="{2F27D65F-62B4-4DD9-8492-5616CA72446A}"/>
                </a:ext>
              </a:extLst>
            </p:cNvPr>
            <p:cNvSpPr/>
            <p:nvPr userDrawn="1"/>
          </p:nvSpPr>
          <p:spPr>
            <a:xfrm>
              <a:off x="5121590" y="634486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143" name="Rektangel 142">
              <a:extLst>
                <a:ext uri="{FF2B5EF4-FFF2-40B4-BE49-F238E27FC236}">
                  <a16:creationId xmlns:a16="http://schemas.microsoft.com/office/drawing/2014/main" id="{69DB77B6-C578-4E91-977E-82E263DEAC79}"/>
                </a:ext>
              </a:extLst>
            </p:cNvPr>
            <p:cNvSpPr/>
            <p:nvPr userDrawn="1"/>
          </p:nvSpPr>
          <p:spPr>
            <a:xfrm>
              <a:off x="5311189" y="634486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144" name="Rektangel 143">
              <a:extLst>
                <a:ext uri="{FF2B5EF4-FFF2-40B4-BE49-F238E27FC236}">
                  <a16:creationId xmlns:a16="http://schemas.microsoft.com/office/drawing/2014/main" id="{32294095-0743-47AF-A9E4-604E6E986D19}"/>
                </a:ext>
              </a:extLst>
            </p:cNvPr>
            <p:cNvSpPr/>
            <p:nvPr userDrawn="1"/>
          </p:nvSpPr>
          <p:spPr>
            <a:xfrm>
              <a:off x="5500788" y="634486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145" name="Rektangel 144">
              <a:extLst>
                <a:ext uri="{FF2B5EF4-FFF2-40B4-BE49-F238E27FC236}">
                  <a16:creationId xmlns:a16="http://schemas.microsoft.com/office/drawing/2014/main" id="{68BE3D2B-FDE8-48FD-B4A4-8A504FF44955}"/>
                </a:ext>
              </a:extLst>
            </p:cNvPr>
            <p:cNvSpPr/>
            <p:nvPr userDrawn="1"/>
          </p:nvSpPr>
          <p:spPr>
            <a:xfrm>
              <a:off x="5690387" y="634486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146" name="Rektangel 145">
              <a:extLst>
                <a:ext uri="{FF2B5EF4-FFF2-40B4-BE49-F238E27FC236}">
                  <a16:creationId xmlns:a16="http://schemas.microsoft.com/office/drawing/2014/main" id="{D5A493A3-B059-49CB-88DD-C19E53310532}"/>
                </a:ext>
              </a:extLst>
            </p:cNvPr>
            <p:cNvSpPr/>
            <p:nvPr userDrawn="1"/>
          </p:nvSpPr>
          <p:spPr>
            <a:xfrm>
              <a:off x="5879986" y="634486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147" name="Rektangel 146">
              <a:extLst>
                <a:ext uri="{FF2B5EF4-FFF2-40B4-BE49-F238E27FC236}">
                  <a16:creationId xmlns:a16="http://schemas.microsoft.com/office/drawing/2014/main" id="{5480F4E6-29CB-4D09-B52A-B5A6FF88CB46}"/>
                </a:ext>
              </a:extLst>
            </p:cNvPr>
            <p:cNvSpPr/>
            <p:nvPr userDrawn="1"/>
          </p:nvSpPr>
          <p:spPr>
            <a:xfrm>
              <a:off x="6069585" y="634486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148" name="Rektangel 147">
              <a:extLst>
                <a:ext uri="{FF2B5EF4-FFF2-40B4-BE49-F238E27FC236}">
                  <a16:creationId xmlns:a16="http://schemas.microsoft.com/office/drawing/2014/main" id="{3DA77E43-2935-4C6F-8470-4A51AD41BAE8}"/>
                </a:ext>
              </a:extLst>
            </p:cNvPr>
            <p:cNvSpPr/>
            <p:nvPr userDrawn="1"/>
          </p:nvSpPr>
          <p:spPr>
            <a:xfrm>
              <a:off x="6259184" y="634486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149" name="Rektangel 148">
              <a:extLst>
                <a:ext uri="{FF2B5EF4-FFF2-40B4-BE49-F238E27FC236}">
                  <a16:creationId xmlns:a16="http://schemas.microsoft.com/office/drawing/2014/main" id="{7FD18631-F6B3-4E0D-A9F7-065313226D9D}"/>
                </a:ext>
              </a:extLst>
            </p:cNvPr>
            <p:cNvSpPr/>
            <p:nvPr userDrawn="1"/>
          </p:nvSpPr>
          <p:spPr>
            <a:xfrm>
              <a:off x="6448783" y="634486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152" name="Rektangel 151">
              <a:extLst>
                <a:ext uri="{FF2B5EF4-FFF2-40B4-BE49-F238E27FC236}">
                  <a16:creationId xmlns:a16="http://schemas.microsoft.com/office/drawing/2014/main" id="{66FF0E02-0A0E-4B6C-9170-0035C1187DE5}"/>
                </a:ext>
              </a:extLst>
            </p:cNvPr>
            <p:cNvSpPr/>
            <p:nvPr userDrawn="1"/>
          </p:nvSpPr>
          <p:spPr>
            <a:xfrm>
              <a:off x="7017582" y="634486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</p:grpSp>
      <p:grpSp>
        <p:nvGrpSpPr>
          <p:cNvPr id="153" name="Gruppe 152">
            <a:extLst>
              <a:ext uri="{FF2B5EF4-FFF2-40B4-BE49-F238E27FC236}">
                <a16:creationId xmlns:a16="http://schemas.microsoft.com/office/drawing/2014/main" id="{31B68935-BCB6-4AED-934E-F773D7FD2199}"/>
              </a:ext>
            </a:extLst>
          </p:cNvPr>
          <p:cNvGrpSpPr/>
          <p:nvPr userDrawn="1"/>
        </p:nvGrpSpPr>
        <p:grpSpPr>
          <a:xfrm>
            <a:off x="7398339" y="4821626"/>
            <a:ext cx="1961668" cy="153547"/>
            <a:chOff x="5121590" y="6344869"/>
            <a:chExt cx="1961668" cy="153547"/>
          </a:xfrm>
        </p:grpSpPr>
        <p:sp>
          <p:nvSpPr>
            <p:cNvPr id="154" name="Rektangel 153">
              <a:extLst>
                <a:ext uri="{FF2B5EF4-FFF2-40B4-BE49-F238E27FC236}">
                  <a16:creationId xmlns:a16="http://schemas.microsoft.com/office/drawing/2014/main" id="{91B4A65F-C6E9-40AD-B8EE-6F7435E457DB}"/>
                </a:ext>
              </a:extLst>
            </p:cNvPr>
            <p:cNvSpPr/>
            <p:nvPr userDrawn="1"/>
          </p:nvSpPr>
          <p:spPr>
            <a:xfrm>
              <a:off x="5121590" y="634486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155" name="Rektangel 154">
              <a:extLst>
                <a:ext uri="{FF2B5EF4-FFF2-40B4-BE49-F238E27FC236}">
                  <a16:creationId xmlns:a16="http://schemas.microsoft.com/office/drawing/2014/main" id="{51BF6181-00F7-4E13-BCD9-C4218781A49F}"/>
                </a:ext>
              </a:extLst>
            </p:cNvPr>
            <p:cNvSpPr/>
            <p:nvPr userDrawn="1"/>
          </p:nvSpPr>
          <p:spPr>
            <a:xfrm>
              <a:off x="5311189" y="634486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156" name="Rektangel 155">
              <a:extLst>
                <a:ext uri="{FF2B5EF4-FFF2-40B4-BE49-F238E27FC236}">
                  <a16:creationId xmlns:a16="http://schemas.microsoft.com/office/drawing/2014/main" id="{BE6D0DFB-0470-499B-A2F8-3269CB34D930}"/>
                </a:ext>
              </a:extLst>
            </p:cNvPr>
            <p:cNvSpPr/>
            <p:nvPr userDrawn="1"/>
          </p:nvSpPr>
          <p:spPr>
            <a:xfrm>
              <a:off x="5500788" y="634486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157" name="Rektangel 156">
              <a:extLst>
                <a:ext uri="{FF2B5EF4-FFF2-40B4-BE49-F238E27FC236}">
                  <a16:creationId xmlns:a16="http://schemas.microsoft.com/office/drawing/2014/main" id="{7C32B980-6F21-4FC2-BEC2-508540784853}"/>
                </a:ext>
              </a:extLst>
            </p:cNvPr>
            <p:cNvSpPr/>
            <p:nvPr userDrawn="1"/>
          </p:nvSpPr>
          <p:spPr>
            <a:xfrm>
              <a:off x="5690387" y="634486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158" name="Rektangel 157">
              <a:extLst>
                <a:ext uri="{FF2B5EF4-FFF2-40B4-BE49-F238E27FC236}">
                  <a16:creationId xmlns:a16="http://schemas.microsoft.com/office/drawing/2014/main" id="{30FB9782-F163-4730-B4FF-C8524A1032F4}"/>
                </a:ext>
              </a:extLst>
            </p:cNvPr>
            <p:cNvSpPr/>
            <p:nvPr userDrawn="1"/>
          </p:nvSpPr>
          <p:spPr>
            <a:xfrm>
              <a:off x="5879986" y="634486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159" name="Rektangel 158">
              <a:extLst>
                <a:ext uri="{FF2B5EF4-FFF2-40B4-BE49-F238E27FC236}">
                  <a16:creationId xmlns:a16="http://schemas.microsoft.com/office/drawing/2014/main" id="{3AAE54F6-99E0-4DB7-8AC7-F8DFCE72D5F2}"/>
                </a:ext>
              </a:extLst>
            </p:cNvPr>
            <p:cNvSpPr/>
            <p:nvPr userDrawn="1"/>
          </p:nvSpPr>
          <p:spPr>
            <a:xfrm>
              <a:off x="6069585" y="634486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160" name="Rektangel 159">
              <a:extLst>
                <a:ext uri="{FF2B5EF4-FFF2-40B4-BE49-F238E27FC236}">
                  <a16:creationId xmlns:a16="http://schemas.microsoft.com/office/drawing/2014/main" id="{B4CB179E-54E2-4491-9706-B89C0B245B69}"/>
                </a:ext>
              </a:extLst>
            </p:cNvPr>
            <p:cNvSpPr/>
            <p:nvPr userDrawn="1"/>
          </p:nvSpPr>
          <p:spPr>
            <a:xfrm>
              <a:off x="6259184" y="634486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161" name="Rektangel 160">
              <a:extLst>
                <a:ext uri="{FF2B5EF4-FFF2-40B4-BE49-F238E27FC236}">
                  <a16:creationId xmlns:a16="http://schemas.microsoft.com/office/drawing/2014/main" id="{84F7FB2C-8FBD-4827-99A7-1212BE697474}"/>
                </a:ext>
              </a:extLst>
            </p:cNvPr>
            <p:cNvSpPr/>
            <p:nvPr userDrawn="1"/>
          </p:nvSpPr>
          <p:spPr>
            <a:xfrm>
              <a:off x="6448783" y="634486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162" name="Rektangel 161">
              <a:extLst>
                <a:ext uri="{FF2B5EF4-FFF2-40B4-BE49-F238E27FC236}">
                  <a16:creationId xmlns:a16="http://schemas.microsoft.com/office/drawing/2014/main" id="{1ACE2253-64D5-4A2B-A0A6-AFEB9F7F97C8}"/>
                </a:ext>
              </a:extLst>
            </p:cNvPr>
            <p:cNvSpPr/>
            <p:nvPr userDrawn="1"/>
          </p:nvSpPr>
          <p:spPr>
            <a:xfrm>
              <a:off x="6638382" y="634486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163" name="Rektangel 162">
              <a:extLst>
                <a:ext uri="{FF2B5EF4-FFF2-40B4-BE49-F238E27FC236}">
                  <a16:creationId xmlns:a16="http://schemas.microsoft.com/office/drawing/2014/main" id="{5B41A0A4-DFE0-476E-B61C-9464420B90EE}"/>
                </a:ext>
              </a:extLst>
            </p:cNvPr>
            <p:cNvSpPr/>
            <p:nvPr userDrawn="1"/>
          </p:nvSpPr>
          <p:spPr>
            <a:xfrm>
              <a:off x="6827981" y="634486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164" name="Rektangel 163">
              <a:extLst>
                <a:ext uri="{FF2B5EF4-FFF2-40B4-BE49-F238E27FC236}">
                  <a16:creationId xmlns:a16="http://schemas.microsoft.com/office/drawing/2014/main" id="{C28FDBFB-6599-41AE-BC71-1CAC4BA75CA7}"/>
                </a:ext>
              </a:extLst>
            </p:cNvPr>
            <p:cNvSpPr/>
            <p:nvPr userDrawn="1"/>
          </p:nvSpPr>
          <p:spPr>
            <a:xfrm>
              <a:off x="7017582" y="634486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</p:grp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79A0D0BE-F722-48CC-83D2-C6BF1D28BF1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58838" y="1663700"/>
            <a:ext cx="5106988" cy="418306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anchor="ctr" anchorCtr="0"/>
          <a:lstStyle>
            <a:lvl1pPr marL="0" indent="0" algn="ctr">
              <a:buNone/>
              <a:defRPr sz="1800">
                <a:solidFill>
                  <a:schemeClr val="accent4"/>
                </a:solidFill>
              </a:defRPr>
            </a:lvl1pPr>
          </a:lstStyle>
          <a:p>
            <a:pPr marL="0" lvl="0" algn="ctr"/>
            <a:r>
              <a:rPr lang="da-DK" dirty="0" err="1">
                <a:solidFill>
                  <a:schemeClr val="accent4"/>
                </a:solidFill>
              </a:rPr>
              <a:t>Lorem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ipsum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dolor</a:t>
            </a:r>
            <a:r>
              <a:rPr lang="da-DK" dirty="0">
                <a:solidFill>
                  <a:schemeClr val="accent4"/>
                </a:solidFill>
              </a:rPr>
              <a:t> sit </a:t>
            </a:r>
            <a:r>
              <a:rPr lang="da-DK" dirty="0" err="1">
                <a:solidFill>
                  <a:schemeClr val="accent4"/>
                </a:solidFill>
              </a:rPr>
              <a:t>amet</a:t>
            </a:r>
            <a:r>
              <a:rPr lang="da-DK" dirty="0">
                <a:solidFill>
                  <a:schemeClr val="accent4"/>
                </a:solidFill>
              </a:rPr>
              <a:t>, </a:t>
            </a:r>
            <a:r>
              <a:rPr lang="da-DK" dirty="0" err="1">
                <a:solidFill>
                  <a:schemeClr val="accent4"/>
                </a:solidFill>
              </a:rPr>
              <a:t>consectetur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adipiscing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elit</a:t>
            </a:r>
            <a:r>
              <a:rPr lang="da-DK" dirty="0">
                <a:solidFill>
                  <a:schemeClr val="accent4"/>
                </a:solidFill>
              </a:rPr>
              <a:t>. Vivamus non eros </a:t>
            </a:r>
            <a:r>
              <a:rPr lang="da-DK" dirty="0" err="1">
                <a:solidFill>
                  <a:schemeClr val="accent4"/>
                </a:solidFill>
              </a:rPr>
              <a:t>quis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urna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mollis</a:t>
            </a:r>
            <a:r>
              <a:rPr lang="da-DK" dirty="0">
                <a:solidFill>
                  <a:schemeClr val="accent4"/>
                </a:solidFill>
              </a:rPr>
              <a:t> finibus. </a:t>
            </a:r>
            <a:r>
              <a:rPr lang="da-DK" dirty="0" err="1">
                <a:solidFill>
                  <a:schemeClr val="accent4"/>
                </a:solidFill>
              </a:rPr>
              <a:t>Nulla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lacinia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ligula</a:t>
            </a:r>
            <a:r>
              <a:rPr lang="da-DK" dirty="0">
                <a:solidFill>
                  <a:schemeClr val="accent4"/>
                </a:solidFill>
              </a:rPr>
              <a:t> ut </a:t>
            </a:r>
            <a:r>
              <a:rPr lang="da-DK" dirty="0" err="1">
                <a:solidFill>
                  <a:schemeClr val="accent4"/>
                </a:solidFill>
              </a:rPr>
              <a:t>eleifend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vestibulum</a:t>
            </a:r>
            <a:r>
              <a:rPr lang="da-DK" dirty="0">
                <a:solidFill>
                  <a:schemeClr val="accent4"/>
                </a:solidFill>
              </a:rPr>
              <a:t>. </a:t>
            </a:r>
            <a:r>
              <a:rPr lang="da-DK" dirty="0" err="1">
                <a:solidFill>
                  <a:schemeClr val="accent4"/>
                </a:solidFill>
              </a:rPr>
              <a:t>Nullam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semper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mollis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dolor</a:t>
            </a:r>
            <a:r>
              <a:rPr lang="da-DK" dirty="0">
                <a:solidFill>
                  <a:schemeClr val="accent4"/>
                </a:solidFill>
              </a:rPr>
              <a:t> et </a:t>
            </a:r>
            <a:r>
              <a:rPr lang="da-DK" dirty="0" err="1">
                <a:solidFill>
                  <a:schemeClr val="accent4"/>
                </a:solidFill>
              </a:rPr>
              <a:t>fermentum</a:t>
            </a:r>
            <a:r>
              <a:rPr lang="da-DK" dirty="0">
                <a:solidFill>
                  <a:schemeClr val="accent4"/>
                </a:solidFill>
              </a:rPr>
              <a:t>. </a:t>
            </a:r>
            <a:endParaRPr lang="da-DK" sz="1000" b="1" dirty="0">
              <a:solidFill>
                <a:schemeClr val="accent4"/>
              </a:solidFill>
            </a:endParaRPr>
          </a:p>
        </p:txBody>
      </p:sp>
      <p:sp>
        <p:nvSpPr>
          <p:cNvPr id="183" name="Rektangel 182">
            <a:extLst>
              <a:ext uri="{FF2B5EF4-FFF2-40B4-BE49-F238E27FC236}">
                <a16:creationId xmlns:a16="http://schemas.microsoft.com/office/drawing/2014/main" id="{BA886A3F-BAD0-41F5-9FB7-9AFA4CACD0C2}"/>
              </a:ext>
            </a:extLst>
          </p:cNvPr>
          <p:cNvSpPr/>
          <p:nvPr userDrawn="1"/>
        </p:nvSpPr>
        <p:spPr>
          <a:xfrm>
            <a:off x="7492158" y="3988647"/>
            <a:ext cx="587598" cy="7004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184" name="Rektangel 183">
            <a:extLst>
              <a:ext uri="{FF2B5EF4-FFF2-40B4-BE49-F238E27FC236}">
                <a16:creationId xmlns:a16="http://schemas.microsoft.com/office/drawing/2014/main" id="{A5607A02-CF06-4DAD-A6B8-D31DE984E768}"/>
              </a:ext>
            </a:extLst>
          </p:cNvPr>
          <p:cNvSpPr/>
          <p:nvPr userDrawn="1"/>
        </p:nvSpPr>
        <p:spPr>
          <a:xfrm>
            <a:off x="7492158" y="4113815"/>
            <a:ext cx="216000" cy="6495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185" name="Rektangel 184">
            <a:extLst>
              <a:ext uri="{FF2B5EF4-FFF2-40B4-BE49-F238E27FC236}">
                <a16:creationId xmlns:a16="http://schemas.microsoft.com/office/drawing/2014/main" id="{7AB290F5-5332-4389-B50C-923E48264D35}"/>
              </a:ext>
            </a:extLst>
          </p:cNvPr>
          <p:cNvSpPr/>
          <p:nvPr userDrawn="1"/>
        </p:nvSpPr>
        <p:spPr>
          <a:xfrm>
            <a:off x="7863756" y="4113815"/>
            <a:ext cx="216000" cy="6495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195" name="Ellipse 194">
            <a:extLst>
              <a:ext uri="{FF2B5EF4-FFF2-40B4-BE49-F238E27FC236}">
                <a16:creationId xmlns:a16="http://schemas.microsoft.com/office/drawing/2014/main" id="{B7E3216E-5BFB-40BA-A2A0-1F393CF1E433}"/>
              </a:ext>
            </a:extLst>
          </p:cNvPr>
          <p:cNvSpPr/>
          <p:nvPr userDrawn="1"/>
        </p:nvSpPr>
        <p:spPr>
          <a:xfrm>
            <a:off x="9796841" y="3565656"/>
            <a:ext cx="135048" cy="226902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grpSp>
        <p:nvGrpSpPr>
          <p:cNvPr id="254" name="Gruppe 253">
            <a:extLst>
              <a:ext uri="{FF2B5EF4-FFF2-40B4-BE49-F238E27FC236}">
                <a16:creationId xmlns:a16="http://schemas.microsoft.com/office/drawing/2014/main" id="{F2AA640B-6C64-4212-A1B9-31F2CD6937B0}"/>
              </a:ext>
            </a:extLst>
          </p:cNvPr>
          <p:cNvGrpSpPr/>
          <p:nvPr userDrawn="1"/>
        </p:nvGrpSpPr>
        <p:grpSpPr>
          <a:xfrm>
            <a:off x="9481916" y="5193892"/>
            <a:ext cx="104645" cy="200718"/>
            <a:chOff x="9541473" y="5278660"/>
            <a:chExt cx="104645" cy="200718"/>
          </a:xfrm>
        </p:grpSpPr>
        <p:sp>
          <p:nvSpPr>
            <p:cNvPr id="250" name="Rektangel 249">
              <a:extLst>
                <a:ext uri="{FF2B5EF4-FFF2-40B4-BE49-F238E27FC236}">
                  <a16:creationId xmlns:a16="http://schemas.microsoft.com/office/drawing/2014/main" id="{CE573129-DA94-43A4-B5DE-9A0B095CC24B}"/>
                </a:ext>
              </a:extLst>
            </p:cNvPr>
            <p:cNvSpPr/>
            <p:nvPr userDrawn="1"/>
          </p:nvSpPr>
          <p:spPr>
            <a:xfrm>
              <a:off x="9541473" y="5278660"/>
              <a:ext cx="45719" cy="9302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251" name="Rektangel 250">
              <a:extLst>
                <a:ext uri="{FF2B5EF4-FFF2-40B4-BE49-F238E27FC236}">
                  <a16:creationId xmlns:a16="http://schemas.microsoft.com/office/drawing/2014/main" id="{885AB7B4-5197-4CC5-A15C-7DDA2EE96CDD}"/>
                </a:ext>
              </a:extLst>
            </p:cNvPr>
            <p:cNvSpPr/>
            <p:nvPr userDrawn="1"/>
          </p:nvSpPr>
          <p:spPr>
            <a:xfrm>
              <a:off x="9600399" y="5278660"/>
              <a:ext cx="45719" cy="9302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252" name="Rektangel 251">
              <a:extLst>
                <a:ext uri="{FF2B5EF4-FFF2-40B4-BE49-F238E27FC236}">
                  <a16:creationId xmlns:a16="http://schemas.microsoft.com/office/drawing/2014/main" id="{C40A4D5B-82D4-43D5-8632-58F65A5361D3}"/>
                </a:ext>
              </a:extLst>
            </p:cNvPr>
            <p:cNvSpPr/>
            <p:nvPr userDrawn="1"/>
          </p:nvSpPr>
          <p:spPr>
            <a:xfrm>
              <a:off x="9600399" y="5386349"/>
              <a:ext cx="45719" cy="9302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253" name="Rektangel 252">
              <a:extLst>
                <a:ext uri="{FF2B5EF4-FFF2-40B4-BE49-F238E27FC236}">
                  <a16:creationId xmlns:a16="http://schemas.microsoft.com/office/drawing/2014/main" id="{966DF86B-5B2E-42D6-9810-A00EA2BB79D7}"/>
                </a:ext>
              </a:extLst>
            </p:cNvPr>
            <p:cNvSpPr/>
            <p:nvPr userDrawn="1"/>
          </p:nvSpPr>
          <p:spPr>
            <a:xfrm>
              <a:off x="9541473" y="5386349"/>
              <a:ext cx="45719" cy="9302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</p:grpSp>
      <p:grpSp>
        <p:nvGrpSpPr>
          <p:cNvPr id="258" name="Gruppe 257">
            <a:extLst>
              <a:ext uri="{FF2B5EF4-FFF2-40B4-BE49-F238E27FC236}">
                <a16:creationId xmlns:a16="http://schemas.microsoft.com/office/drawing/2014/main" id="{E920C5D8-C8C6-403A-94E4-3D1D22A54E9E}"/>
              </a:ext>
            </a:extLst>
          </p:cNvPr>
          <p:cNvGrpSpPr/>
          <p:nvPr userDrawn="1"/>
        </p:nvGrpSpPr>
        <p:grpSpPr>
          <a:xfrm>
            <a:off x="9655598" y="5193892"/>
            <a:ext cx="104645" cy="200718"/>
            <a:chOff x="9541473" y="5278660"/>
            <a:chExt cx="104645" cy="200718"/>
          </a:xfrm>
        </p:grpSpPr>
        <p:sp>
          <p:nvSpPr>
            <p:cNvPr id="259" name="Rektangel 258">
              <a:extLst>
                <a:ext uri="{FF2B5EF4-FFF2-40B4-BE49-F238E27FC236}">
                  <a16:creationId xmlns:a16="http://schemas.microsoft.com/office/drawing/2014/main" id="{638C31EB-3411-4FB8-84F1-F5B5800DDF1B}"/>
                </a:ext>
              </a:extLst>
            </p:cNvPr>
            <p:cNvSpPr/>
            <p:nvPr userDrawn="1"/>
          </p:nvSpPr>
          <p:spPr>
            <a:xfrm>
              <a:off x="9541473" y="5278660"/>
              <a:ext cx="45719" cy="9302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260" name="Rektangel 259">
              <a:extLst>
                <a:ext uri="{FF2B5EF4-FFF2-40B4-BE49-F238E27FC236}">
                  <a16:creationId xmlns:a16="http://schemas.microsoft.com/office/drawing/2014/main" id="{0B232491-DFFA-4CA8-9666-4B3F0F98EF0A}"/>
                </a:ext>
              </a:extLst>
            </p:cNvPr>
            <p:cNvSpPr/>
            <p:nvPr userDrawn="1"/>
          </p:nvSpPr>
          <p:spPr>
            <a:xfrm>
              <a:off x="9600399" y="5278660"/>
              <a:ext cx="45719" cy="9302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261" name="Rektangel 260">
              <a:extLst>
                <a:ext uri="{FF2B5EF4-FFF2-40B4-BE49-F238E27FC236}">
                  <a16:creationId xmlns:a16="http://schemas.microsoft.com/office/drawing/2014/main" id="{54411354-ED2A-4ABE-9364-91ECBA52F324}"/>
                </a:ext>
              </a:extLst>
            </p:cNvPr>
            <p:cNvSpPr/>
            <p:nvPr userDrawn="1"/>
          </p:nvSpPr>
          <p:spPr>
            <a:xfrm>
              <a:off x="9600399" y="5386349"/>
              <a:ext cx="45719" cy="9302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262" name="Rektangel 261">
              <a:extLst>
                <a:ext uri="{FF2B5EF4-FFF2-40B4-BE49-F238E27FC236}">
                  <a16:creationId xmlns:a16="http://schemas.microsoft.com/office/drawing/2014/main" id="{54D3F74D-7CCE-4078-AFD4-66BF9AF15FC2}"/>
                </a:ext>
              </a:extLst>
            </p:cNvPr>
            <p:cNvSpPr/>
            <p:nvPr userDrawn="1"/>
          </p:nvSpPr>
          <p:spPr>
            <a:xfrm>
              <a:off x="9541473" y="5386349"/>
              <a:ext cx="45719" cy="9302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</p:grpSp>
      <p:grpSp>
        <p:nvGrpSpPr>
          <p:cNvPr id="263" name="Gruppe 262">
            <a:extLst>
              <a:ext uri="{FF2B5EF4-FFF2-40B4-BE49-F238E27FC236}">
                <a16:creationId xmlns:a16="http://schemas.microsoft.com/office/drawing/2014/main" id="{2586723E-D57C-4716-AA32-0133FA698FE5}"/>
              </a:ext>
            </a:extLst>
          </p:cNvPr>
          <p:cNvGrpSpPr/>
          <p:nvPr userDrawn="1"/>
        </p:nvGrpSpPr>
        <p:grpSpPr>
          <a:xfrm>
            <a:off x="9822042" y="5193892"/>
            <a:ext cx="104645" cy="200718"/>
            <a:chOff x="9541473" y="5278660"/>
            <a:chExt cx="104645" cy="200718"/>
          </a:xfrm>
        </p:grpSpPr>
        <p:sp>
          <p:nvSpPr>
            <p:cNvPr id="264" name="Rektangel 263">
              <a:extLst>
                <a:ext uri="{FF2B5EF4-FFF2-40B4-BE49-F238E27FC236}">
                  <a16:creationId xmlns:a16="http://schemas.microsoft.com/office/drawing/2014/main" id="{F14D843F-ED44-4DE0-9B06-5159D1A8D3BC}"/>
                </a:ext>
              </a:extLst>
            </p:cNvPr>
            <p:cNvSpPr/>
            <p:nvPr userDrawn="1"/>
          </p:nvSpPr>
          <p:spPr>
            <a:xfrm>
              <a:off x="9541473" y="5278660"/>
              <a:ext cx="45719" cy="9302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265" name="Rektangel 264">
              <a:extLst>
                <a:ext uri="{FF2B5EF4-FFF2-40B4-BE49-F238E27FC236}">
                  <a16:creationId xmlns:a16="http://schemas.microsoft.com/office/drawing/2014/main" id="{CCFFD28F-DC82-4CFD-BEE2-5309AF63D52F}"/>
                </a:ext>
              </a:extLst>
            </p:cNvPr>
            <p:cNvSpPr/>
            <p:nvPr userDrawn="1"/>
          </p:nvSpPr>
          <p:spPr>
            <a:xfrm>
              <a:off x="9600399" y="5278660"/>
              <a:ext cx="45719" cy="9302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266" name="Rektangel 265">
              <a:extLst>
                <a:ext uri="{FF2B5EF4-FFF2-40B4-BE49-F238E27FC236}">
                  <a16:creationId xmlns:a16="http://schemas.microsoft.com/office/drawing/2014/main" id="{34C16787-DE51-49B5-B50E-75B95E9570DE}"/>
                </a:ext>
              </a:extLst>
            </p:cNvPr>
            <p:cNvSpPr/>
            <p:nvPr userDrawn="1"/>
          </p:nvSpPr>
          <p:spPr>
            <a:xfrm>
              <a:off x="9600399" y="5386349"/>
              <a:ext cx="45719" cy="9302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267" name="Rektangel 266">
              <a:extLst>
                <a:ext uri="{FF2B5EF4-FFF2-40B4-BE49-F238E27FC236}">
                  <a16:creationId xmlns:a16="http://schemas.microsoft.com/office/drawing/2014/main" id="{5C620567-992B-49D9-AE02-8B83B22AAAC6}"/>
                </a:ext>
              </a:extLst>
            </p:cNvPr>
            <p:cNvSpPr/>
            <p:nvPr userDrawn="1"/>
          </p:nvSpPr>
          <p:spPr>
            <a:xfrm>
              <a:off x="9541473" y="5386349"/>
              <a:ext cx="45719" cy="9302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</p:grpSp>
      <p:grpSp>
        <p:nvGrpSpPr>
          <p:cNvPr id="268" name="Gruppe 267">
            <a:extLst>
              <a:ext uri="{FF2B5EF4-FFF2-40B4-BE49-F238E27FC236}">
                <a16:creationId xmlns:a16="http://schemas.microsoft.com/office/drawing/2014/main" id="{BD767397-0268-443C-B8F8-5D51B22930AF}"/>
              </a:ext>
            </a:extLst>
          </p:cNvPr>
          <p:cNvGrpSpPr/>
          <p:nvPr userDrawn="1"/>
        </p:nvGrpSpPr>
        <p:grpSpPr>
          <a:xfrm>
            <a:off x="10022426" y="5193892"/>
            <a:ext cx="104645" cy="200718"/>
            <a:chOff x="9541473" y="5278660"/>
            <a:chExt cx="104645" cy="200718"/>
          </a:xfrm>
        </p:grpSpPr>
        <p:sp>
          <p:nvSpPr>
            <p:cNvPr id="269" name="Rektangel 268">
              <a:extLst>
                <a:ext uri="{FF2B5EF4-FFF2-40B4-BE49-F238E27FC236}">
                  <a16:creationId xmlns:a16="http://schemas.microsoft.com/office/drawing/2014/main" id="{05F8679F-DB91-4A6F-8223-B09F15D6E67D}"/>
                </a:ext>
              </a:extLst>
            </p:cNvPr>
            <p:cNvSpPr/>
            <p:nvPr userDrawn="1"/>
          </p:nvSpPr>
          <p:spPr>
            <a:xfrm>
              <a:off x="9541473" y="5278660"/>
              <a:ext cx="45719" cy="9302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270" name="Rektangel 269">
              <a:extLst>
                <a:ext uri="{FF2B5EF4-FFF2-40B4-BE49-F238E27FC236}">
                  <a16:creationId xmlns:a16="http://schemas.microsoft.com/office/drawing/2014/main" id="{E656F0B5-2D35-45EA-BE8F-D3BBE4201007}"/>
                </a:ext>
              </a:extLst>
            </p:cNvPr>
            <p:cNvSpPr/>
            <p:nvPr userDrawn="1"/>
          </p:nvSpPr>
          <p:spPr>
            <a:xfrm>
              <a:off x="9600399" y="5278660"/>
              <a:ext cx="45719" cy="9302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271" name="Rektangel 270">
              <a:extLst>
                <a:ext uri="{FF2B5EF4-FFF2-40B4-BE49-F238E27FC236}">
                  <a16:creationId xmlns:a16="http://schemas.microsoft.com/office/drawing/2014/main" id="{FD4C19DC-75A3-422E-99F7-736B3B1B4D64}"/>
                </a:ext>
              </a:extLst>
            </p:cNvPr>
            <p:cNvSpPr/>
            <p:nvPr userDrawn="1"/>
          </p:nvSpPr>
          <p:spPr>
            <a:xfrm>
              <a:off x="9600399" y="5386349"/>
              <a:ext cx="45719" cy="9302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272" name="Rektangel 271">
              <a:extLst>
                <a:ext uri="{FF2B5EF4-FFF2-40B4-BE49-F238E27FC236}">
                  <a16:creationId xmlns:a16="http://schemas.microsoft.com/office/drawing/2014/main" id="{5184E3C5-8F36-4370-ADCE-64DFCDF8141B}"/>
                </a:ext>
              </a:extLst>
            </p:cNvPr>
            <p:cNvSpPr/>
            <p:nvPr userDrawn="1"/>
          </p:nvSpPr>
          <p:spPr>
            <a:xfrm>
              <a:off x="9541473" y="5386349"/>
              <a:ext cx="45719" cy="9302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</p:grpSp>
      <p:grpSp>
        <p:nvGrpSpPr>
          <p:cNvPr id="273" name="Gruppe 272">
            <a:extLst>
              <a:ext uri="{FF2B5EF4-FFF2-40B4-BE49-F238E27FC236}">
                <a16:creationId xmlns:a16="http://schemas.microsoft.com/office/drawing/2014/main" id="{09636528-E9EB-426A-A772-13FA769DE435}"/>
              </a:ext>
            </a:extLst>
          </p:cNvPr>
          <p:cNvGrpSpPr/>
          <p:nvPr userDrawn="1"/>
        </p:nvGrpSpPr>
        <p:grpSpPr>
          <a:xfrm>
            <a:off x="9481916" y="5439401"/>
            <a:ext cx="104645" cy="200718"/>
            <a:chOff x="9541473" y="5278660"/>
            <a:chExt cx="104645" cy="200718"/>
          </a:xfrm>
        </p:grpSpPr>
        <p:sp>
          <p:nvSpPr>
            <p:cNvPr id="274" name="Rektangel 273">
              <a:extLst>
                <a:ext uri="{FF2B5EF4-FFF2-40B4-BE49-F238E27FC236}">
                  <a16:creationId xmlns:a16="http://schemas.microsoft.com/office/drawing/2014/main" id="{AC83F930-9972-4BF8-881C-114DA79D8E18}"/>
                </a:ext>
              </a:extLst>
            </p:cNvPr>
            <p:cNvSpPr/>
            <p:nvPr userDrawn="1"/>
          </p:nvSpPr>
          <p:spPr>
            <a:xfrm>
              <a:off x="9541473" y="5278660"/>
              <a:ext cx="45719" cy="9302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275" name="Rektangel 274">
              <a:extLst>
                <a:ext uri="{FF2B5EF4-FFF2-40B4-BE49-F238E27FC236}">
                  <a16:creationId xmlns:a16="http://schemas.microsoft.com/office/drawing/2014/main" id="{8385C037-C828-468E-85B7-5785B68CBC9D}"/>
                </a:ext>
              </a:extLst>
            </p:cNvPr>
            <p:cNvSpPr/>
            <p:nvPr userDrawn="1"/>
          </p:nvSpPr>
          <p:spPr>
            <a:xfrm>
              <a:off x="9600399" y="5278660"/>
              <a:ext cx="45719" cy="9302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276" name="Rektangel 275">
              <a:extLst>
                <a:ext uri="{FF2B5EF4-FFF2-40B4-BE49-F238E27FC236}">
                  <a16:creationId xmlns:a16="http://schemas.microsoft.com/office/drawing/2014/main" id="{4169F4EB-59AF-4778-AAAE-F41D9F5421A3}"/>
                </a:ext>
              </a:extLst>
            </p:cNvPr>
            <p:cNvSpPr/>
            <p:nvPr userDrawn="1"/>
          </p:nvSpPr>
          <p:spPr>
            <a:xfrm>
              <a:off x="9600399" y="5386349"/>
              <a:ext cx="45719" cy="9302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277" name="Rektangel 276">
              <a:extLst>
                <a:ext uri="{FF2B5EF4-FFF2-40B4-BE49-F238E27FC236}">
                  <a16:creationId xmlns:a16="http://schemas.microsoft.com/office/drawing/2014/main" id="{CABE93DD-8E37-442D-8019-ABB6158FCA48}"/>
                </a:ext>
              </a:extLst>
            </p:cNvPr>
            <p:cNvSpPr/>
            <p:nvPr userDrawn="1"/>
          </p:nvSpPr>
          <p:spPr>
            <a:xfrm>
              <a:off x="9541473" y="5386349"/>
              <a:ext cx="45719" cy="9302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</p:grpSp>
      <p:grpSp>
        <p:nvGrpSpPr>
          <p:cNvPr id="288" name="Gruppe 287">
            <a:extLst>
              <a:ext uri="{FF2B5EF4-FFF2-40B4-BE49-F238E27FC236}">
                <a16:creationId xmlns:a16="http://schemas.microsoft.com/office/drawing/2014/main" id="{300AFC6A-55E1-4BB9-99E4-5DBBFAF124FF}"/>
              </a:ext>
            </a:extLst>
          </p:cNvPr>
          <p:cNvGrpSpPr/>
          <p:nvPr userDrawn="1"/>
        </p:nvGrpSpPr>
        <p:grpSpPr>
          <a:xfrm>
            <a:off x="10022426" y="5439401"/>
            <a:ext cx="104645" cy="200718"/>
            <a:chOff x="9541473" y="5278660"/>
            <a:chExt cx="104645" cy="200718"/>
          </a:xfrm>
        </p:grpSpPr>
        <p:sp>
          <p:nvSpPr>
            <p:cNvPr id="289" name="Rektangel 288">
              <a:extLst>
                <a:ext uri="{FF2B5EF4-FFF2-40B4-BE49-F238E27FC236}">
                  <a16:creationId xmlns:a16="http://schemas.microsoft.com/office/drawing/2014/main" id="{799C5F80-C37D-4EB4-B2CB-CFD34A5CF2A0}"/>
                </a:ext>
              </a:extLst>
            </p:cNvPr>
            <p:cNvSpPr/>
            <p:nvPr userDrawn="1"/>
          </p:nvSpPr>
          <p:spPr>
            <a:xfrm>
              <a:off x="9541473" y="5278660"/>
              <a:ext cx="45719" cy="9302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290" name="Rektangel 289">
              <a:extLst>
                <a:ext uri="{FF2B5EF4-FFF2-40B4-BE49-F238E27FC236}">
                  <a16:creationId xmlns:a16="http://schemas.microsoft.com/office/drawing/2014/main" id="{2A79EB17-FF69-4793-9808-67897CA17FD3}"/>
                </a:ext>
              </a:extLst>
            </p:cNvPr>
            <p:cNvSpPr/>
            <p:nvPr userDrawn="1"/>
          </p:nvSpPr>
          <p:spPr>
            <a:xfrm>
              <a:off x="9600399" y="5278660"/>
              <a:ext cx="45719" cy="9302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291" name="Rektangel 290">
              <a:extLst>
                <a:ext uri="{FF2B5EF4-FFF2-40B4-BE49-F238E27FC236}">
                  <a16:creationId xmlns:a16="http://schemas.microsoft.com/office/drawing/2014/main" id="{BD0453C6-8264-4F65-8637-856411AE4684}"/>
                </a:ext>
              </a:extLst>
            </p:cNvPr>
            <p:cNvSpPr/>
            <p:nvPr userDrawn="1"/>
          </p:nvSpPr>
          <p:spPr>
            <a:xfrm>
              <a:off x="9600399" y="5386349"/>
              <a:ext cx="45719" cy="9302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292" name="Rektangel 291">
              <a:extLst>
                <a:ext uri="{FF2B5EF4-FFF2-40B4-BE49-F238E27FC236}">
                  <a16:creationId xmlns:a16="http://schemas.microsoft.com/office/drawing/2014/main" id="{48C2A977-D584-4169-8E53-4DBF8E8EEDD7}"/>
                </a:ext>
              </a:extLst>
            </p:cNvPr>
            <p:cNvSpPr/>
            <p:nvPr userDrawn="1"/>
          </p:nvSpPr>
          <p:spPr>
            <a:xfrm>
              <a:off x="9541473" y="5386349"/>
              <a:ext cx="45719" cy="9302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</p:grpSp>
      <p:sp>
        <p:nvSpPr>
          <p:cNvPr id="24" name="Ligebenet trapez 23">
            <a:extLst>
              <a:ext uri="{FF2B5EF4-FFF2-40B4-BE49-F238E27FC236}">
                <a16:creationId xmlns:a16="http://schemas.microsoft.com/office/drawing/2014/main" id="{C0DEC328-DE99-40AE-90A9-516DDFA0F043}"/>
              </a:ext>
            </a:extLst>
          </p:cNvPr>
          <p:cNvSpPr/>
          <p:nvPr userDrawn="1"/>
        </p:nvSpPr>
        <p:spPr>
          <a:xfrm>
            <a:off x="6948240" y="4909626"/>
            <a:ext cx="2724678" cy="301927"/>
          </a:xfrm>
          <a:prstGeom prst="trapezoid">
            <a:avLst>
              <a:gd name="adj" fmla="val 99229"/>
            </a:avLst>
          </a:prstGeom>
          <a:gradFill>
            <a:gsLst>
              <a:gs pos="58000">
                <a:schemeClr val="accent4">
                  <a:lumMod val="75000"/>
                </a:schemeClr>
              </a:gs>
              <a:gs pos="100000">
                <a:srgbClr val="334B3E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513EB950-7611-455D-8520-A74DA8769C9F}"/>
              </a:ext>
            </a:extLst>
          </p:cNvPr>
          <p:cNvSpPr/>
          <p:nvPr userDrawn="1"/>
        </p:nvSpPr>
        <p:spPr>
          <a:xfrm>
            <a:off x="7094347" y="5150746"/>
            <a:ext cx="2414401" cy="695519"/>
          </a:xfrm>
          <a:prstGeom prst="rect">
            <a:avLst/>
          </a:prstGeom>
          <a:gradFill>
            <a:gsLst>
              <a:gs pos="0">
                <a:schemeClr val="accent4">
                  <a:lumMod val="75000"/>
                </a:schemeClr>
              </a:gs>
              <a:gs pos="100000">
                <a:srgbClr val="334B3E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grpSp>
        <p:nvGrpSpPr>
          <p:cNvPr id="37" name="Gruppe 36">
            <a:extLst>
              <a:ext uri="{FF2B5EF4-FFF2-40B4-BE49-F238E27FC236}">
                <a16:creationId xmlns:a16="http://schemas.microsoft.com/office/drawing/2014/main" id="{67DDBDE6-5204-446B-B1F5-4613123479CD}"/>
              </a:ext>
            </a:extLst>
          </p:cNvPr>
          <p:cNvGrpSpPr/>
          <p:nvPr userDrawn="1"/>
        </p:nvGrpSpPr>
        <p:grpSpPr>
          <a:xfrm>
            <a:off x="7390835" y="5231949"/>
            <a:ext cx="2042352" cy="153547"/>
            <a:chOff x="7390835" y="5231949"/>
            <a:chExt cx="2042352" cy="153547"/>
          </a:xfrm>
        </p:grpSpPr>
        <p:sp>
          <p:nvSpPr>
            <p:cNvPr id="66" name="Rektangel 65">
              <a:extLst>
                <a:ext uri="{FF2B5EF4-FFF2-40B4-BE49-F238E27FC236}">
                  <a16:creationId xmlns:a16="http://schemas.microsoft.com/office/drawing/2014/main" id="{8F2DD363-128E-47A3-91BE-8139849FB546}"/>
                </a:ext>
              </a:extLst>
            </p:cNvPr>
            <p:cNvSpPr/>
            <p:nvPr userDrawn="1"/>
          </p:nvSpPr>
          <p:spPr>
            <a:xfrm>
              <a:off x="7390835" y="523194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67" name="Rektangel 66">
              <a:extLst>
                <a:ext uri="{FF2B5EF4-FFF2-40B4-BE49-F238E27FC236}">
                  <a16:creationId xmlns:a16="http://schemas.microsoft.com/office/drawing/2014/main" id="{F29633AC-E6D4-4B67-957A-2E1FC223580E}"/>
                </a:ext>
              </a:extLst>
            </p:cNvPr>
            <p:cNvSpPr/>
            <p:nvPr userDrawn="1"/>
          </p:nvSpPr>
          <p:spPr>
            <a:xfrm>
              <a:off x="7555558" y="523194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68" name="Rektangel 67">
              <a:extLst>
                <a:ext uri="{FF2B5EF4-FFF2-40B4-BE49-F238E27FC236}">
                  <a16:creationId xmlns:a16="http://schemas.microsoft.com/office/drawing/2014/main" id="{859EB0B9-9A7C-4F52-A011-F363AC430751}"/>
                </a:ext>
              </a:extLst>
            </p:cNvPr>
            <p:cNvSpPr/>
            <p:nvPr userDrawn="1"/>
          </p:nvSpPr>
          <p:spPr>
            <a:xfrm>
              <a:off x="7720281" y="523194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69" name="Rektangel 68">
              <a:extLst>
                <a:ext uri="{FF2B5EF4-FFF2-40B4-BE49-F238E27FC236}">
                  <a16:creationId xmlns:a16="http://schemas.microsoft.com/office/drawing/2014/main" id="{C9E48CD7-C717-4CBD-AFE0-52C36FFC0F30}"/>
                </a:ext>
              </a:extLst>
            </p:cNvPr>
            <p:cNvSpPr/>
            <p:nvPr userDrawn="1"/>
          </p:nvSpPr>
          <p:spPr>
            <a:xfrm>
              <a:off x="7885004" y="523194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70" name="Rektangel 69">
              <a:extLst>
                <a:ext uri="{FF2B5EF4-FFF2-40B4-BE49-F238E27FC236}">
                  <a16:creationId xmlns:a16="http://schemas.microsoft.com/office/drawing/2014/main" id="{B4454ED5-914F-4616-AF37-B97BA56C034C}"/>
                </a:ext>
              </a:extLst>
            </p:cNvPr>
            <p:cNvSpPr/>
            <p:nvPr userDrawn="1"/>
          </p:nvSpPr>
          <p:spPr>
            <a:xfrm>
              <a:off x="8049727" y="523194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71" name="Rektangel 70">
              <a:extLst>
                <a:ext uri="{FF2B5EF4-FFF2-40B4-BE49-F238E27FC236}">
                  <a16:creationId xmlns:a16="http://schemas.microsoft.com/office/drawing/2014/main" id="{B49EF3FA-EAEE-4A77-8640-9D5CE9E15EF1}"/>
                </a:ext>
              </a:extLst>
            </p:cNvPr>
            <p:cNvSpPr/>
            <p:nvPr userDrawn="1"/>
          </p:nvSpPr>
          <p:spPr>
            <a:xfrm>
              <a:off x="8214450" y="523194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72" name="Rektangel 71">
              <a:extLst>
                <a:ext uri="{FF2B5EF4-FFF2-40B4-BE49-F238E27FC236}">
                  <a16:creationId xmlns:a16="http://schemas.microsoft.com/office/drawing/2014/main" id="{FC7A0617-F618-40B8-9668-616E59666E47}"/>
                </a:ext>
              </a:extLst>
            </p:cNvPr>
            <p:cNvSpPr/>
            <p:nvPr userDrawn="1"/>
          </p:nvSpPr>
          <p:spPr>
            <a:xfrm>
              <a:off x="8379173" y="523194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73" name="Rektangel 72">
              <a:extLst>
                <a:ext uri="{FF2B5EF4-FFF2-40B4-BE49-F238E27FC236}">
                  <a16:creationId xmlns:a16="http://schemas.microsoft.com/office/drawing/2014/main" id="{FCE41074-A209-41E2-BBF0-C189E7504C3E}"/>
                </a:ext>
              </a:extLst>
            </p:cNvPr>
            <p:cNvSpPr/>
            <p:nvPr userDrawn="1"/>
          </p:nvSpPr>
          <p:spPr>
            <a:xfrm>
              <a:off x="8543896" y="523194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74" name="Rektangel 73">
              <a:extLst>
                <a:ext uri="{FF2B5EF4-FFF2-40B4-BE49-F238E27FC236}">
                  <a16:creationId xmlns:a16="http://schemas.microsoft.com/office/drawing/2014/main" id="{07803B7D-8DA0-495D-BD64-E957ADF34C0B}"/>
                </a:ext>
              </a:extLst>
            </p:cNvPr>
            <p:cNvSpPr/>
            <p:nvPr userDrawn="1"/>
          </p:nvSpPr>
          <p:spPr>
            <a:xfrm>
              <a:off x="8708619" y="523194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75" name="Rektangel 74">
              <a:extLst>
                <a:ext uri="{FF2B5EF4-FFF2-40B4-BE49-F238E27FC236}">
                  <a16:creationId xmlns:a16="http://schemas.microsoft.com/office/drawing/2014/main" id="{ECD2AB45-4FD3-4F53-80E2-B1138C1AEDE5}"/>
                </a:ext>
              </a:extLst>
            </p:cNvPr>
            <p:cNvSpPr/>
            <p:nvPr userDrawn="1"/>
          </p:nvSpPr>
          <p:spPr>
            <a:xfrm>
              <a:off x="8873342" y="523194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76" name="Rektangel 75">
              <a:extLst>
                <a:ext uri="{FF2B5EF4-FFF2-40B4-BE49-F238E27FC236}">
                  <a16:creationId xmlns:a16="http://schemas.microsoft.com/office/drawing/2014/main" id="{AB1E29CD-423B-4EAB-81A1-1278E6098072}"/>
                </a:ext>
              </a:extLst>
            </p:cNvPr>
            <p:cNvSpPr/>
            <p:nvPr userDrawn="1"/>
          </p:nvSpPr>
          <p:spPr>
            <a:xfrm>
              <a:off x="9038065" y="523194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77" name="Rektangel 76">
              <a:extLst>
                <a:ext uri="{FF2B5EF4-FFF2-40B4-BE49-F238E27FC236}">
                  <a16:creationId xmlns:a16="http://schemas.microsoft.com/office/drawing/2014/main" id="{7A575850-504D-46E0-B357-8C82FB4BB0D5}"/>
                </a:ext>
              </a:extLst>
            </p:cNvPr>
            <p:cNvSpPr/>
            <p:nvPr userDrawn="1"/>
          </p:nvSpPr>
          <p:spPr>
            <a:xfrm>
              <a:off x="9202788" y="523194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80" name="Rektangel 79">
              <a:extLst>
                <a:ext uri="{FF2B5EF4-FFF2-40B4-BE49-F238E27FC236}">
                  <a16:creationId xmlns:a16="http://schemas.microsoft.com/office/drawing/2014/main" id="{7ACF43F9-95E3-44A6-B62C-28BFEE3DD327}"/>
                </a:ext>
              </a:extLst>
            </p:cNvPr>
            <p:cNvSpPr/>
            <p:nvPr userDrawn="1"/>
          </p:nvSpPr>
          <p:spPr>
            <a:xfrm>
              <a:off x="9367511" y="523194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</p:grpSp>
      <p:grpSp>
        <p:nvGrpSpPr>
          <p:cNvPr id="81" name="Gruppe 80">
            <a:extLst>
              <a:ext uri="{FF2B5EF4-FFF2-40B4-BE49-F238E27FC236}">
                <a16:creationId xmlns:a16="http://schemas.microsoft.com/office/drawing/2014/main" id="{9650C57B-7F95-4256-AD9F-490B0C9A07CF}"/>
              </a:ext>
            </a:extLst>
          </p:cNvPr>
          <p:cNvGrpSpPr/>
          <p:nvPr userDrawn="1"/>
        </p:nvGrpSpPr>
        <p:grpSpPr>
          <a:xfrm>
            <a:off x="7390835" y="5429282"/>
            <a:ext cx="2042352" cy="153547"/>
            <a:chOff x="7390835" y="5231949"/>
            <a:chExt cx="2042352" cy="153547"/>
          </a:xfrm>
        </p:grpSpPr>
        <p:sp>
          <p:nvSpPr>
            <p:cNvPr id="82" name="Rektangel 81">
              <a:extLst>
                <a:ext uri="{FF2B5EF4-FFF2-40B4-BE49-F238E27FC236}">
                  <a16:creationId xmlns:a16="http://schemas.microsoft.com/office/drawing/2014/main" id="{9B4C5F00-D900-4500-861C-EEA8C4FF5E96}"/>
                </a:ext>
              </a:extLst>
            </p:cNvPr>
            <p:cNvSpPr/>
            <p:nvPr userDrawn="1"/>
          </p:nvSpPr>
          <p:spPr>
            <a:xfrm>
              <a:off x="7390835" y="523194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83" name="Rektangel 82">
              <a:extLst>
                <a:ext uri="{FF2B5EF4-FFF2-40B4-BE49-F238E27FC236}">
                  <a16:creationId xmlns:a16="http://schemas.microsoft.com/office/drawing/2014/main" id="{47F4D720-F509-44BE-BC7C-40AC6905DE64}"/>
                </a:ext>
              </a:extLst>
            </p:cNvPr>
            <p:cNvSpPr/>
            <p:nvPr userDrawn="1"/>
          </p:nvSpPr>
          <p:spPr>
            <a:xfrm>
              <a:off x="7555558" y="523194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84" name="Rektangel 83">
              <a:extLst>
                <a:ext uri="{FF2B5EF4-FFF2-40B4-BE49-F238E27FC236}">
                  <a16:creationId xmlns:a16="http://schemas.microsoft.com/office/drawing/2014/main" id="{31C0D845-0D4D-4997-8BCE-A0FC0FBAB068}"/>
                </a:ext>
              </a:extLst>
            </p:cNvPr>
            <p:cNvSpPr/>
            <p:nvPr userDrawn="1"/>
          </p:nvSpPr>
          <p:spPr>
            <a:xfrm>
              <a:off x="7720281" y="523194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85" name="Rektangel 84">
              <a:extLst>
                <a:ext uri="{FF2B5EF4-FFF2-40B4-BE49-F238E27FC236}">
                  <a16:creationId xmlns:a16="http://schemas.microsoft.com/office/drawing/2014/main" id="{03F8BFC0-1B46-45BE-9D0A-C5FB6C67F156}"/>
                </a:ext>
              </a:extLst>
            </p:cNvPr>
            <p:cNvSpPr/>
            <p:nvPr userDrawn="1"/>
          </p:nvSpPr>
          <p:spPr>
            <a:xfrm>
              <a:off x="7885004" y="523194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86" name="Rektangel 85">
              <a:extLst>
                <a:ext uri="{FF2B5EF4-FFF2-40B4-BE49-F238E27FC236}">
                  <a16:creationId xmlns:a16="http://schemas.microsoft.com/office/drawing/2014/main" id="{8D6FF817-2E92-436E-BC11-412593309276}"/>
                </a:ext>
              </a:extLst>
            </p:cNvPr>
            <p:cNvSpPr/>
            <p:nvPr userDrawn="1"/>
          </p:nvSpPr>
          <p:spPr>
            <a:xfrm>
              <a:off x="8049727" y="523194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89" name="Rektangel 88">
              <a:extLst>
                <a:ext uri="{FF2B5EF4-FFF2-40B4-BE49-F238E27FC236}">
                  <a16:creationId xmlns:a16="http://schemas.microsoft.com/office/drawing/2014/main" id="{E41BAE92-7EA7-4252-B038-9F33BC68FAE1}"/>
                </a:ext>
              </a:extLst>
            </p:cNvPr>
            <p:cNvSpPr/>
            <p:nvPr userDrawn="1"/>
          </p:nvSpPr>
          <p:spPr>
            <a:xfrm>
              <a:off x="8543896" y="523194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90" name="Rektangel 89">
              <a:extLst>
                <a:ext uri="{FF2B5EF4-FFF2-40B4-BE49-F238E27FC236}">
                  <a16:creationId xmlns:a16="http://schemas.microsoft.com/office/drawing/2014/main" id="{6920FA45-5191-4787-8FBA-161327798BF2}"/>
                </a:ext>
              </a:extLst>
            </p:cNvPr>
            <p:cNvSpPr/>
            <p:nvPr userDrawn="1"/>
          </p:nvSpPr>
          <p:spPr>
            <a:xfrm>
              <a:off x="8708619" y="523194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91" name="Rektangel 90">
              <a:extLst>
                <a:ext uri="{FF2B5EF4-FFF2-40B4-BE49-F238E27FC236}">
                  <a16:creationId xmlns:a16="http://schemas.microsoft.com/office/drawing/2014/main" id="{15888661-8150-4706-9F30-4B5BEC617005}"/>
                </a:ext>
              </a:extLst>
            </p:cNvPr>
            <p:cNvSpPr/>
            <p:nvPr userDrawn="1"/>
          </p:nvSpPr>
          <p:spPr>
            <a:xfrm>
              <a:off x="8873342" y="523194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92" name="Rektangel 91">
              <a:extLst>
                <a:ext uri="{FF2B5EF4-FFF2-40B4-BE49-F238E27FC236}">
                  <a16:creationId xmlns:a16="http://schemas.microsoft.com/office/drawing/2014/main" id="{F60E68B8-E74C-40D4-88B2-C82062044967}"/>
                </a:ext>
              </a:extLst>
            </p:cNvPr>
            <p:cNvSpPr/>
            <p:nvPr userDrawn="1"/>
          </p:nvSpPr>
          <p:spPr>
            <a:xfrm>
              <a:off x="9038065" y="523194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93" name="Rektangel 92">
              <a:extLst>
                <a:ext uri="{FF2B5EF4-FFF2-40B4-BE49-F238E27FC236}">
                  <a16:creationId xmlns:a16="http://schemas.microsoft.com/office/drawing/2014/main" id="{F944E10D-CFA9-4C17-A58A-5F942952F9F1}"/>
                </a:ext>
              </a:extLst>
            </p:cNvPr>
            <p:cNvSpPr/>
            <p:nvPr userDrawn="1"/>
          </p:nvSpPr>
          <p:spPr>
            <a:xfrm>
              <a:off x="9202788" y="523194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94" name="Rektangel 93">
              <a:extLst>
                <a:ext uri="{FF2B5EF4-FFF2-40B4-BE49-F238E27FC236}">
                  <a16:creationId xmlns:a16="http://schemas.microsoft.com/office/drawing/2014/main" id="{1AAB8FA9-E617-474A-B65D-E11EBAE6B745}"/>
                </a:ext>
              </a:extLst>
            </p:cNvPr>
            <p:cNvSpPr/>
            <p:nvPr userDrawn="1"/>
          </p:nvSpPr>
          <p:spPr>
            <a:xfrm>
              <a:off x="9367511" y="523194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</p:grpSp>
      <p:grpSp>
        <p:nvGrpSpPr>
          <p:cNvPr id="110" name="Gruppe 109">
            <a:extLst>
              <a:ext uri="{FF2B5EF4-FFF2-40B4-BE49-F238E27FC236}">
                <a16:creationId xmlns:a16="http://schemas.microsoft.com/office/drawing/2014/main" id="{FFE9092D-A852-4B0C-BA6E-60385E68C57C}"/>
              </a:ext>
            </a:extLst>
          </p:cNvPr>
          <p:cNvGrpSpPr/>
          <p:nvPr userDrawn="1"/>
        </p:nvGrpSpPr>
        <p:grpSpPr>
          <a:xfrm>
            <a:off x="7390835" y="5626616"/>
            <a:ext cx="2042352" cy="153547"/>
            <a:chOff x="7390835" y="5231949"/>
            <a:chExt cx="2042352" cy="153547"/>
          </a:xfrm>
        </p:grpSpPr>
        <p:sp>
          <p:nvSpPr>
            <p:cNvPr id="111" name="Rektangel 110">
              <a:extLst>
                <a:ext uri="{FF2B5EF4-FFF2-40B4-BE49-F238E27FC236}">
                  <a16:creationId xmlns:a16="http://schemas.microsoft.com/office/drawing/2014/main" id="{DFFAEDFD-FA83-479F-A39D-9E1C73BE0A38}"/>
                </a:ext>
              </a:extLst>
            </p:cNvPr>
            <p:cNvSpPr/>
            <p:nvPr userDrawn="1"/>
          </p:nvSpPr>
          <p:spPr>
            <a:xfrm>
              <a:off x="7390835" y="523194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112" name="Rektangel 111">
              <a:extLst>
                <a:ext uri="{FF2B5EF4-FFF2-40B4-BE49-F238E27FC236}">
                  <a16:creationId xmlns:a16="http://schemas.microsoft.com/office/drawing/2014/main" id="{41E6142C-0500-4FB9-921A-9F56F03C4BE8}"/>
                </a:ext>
              </a:extLst>
            </p:cNvPr>
            <p:cNvSpPr/>
            <p:nvPr userDrawn="1"/>
          </p:nvSpPr>
          <p:spPr>
            <a:xfrm>
              <a:off x="7555558" y="523194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113" name="Rektangel 112">
              <a:extLst>
                <a:ext uri="{FF2B5EF4-FFF2-40B4-BE49-F238E27FC236}">
                  <a16:creationId xmlns:a16="http://schemas.microsoft.com/office/drawing/2014/main" id="{DCA632B4-052B-4CFA-9F8C-D8E437FB9445}"/>
                </a:ext>
              </a:extLst>
            </p:cNvPr>
            <p:cNvSpPr/>
            <p:nvPr userDrawn="1"/>
          </p:nvSpPr>
          <p:spPr>
            <a:xfrm>
              <a:off x="7720281" y="523194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114" name="Rektangel 113">
              <a:extLst>
                <a:ext uri="{FF2B5EF4-FFF2-40B4-BE49-F238E27FC236}">
                  <a16:creationId xmlns:a16="http://schemas.microsoft.com/office/drawing/2014/main" id="{DC1902F0-8604-45D3-B214-12D4793288DF}"/>
                </a:ext>
              </a:extLst>
            </p:cNvPr>
            <p:cNvSpPr/>
            <p:nvPr userDrawn="1"/>
          </p:nvSpPr>
          <p:spPr>
            <a:xfrm>
              <a:off x="7885004" y="523194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115" name="Rektangel 114">
              <a:extLst>
                <a:ext uri="{FF2B5EF4-FFF2-40B4-BE49-F238E27FC236}">
                  <a16:creationId xmlns:a16="http://schemas.microsoft.com/office/drawing/2014/main" id="{91154A3C-B87A-45DD-9020-F45F5546182D}"/>
                </a:ext>
              </a:extLst>
            </p:cNvPr>
            <p:cNvSpPr/>
            <p:nvPr userDrawn="1"/>
          </p:nvSpPr>
          <p:spPr>
            <a:xfrm>
              <a:off x="8049727" y="523194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118" name="Rektangel 117">
              <a:extLst>
                <a:ext uri="{FF2B5EF4-FFF2-40B4-BE49-F238E27FC236}">
                  <a16:creationId xmlns:a16="http://schemas.microsoft.com/office/drawing/2014/main" id="{D72C0EEB-278D-4BD6-A194-2585A11C65D8}"/>
                </a:ext>
              </a:extLst>
            </p:cNvPr>
            <p:cNvSpPr/>
            <p:nvPr userDrawn="1"/>
          </p:nvSpPr>
          <p:spPr>
            <a:xfrm>
              <a:off x="8543896" y="523194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119" name="Rektangel 118">
              <a:extLst>
                <a:ext uri="{FF2B5EF4-FFF2-40B4-BE49-F238E27FC236}">
                  <a16:creationId xmlns:a16="http://schemas.microsoft.com/office/drawing/2014/main" id="{1A64214E-2923-4BDA-9426-CA9F3428F128}"/>
                </a:ext>
              </a:extLst>
            </p:cNvPr>
            <p:cNvSpPr/>
            <p:nvPr userDrawn="1"/>
          </p:nvSpPr>
          <p:spPr>
            <a:xfrm>
              <a:off x="8708619" y="523194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120" name="Rektangel 119">
              <a:extLst>
                <a:ext uri="{FF2B5EF4-FFF2-40B4-BE49-F238E27FC236}">
                  <a16:creationId xmlns:a16="http://schemas.microsoft.com/office/drawing/2014/main" id="{84A6A3CB-965C-444C-9670-C32BF9D8705A}"/>
                </a:ext>
              </a:extLst>
            </p:cNvPr>
            <p:cNvSpPr/>
            <p:nvPr userDrawn="1"/>
          </p:nvSpPr>
          <p:spPr>
            <a:xfrm>
              <a:off x="8873342" y="523194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121" name="Rektangel 120">
              <a:extLst>
                <a:ext uri="{FF2B5EF4-FFF2-40B4-BE49-F238E27FC236}">
                  <a16:creationId xmlns:a16="http://schemas.microsoft.com/office/drawing/2014/main" id="{94625083-7581-4D9B-BA6E-272B73800CF5}"/>
                </a:ext>
              </a:extLst>
            </p:cNvPr>
            <p:cNvSpPr/>
            <p:nvPr userDrawn="1"/>
          </p:nvSpPr>
          <p:spPr>
            <a:xfrm>
              <a:off x="9038065" y="523194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122" name="Rektangel 121">
              <a:extLst>
                <a:ext uri="{FF2B5EF4-FFF2-40B4-BE49-F238E27FC236}">
                  <a16:creationId xmlns:a16="http://schemas.microsoft.com/office/drawing/2014/main" id="{F3415190-D407-40CF-BDE8-EAE15E21E5BE}"/>
                </a:ext>
              </a:extLst>
            </p:cNvPr>
            <p:cNvSpPr/>
            <p:nvPr userDrawn="1"/>
          </p:nvSpPr>
          <p:spPr>
            <a:xfrm>
              <a:off x="9202788" y="523194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123" name="Rektangel 122">
              <a:extLst>
                <a:ext uri="{FF2B5EF4-FFF2-40B4-BE49-F238E27FC236}">
                  <a16:creationId xmlns:a16="http://schemas.microsoft.com/office/drawing/2014/main" id="{AA98C243-98D1-4761-9D03-7A70BBF08CB5}"/>
                </a:ext>
              </a:extLst>
            </p:cNvPr>
            <p:cNvSpPr/>
            <p:nvPr userDrawn="1"/>
          </p:nvSpPr>
          <p:spPr>
            <a:xfrm>
              <a:off x="9367511" y="523194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</p:grpSp>
      <p:sp>
        <p:nvSpPr>
          <p:cNvPr id="2" name="Ellipse 1">
            <a:extLst>
              <a:ext uri="{FF2B5EF4-FFF2-40B4-BE49-F238E27FC236}">
                <a16:creationId xmlns:a16="http://schemas.microsoft.com/office/drawing/2014/main" id="{A3F621A5-27D3-458B-845C-ED015E62B83E}"/>
              </a:ext>
            </a:extLst>
          </p:cNvPr>
          <p:cNvSpPr/>
          <p:nvPr userDrawn="1"/>
        </p:nvSpPr>
        <p:spPr>
          <a:xfrm>
            <a:off x="6406816" y="3732558"/>
            <a:ext cx="135048" cy="226902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3" name="Rektangel 2">
            <a:extLst>
              <a:ext uri="{FF2B5EF4-FFF2-40B4-BE49-F238E27FC236}">
                <a16:creationId xmlns:a16="http://schemas.microsoft.com/office/drawing/2014/main" id="{72563DCF-7739-41F7-8E50-DFCB7572DEBB}"/>
              </a:ext>
            </a:extLst>
          </p:cNvPr>
          <p:cNvSpPr/>
          <p:nvPr userDrawn="1"/>
        </p:nvSpPr>
        <p:spPr>
          <a:xfrm>
            <a:off x="6527149" y="3959460"/>
            <a:ext cx="776191" cy="1953534"/>
          </a:xfrm>
          <a:prstGeom prst="rect">
            <a:avLst/>
          </a:prstGeom>
          <a:gradFill flip="none" rotWithShape="1">
            <a:gsLst>
              <a:gs pos="0">
                <a:schemeClr val="accent4"/>
              </a:gs>
              <a:gs pos="100000">
                <a:srgbClr val="4A6657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7" name="Ligebenet trekant 6">
            <a:extLst>
              <a:ext uri="{FF2B5EF4-FFF2-40B4-BE49-F238E27FC236}">
                <a16:creationId xmlns:a16="http://schemas.microsoft.com/office/drawing/2014/main" id="{8299D225-845A-44FB-B573-DA7AE1F8B80C}"/>
              </a:ext>
            </a:extLst>
          </p:cNvPr>
          <p:cNvSpPr/>
          <p:nvPr userDrawn="1"/>
        </p:nvSpPr>
        <p:spPr>
          <a:xfrm>
            <a:off x="6416146" y="3301258"/>
            <a:ext cx="980779" cy="615625"/>
          </a:xfrm>
          <a:prstGeom prst="triangle">
            <a:avLst/>
          </a:prstGeom>
          <a:gradFill>
            <a:gsLst>
              <a:gs pos="0">
                <a:schemeClr val="accent4"/>
              </a:gs>
              <a:gs pos="100000">
                <a:srgbClr val="4A6657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AE433A7F-DB9C-45CD-892A-A25A2E90FFA2}"/>
              </a:ext>
            </a:extLst>
          </p:cNvPr>
          <p:cNvSpPr/>
          <p:nvPr userDrawn="1"/>
        </p:nvSpPr>
        <p:spPr>
          <a:xfrm>
            <a:off x="6467207" y="3908175"/>
            <a:ext cx="878656" cy="5335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da-DK" dirty="0"/>
          </a:p>
        </p:txBody>
      </p:sp>
      <p:sp>
        <p:nvSpPr>
          <p:cNvPr id="293" name="Rektangel 292">
            <a:extLst>
              <a:ext uri="{FF2B5EF4-FFF2-40B4-BE49-F238E27FC236}">
                <a16:creationId xmlns:a16="http://schemas.microsoft.com/office/drawing/2014/main" id="{63A177BD-AD98-440B-BBDD-6133B36A3580}"/>
              </a:ext>
            </a:extLst>
          </p:cNvPr>
          <p:cNvSpPr/>
          <p:nvPr userDrawn="1"/>
        </p:nvSpPr>
        <p:spPr>
          <a:xfrm>
            <a:off x="9995727" y="4768053"/>
            <a:ext cx="108427" cy="218194"/>
          </a:xfrm>
          <a:prstGeom prst="rect">
            <a:avLst/>
          </a:prstGeom>
          <a:solidFill>
            <a:srgbClr val="4B6A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grpSp>
        <p:nvGrpSpPr>
          <p:cNvPr id="294" name="Gruppe 293">
            <a:extLst>
              <a:ext uri="{FF2B5EF4-FFF2-40B4-BE49-F238E27FC236}">
                <a16:creationId xmlns:a16="http://schemas.microsoft.com/office/drawing/2014/main" id="{154968E5-4D2C-4860-B38E-6B4F3C6966B6}"/>
              </a:ext>
            </a:extLst>
          </p:cNvPr>
          <p:cNvGrpSpPr/>
          <p:nvPr userDrawn="1"/>
        </p:nvGrpSpPr>
        <p:grpSpPr>
          <a:xfrm flipH="1">
            <a:off x="8502738" y="5152312"/>
            <a:ext cx="754844" cy="756518"/>
            <a:chOff x="5963869" y="5072627"/>
            <a:chExt cx="830528" cy="1085187"/>
          </a:xfrm>
          <a:solidFill>
            <a:schemeClr val="accent4"/>
          </a:solidFill>
        </p:grpSpPr>
        <p:grpSp>
          <p:nvGrpSpPr>
            <p:cNvPr id="295" name="Gruppe 294">
              <a:extLst>
                <a:ext uri="{FF2B5EF4-FFF2-40B4-BE49-F238E27FC236}">
                  <a16:creationId xmlns:a16="http://schemas.microsoft.com/office/drawing/2014/main" id="{5DA75CC6-37E3-40A4-9C63-59F17B97719D}"/>
                </a:ext>
              </a:extLst>
            </p:cNvPr>
            <p:cNvGrpSpPr/>
            <p:nvPr userDrawn="1"/>
          </p:nvGrpSpPr>
          <p:grpSpPr>
            <a:xfrm>
              <a:off x="5963869" y="5072627"/>
              <a:ext cx="830528" cy="1085187"/>
              <a:chOff x="6528663" y="5014275"/>
              <a:chExt cx="830528" cy="1085187"/>
            </a:xfrm>
            <a:grpFill/>
          </p:grpSpPr>
          <p:sp>
            <p:nvSpPr>
              <p:cNvPr id="297" name="Rektangel 296">
                <a:extLst>
                  <a:ext uri="{FF2B5EF4-FFF2-40B4-BE49-F238E27FC236}">
                    <a16:creationId xmlns:a16="http://schemas.microsoft.com/office/drawing/2014/main" id="{3EF537A6-35FE-4DB5-AB5C-309D14B7CB4A}"/>
                  </a:ext>
                </a:extLst>
              </p:cNvPr>
              <p:cNvSpPr/>
              <p:nvPr userDrawn="1"/>
            </p:nvSpPr>
            <p:spPr>
              <a:xfrm>
                <a:off x="6888876" y="5654998"/>
                <a:ext cx="114679" cy="44446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298" name="Ellipse 297">
                <a:extLst>
                  <a:ext uri="{FF2B5EF4-FFF2-40B4-BE49-F238E27FC236}">
                    <a16:creationId xmlns:a16="http://schemas.microsoft.com/office/drawing/2014/main" id="{501F6430-FAB4-48F1-98C8-79D25B0781C1}"/>
                  </a:ext>
                </a:extLst>
              </p:cNvPr>
              <p:cNvSpPr/>
              <p:nvPr userDrawn="1"/>
            </p:nvSpPr>
            <p:spPr>
              <a:xfrm>
                <a:off x="6630860" y="5354895"/>
                <a:ext cx="329449" cy="31270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299" name="Ellipse 298">
                <a:extLst>
                  <a:ext uri="{FF2B5EF4-FFF2-40B4-BE49-F238E27FC236}">
                    <a16:creationId xmlns:a16="http://schemas.microsoft.com/office/drawing/2014/main" id="{82822276-8324-4301-B04C-C1D7FFF60E65}"/>
                  </a:ext>
                </a:extLst>
              </p:cNvPr>
              <p:cNvSpPr/>
              <p:nvPr userDrawn="1"/>
            </p:nvSpPr>
            <p:spPr>
              <a:xfrm>
                <a:off x="6760704" y="5014275"/>
                <a:ext cx="442064" cy="31270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300" name="Ellipse 299">
                <a:extLst>
                  <a:ext uri="{FF2B5EF4-FFF2-40B4-BE49-F238E27FC236}">
                    <a16:creationId xmlns:a16="http://schemas.microsoft.com/office/drawing/2014/main" id="{FF593165-A84D-4CF1-A033-0837DF00073B}"/>
                  </a:ext>
                </a:extLst>
              </p:cNvPr>
              <p:cNvSpPr/>
              <p:nvPr userDrawn="1"/>
            </p:nvSpPr>
            <p:spPr>
              <a:xfrm>
                <a:off x="6528663" y="5189079"/>
                <a:ext cx="480014" cy="31270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301" name="Ellipse 300">
                <a:extLst>
                  <a:ext uri="{FF2B5EF4-FFF2-40B4-BE49-F238E27FC236}">
                    <a16:creationId xmlns:a16="http://schemas.microsoft.com/office/drawing/2014/main" id="{61F850AF-5430-4E46-9FF1-4D02FB21F55C}"/>
                  </a:ext>
                </a:extLst>
              </p:cNvPr>
              <p:cNvSpPr/>
              <p:nvPr userDrawn="1"/>
            </p:nvSpPr>
            <p:spPr>
              <a:xfrm>
                <a:off x="6949452" y="5235773"/>
                <a:ext cx="409739" cy="31270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</p:grpSp>
        <p:sp>
          <p:nvSpPr>
            <p:cNvPr id="296" name="Ellipse 295">
              <a:extLst>
                <a:ext uri="{FF2B5EF4-FFF2-40B4-BE49-F238E27FC236}">
                  <a16:creationId xmlns:a16="http://schemas.microsoft.com/office/drawing/2014/main" id="{19325375-B874-444F-BBCC-3B5B0A5BEEC8}"/>
                </a:ext>
              </a:extLst>
            </p:cNvPr>
            <p:cNvSpPr/>
            <p:nvPr userDrawn="1"/>
          </p:nvSpPr>
          <p:spPr>
            <a:xfrm>
              <a:off x="6181379" y="5392116"/>
              <a:ext cx="442065" cy="39001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</p:grpSp>
      <p:grpSp>
        <p:nvGrpSpPr>
          <p:cNvPr id="302" name="Gruppe 301">
            <a:extLst>
              <a:ext uri="{FF2B5EF4-FFF2-40B4-BE49-F238E27FC236}">
                <a16:creationId xmlns:a16="http://schemas.microsoft.com/office/drawing/2014/main" id="{B956CE69-4C5F-4F86-B9E7-93014E0A902A}"/>
              </a:ext>
            </a:extLst>
          </p:cNvPr>
          <p:cNvGrpSpPr/>
          <p:nvPr userDrawn="1"/>
        </p:nvGrpSpPr>
        <p:grpSpPr>
          <a:xfrm>
            <a:off x="10640826" y="5077300"/>
            <a:ext cx="754844" cy="756518"/>
            <a:chOff x="5963869" y="5072627"/>
            <a:chExt cx="830528" cy="1085187"/>
          </a:xfrm>
          <a:solidFill>
            <a:schemeClr val="accent4">
              <a:lumMod val="60000"/>
              <a:lumOff val="40000"/>
            </a:schemeClr>
          </a:solidFill>
        </p:grpSpPr>
        <p:grpSp>
          <p:nvGrpSpPr>
            <p:cNvPr id="303" name="Gruppe 302">
              <a:extLst>
                <a:ext uri="{FF2B5EF4-FFF2-40B4-BE49-F238E27FC236}">
                  <a16:creationId xmlns:a16="http://schemas.microsoft.com/office/drawing/2014/main" id="{67BD5D07-1129-428F-8F70-F9F1785299F1}"/>
                </a:ext>
              </a:extLst>
            </p:cNvPr>
            <p:cNvGrpSpPr/>
            <p:nvPr userDrawn="1"/>
          </p:nvGrpSpPr>
          <p:grpSpPr>
            <a:xfrm>
              <a:off x="5963869" y="5072627"/>
              <a:ext cx="830528" cy="1085187"/>
              <a:chOff x="6528663" y="5014275"/>
              <a:chExt cx="830528" cy="1085187"/>
            </a:xfrm>
            <a:grpFill/>
          </p:grpSpPr>
          <p:sp>
            <p:nvSpPr>
              <p:cNvPr id="305" name="Rektangel 304">
                <a:extLst>
                  <a:ext uri="{FF2B5EF4-FFF2-40B4-BE49-F238E27FC236}">
                    <a16:creationId xmlns:a16="http://schemas.microsoft.com/office/drawing/2014/main" id="{CB1AAB54-63C1-40B0-95F9-093741E73DDA}"/>
                  </a:ext>
                </a:extLst>
              </p:cNvPr>
              <p:cNvSpPr/>
              <p:nvPr userDrawn="1"/>
            </p:nvSpPr>
            <p:spPr>
              <a:xfrm>
                <a:off x="6888876" y="5654998"/>
                <a:ext cx="114679" cy="44446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306" name="Ellipse 305">
                <a:extLst>
                  <a:ext uri="{FF2B5EF4-FFF2-40B4-BE49-F238E27FC236}">
                    <a16:creationId xmlns:a16="http://schemas.microsoft.com/office/drawing/2014/main" id="{94F84BEA-4416-40EA-9BA4-DA798F2D3B82}"/>
                  </a:ext>
                </a:extLst>
              </p:cNvPr>
              <p:cNvSpPr/>
              <p:nvPr userDrawn="1"/>
            </p:nvSpPr>
            <p:spPr>
              <a:xfrm>
                <a:off x="6630860" y="5354895"/>
                <a:ext cx="329449" cy="31270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307" name="Ellipse 306">
                <a:extLst>
                  <a:ext uri="{FF2B5EF4-FFF2-40B4-BE49-F238E27FC236}">
                    <a16:creationId xmlns:a16="http://schemas.microsoft.com/office/drawing/2014/main" id="{047DF334-9AF4-45A8-A07D-AAC12E2BF0AD}"/>
                  </a:ext>
                </a:extLst>
              </p:cNvPr>
              <p:cNvSpPr/>
              <p:nvPr userDrawn="1"/>
            </p:nvSpPr>
            <p:spPr>
              <a:xfrm>
                <a:off x="6760704" y="5014275"/>
                <a:ext cx="442064" cy="31270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308" name="Ellipse 307">
                <a:extLst>
                  <a:ext uri="{FF2B5EF4-FFF2-40B4-BE49-F238E27FC236}">
                    <a16:creationId xmlns:a16="http://schemas.microsoft.com/office/drawing/2014/main" id="{2A853F9A-9ED2-4EF9-8B4B-8CC1F31E4E50}"/>
                  </a:ext>
                </a:extLst>
              </p:cNvPr>
              <p:cNvSpPr/>
              <p:nvPr userDrawn="1"/>
            </p:nvSpPr>
            <p:spPr>
              <a:xfrm>
                <a:off x="6528663" y="5189079"/>
                <a:ext cx="480014" cy="31270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309" name="Ellipse 308">
                <a:extLst>
                  <a:ext uri="{FF2B5EF4-FFF2-40B4-BE49-F238E27FC236}">
                    <a16:creationId xmlns:a16="http://schemas.microsoft.com/office/drawing/2014/main" id="{AA8586AD-A268-409D-B999-FB5C94532F2A}"/>
                  </a:ext>
                </a:extLst>
              </p:cNvPr>
              <p:cNvSpPr/>
              <p:nvPr userDrawn="1"/>
            </p:nvSpPr>
            <p:spPr>
              <a:xfrm>
                <a:off x="6949452" y="5235773"/>
                <a:ext cx="409739" cy="31270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</p:grpSp>
        <p:sp>
          <p:nvSpPr>
            <p:cNvPr id="304" name="Ellipse 303">
              <a:extLst>
                <a:ext uri="{FF2B5EF4-FFF2-40B4-BE49-F238E27FC236}">
                  <a16:creationId xmlns:a16="http://schemas.microsoft.com/office/drawing/2014/main" id="{E6B9FEDF-17D7-45DF-A249-BDF78A79D493}"/>
                </a:ext>
              </a:extLst>
            </p:cNvPr>
            <p:cNvSpPr/>
            <p:nvPr userDrawn="1"/>
          </p:nvSpPr>
          <p:spPr>
            <a:xfrm>
              <a:off x="6181379" y="5392116"/>
              <a:ext cx="442065" cy="39001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</p:grpSp>
      <p:grpSp>
        <p:nvGrpSpPr>
          <p:cNvPr id="220" name="Gruppe 219">
            <a:extLst>
              <a:ext uri="{FF2B5EF4-FFF2-40B4-BE49-F238E27FC236}">
                <a16:creationId xmlns:a16="http://schemas.microsoft.com/office/drawing/2014/main" id="{4292F807-CC8E-4482-8B6E-4D1D040D43D4}"/>
              </a:ext>
            </a:extLst>
          </p:cNvPr>
          <p:cNvGrpSpPr/>
          <p:nvPr userDrawn="1"/>
        </p:nvGrpSpPr>
        <p:grpSpPr>
          <a:xfrm>
            <a:off x="9949474" y="3922687"/>
            <a:ext cx="620513" cy="472970"/>
            <a:chOff x="5878302" y="5164076"/>
            <a:chExt cx="916095" cy="739089"/>
          </a:xfrm>
        </p:grpSpPr>
        <p:grpSp>
          <p:nvGrpSpPr>
            <p:cNvPr id="221" name="Gruppe 220">
              <a:extLst>
                <a:ext uri="{FF2B5EF4-FFF2-40B4-BE49-F238E27FC236}">
                  <a16:creationId xmlns:a16="http://schemas.microsoft.com/office/drawing/2014/main" id="{B012B21A-193A-40E7-8B18-03D86A25A6E7}"/>
                </a:ext>
              </a:extLst>
            </p:cNvPr>
            <p:cNvGrpSpPr/>
            <p:nvPr userDrawn="1"/>
          </p:nvGrpSpPr>
          <p:grpSpPr>
            <a:xfrm>
              <a:off x="5878302" y="5164076"/>
              <a:ext cx="916095" cy="739089"/>
              <a:chOff x="6443096" y="5105724"/>
              <a:chExt cx="916095" cy="739089"/>
            </a:xfrm>
          </p:grpSpPr>
          <p:sp>
            <p:nvSpPr>
              <p:cNvPr id="223" name="Rektangel 222">
                <a:extLst>
                  <a:ext uri="{FF2B5EF4-FFF2-40B4-BE49-F238E27FC236}">
                    <a16:creationId xmlns:a16="http://schemas.microsoft.com/office/drawing/2014/main" id="{9FCE88A3-9F5D-4D80-8DF6-E6587172E8D7}"/>
                  </a:ext>
                </a:extLst>
              </p:cNvPr>
              <p:cNvSpPr/>
              <p:nvPr userDrawn="1"/>
            </p:nvSpPr>
            <p:spPr>
              <a:xfrm>
                <a:off x="6888875" y="5654998"/>
                <a:ext cx="114680" cy="189815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224" name="Ellipse 223">
                <a:extLst>
                  <a:ext uri="{FF2B5EF4-FFF2-40B4-BE49-F238E27FC236}">
                    <a16:creationId xmlns:a16="http://schemas.microsoft.com/office/drawing/2014/main" id="{B08E6BAC-E1DB-49BB-BBDA-81B59A4B5809}"/>
                  </a:ext>
                </a:extLst>
              </p:cNvPr>
              <p:cNvSpPr/>
              <p:nvPr userDrawn="1"/>
            </p:nvSpPr>
            <p:spPr>
              <a:xfrm>
                <a:off x="6518242" y="5354895"/>
                <a:ext cx="442065" cy="312704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225" name="Ellipse 224">
                <a:extLst>
                  <a:ext uri="{FF2B5EF4-FFF2-40B4-BE49-F238E27FC236}">
                    <a16:creationId xmlns:a16="http://schemas.microsoft.com/office/drawing/2014/main" id="{69FF9019-4B35-475C-8766-1058F4787F14}"/>
                  </a:ext>
                </a:extLst>
              </p:cNvPr>
              <p:cNvSpPr/>
              <p:nvPr userDrawn="1"/>
            </p:nvSpPr>
            <p:spPr>
              <a:xfrm>
                <a:off x="6771860" y="5105724"/>
                <a:ext cx="442065" cy="312704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226" name="Ellipse 225">
                <a:extLst>
                  <a:ext uri="{FF2B5EF4-FFF2-40B4-BE49-F238E27FC236}">
                    <a16:creationId xmlns:a16="http://schemas.microsoft.com/office/drawing/2014/main" id="{DA79CCF9-D7D2-4ED6-8463-49DBE9D52C24}"/>
                  </a:ext>
                </a:extLst>
              </p:cNvPr>
              <p:cNvSpPr/>
              <p:nvPr userDrawn="1"/>
            </p:nvSpPr>
            <p:spPr>
              <a:xfrm>
                <a:off x="6443096" y="5189078"/>
                <a:ext cx="565580" cy="312704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227" name="Ellipse 226">
                <a:extLst>
                  <a:ext uri="{FF2B5EF4-FFF2-40B4-BE49-F238E27FC236}">
                    <a16:creationId xmlns:a16="http://schemas.microsoft.com/office/drawing/2014/main" id="{A1C65010-0F1C-4688-B243-C98FBD8BF885}"/>
                  </a:ext>
                </a:extLst>
              </p:cNvPr>
              <p:cNvSpPr/>
              <p:nvPr userDrawn="1"/>
            </p:nvSpPr>
            <p:spPr>
              <a:xfrm>
                <a:off x="6949452" y="5235773"/>
                <a:ext cx="409739" cy="312704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</p:grpSp>
        <p:sp>
          <p:nvSpPr>
            <p:cNvPr id="222" name="Ellipse 221">
              <a:extLst>
                <a:ext uri="{FF2B5EF4-FFF2-40B4-BE49-F238E27FC236}">
                  <a16:creationId xmlns:a16="http://schemas.microsoft.com/office/drawing/2014/main" id="{725822E7-A3E7-4983-9FC4-C326B7A522C2}"/>
                </a:ext>
              </a:extLst>
            </p:cNvPr>
            <p:cNvSpPr/>
            <p:nvPr userDrawn="1"/>
          </p:nvSpPr>
          <p:spPr>
            <a:xfrm>
              <a:off x="6181379" y="5392116"/>
              <a:ext cx="442065" cy="390011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</p:grpSp>
      <p:grpSp>
        <p:nvGrpSpPr>
          <p:cNvPr id="282" name="Gruppe 281">
            <a:extLst>
              <a:ext uri="{FF2B5EF4-FFF2-40B4-BE49-F238E27FC236}">
                <a16:creationId xmlns:a16="http://schemas.microsoft.com/office/drawing/2014/main" id="{EEA7A269-8F43-4E76-91B3-9FF5EADF0299}"/>
              </a:ext>
            </a:extLst>
          </p:cNvPr>
          <p:cNvGrpSpPr/>
          <p:nvPr userDrawn="1"/>
        </p:nvGrpSpPr>
        <p:grpSpPr>
          <a:xfrm flipH="1">
            <a:off x="10295894" y="4241293"/>
            <a:ext cx="832613" cy="515242"/>
            <a:chOff x="5878302" y="5164076"/>
            <a:chExt cx="916095" cy="739089"/>
          </a:xfrm>
          <a:solidFill>
            <a:schemeClr val="accent4">
              <a:lumMod val="60000"/>
              <a:lumOff val="40000"/>
            </a:schemeClr>
          </a:solidFill>
        </p:grpSpPr>
        <p:grpSp>
          <p:nvGrpSpPr>
            <p:cNvPr id="283" name="Gruppe 282">
              <a:extLst>
                <a:ext uri="{FF2B5EF4-FFF2-40B4-BE49-F238E27FC236}">
                  <a16:creationId xmlns:a16="http://schemas.microsoft.com/office/drawing/2014/main" id="{909DED1B-8467-4330-881D-505AFE0CA01E}"/>
                </a:ext>
              </a:extLst>
            </p:cNvPr>
            <p:cNvGrpSpPr/>
            <p:nvPr userDrawn="1"/>
          </p:nvGrpSpPr>
          <p:grpSpPr>
            <a:xfrm>
              <a:off x="5878302" y="5164076"/>
              <a:ext cx="916095" cy="739089"/>
              <a:chOff x="6443096" y="5105724"/>
              <a:chExt cx="916095" cy="739089"/>
            </a:xfrm>
            <a:grpFill/>
          </p:grpSpPr>
          <p:sp>
            <p:nvSpPr>
              <p:cNvPr id="285" name="Rektangel 284">
                <a:extLst>
                  <a:ext uri="{FF2B5EF4-FFF2-40B4-BE49-F238E27FC236}">
                    <a16:creationId xmlns:a16="http://schemas.microsoft.com/office/drawing/2014/main" id="{6F49FFA3-B56A-4952-B359-6F4E4B6641CD}"/>
                  </a:ext>
                </a:extLst>
              </p:cNvPr>
              <p:cNvSpPr/>
              <p:nvPr userDrawn="1"/>
            </p:nvSpPr>
            <p:spPr>
              <a:xfrm>
                <a:off x="6888875" y="5654998"/>
                <a:ext cx="114680" cy="1898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286" name="Ellipse 285">
                <a:extLst>
                  <a:ext uri="{FF2B5EF4-FFF2-40B4-BE49-F238E27FC236}">
                    <a16:creationId xmlns:a16="http://schemas.microsoft.com/office/drawing/2014/main" id="{462D70C1-9ADD-46A3-8A6F-80CB6048641F}"/>
                  </a:ext>
                </a:extLst>
              </p:cNvPr>
              <p:cNvSpPr/>
              <p:nvPr userDrawn="1"/>
            </p:nvSpPr>
            <p:spPr>
              <a:xfrm>
                <a:off x="6518242" y="5354895"/>
                <a:ext cx="442065" cy="31270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287" name="Ellipse 286">
                <a:extLst>
                  <a:ext uri="{FF2B5EF4-FFF2-40B4-BE49-F238E27FC236}">
                    <a16:creationId xmlns:a16="http://schemas.microsoft.com/office/drawing/2014/main" id="{8651EC12-31DA-4C7B-B8C1-61F1723FC891}"/>
                  </a:ext>
                </a:extLst>
              </p:cNvPr>
              <p:cNvSpPr/>
              <p:nvPr userDrawn="1"/>
            </p:nvSpPr>
            <p:spPr>
              <a:xfrm>
                <a:off x="6771860" y="5105724"/>
                <a:ext cx="442065" cy="31270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310" name="Ellipse 309">
                <a:extLst>
                  <a:ext uri="{FF2B5EF4-FFF2-40B4-BE49-F238E27FC236}">
                    <a16:creationId xmlns:a16="http://schemas.microsoft.com/office/drawing/2014/main" id="{5DB3E50B-5AFE-400B-AD9D-3BAEC90F7DC5}"/>
                  </a:ext>
                </a:extLst>
              </p:cNvPr>
              <p:cNvSpPr/>
              <p:nvPr userDrawn="1"/>
            </p:nvSpPr>
            <p:spPr>
              <a:xfrm>
                <a:off x="6443096" y="5189078"/>
                <a:ext cx="565580" cy="31270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311" name="Ellipse 310">
                <a:extLst>
                  <a:ext uri="{FF2B5EF4-FFF2-40B4-BE49-F238E27FC236}">
                    <a16:creationId xmlns:a16="http://schemas.microsoft.com/office/drawing/2014/main" id="{C4ECC2B3-4AE2-4A7F-9324-43879D590FA2}"/>
                  </a:ext>
                </a:extLst>
              </p:cNvPr>
              <p:cNvSpPr/>
              <p:nvPr userDrawn="1"/>
            </p:nvSpPr>
            <p:spPr>
              <a:xfrm>
                <a:off x="6949452" y="5235773"/>
                <a:ext cx="409739" cy="31270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</p:grpSp>
        <p:sp>
          <p:nvSpPr>
            <p:cNvPr id="284" name="Ellipse 283">
              <a:extLst>
                <a:ext uri="{FF2B5EF4-FFF2-40B4-BE49-F238E27FC236}">
                  <a16:creationId xmlns:a16="http://schemas.microsoft.com/office/drawing/2014/main" id="{FA73E8A4-BA6D-496D-ACF4-A1EC7ADBEDD7}"/>
                </a:ext>
              </a:extLst>
            </p:cNvPr>
            <p:cNvSpPr/>
            <p:nvPr userDrawn="1"/>
          </p:nvSpPr>
          <p:spPr>
            <a:xfrm>
              <a:off x="6181379" y="5392116"/>
              <a:ext cx="442065" cy="39001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</p:grpSp>
      <p:grpSp>
        <p:nvGrpSpPr>
          <p:cNvPr id="10" name="Gruppe 9">
            <a:extLst>
              <a:ext uri="{FF2B5EF4-FFF2-40B4-BE49-F238E27FC236}">
                <a16:creationId xmlns:a16="http://schemas.microsoft.com/office/drawing/2014/main" id="{E29795ED-ECA1-4FC3-85CA-9628F333E3BC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595393" y="2660797"/>
            <a:ext cx="212441" cy="301928"/>
            <a:chOff x="8910078" y="4612870"/>
            <a:chExt cx="304785" cy="433171"/>
          </a:xfrm>
        </p:grpSpPr>
        <p:sp>
          <p:nvSpPr>
            <p:cNvPr id="320" name="Rektangel 319">
              <a:extLst>
                <a:ext uri="{FF2B5EF4-FFF2-40B4-BE49-F238E27FC236}">
                  <a16:creationId xmlns:a16="http://schemas.microsoft.com/office/drawing/2014/main" id="{0BA3EA4B-A5C9-449C-8203-39EDD292D934}"/>
                </a:ext>
              </a:extLst>
            </p:cNvPr>
            <p:cNvSpPr/>
            <p:nvPr userDrawn="1"/>
          </p:nvSpPr>
          <p:spPr>
            <a:xfrm rot="5400000">
              <a:off x="8717562" y="4817571"/>
              <a:ext cx="432000" cy="249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321" name="Ellipse 320">
              <a:extLst>
                <a:ext uri="{FF2B5EF4-FFF2-40B4-BE49-F238E27FC236}">
                  <a16:creationId xmlns:a16="http://schemas.microsoft.com/office/drawing/2014/main" id="{FF923BF8-B895-4020-807B-F70FA849550A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910078" y="4612870"/>
              <a:ext cx="49878" cy="48412"/>
            </a:xfrm>
            <a:prstGeom prst="ellipse">
              <a:avLst/>
            </a:prstGeom>
            <a:solidFill>
              <a:srgbClr val="9A49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322" name="Rektangel 321">
              <a:extLst>
                <a:ext uri="{FF2B5EF4-FFF2-40B4-BE49-F238E27FC236}">
                  <a16:creationId xmlns:a16="http://schemas.microsoft.com/office/drawing/2014/main" id="{A81ECA5A-0916-42D5-8478-5B0DD61E2B42}"/>
                </a:ext>
              </a:extLst>
            </p:cNvPr>
            <p:cNvSpPr/>
            <p:nvPr userDrawn="1"/>
          </p:nvSpPr>
          <p:spPr>
            <a:xfrm>
              <a:off x="8948824" y="4664288"/>
              <a:ext cx="266039" cy="115403"/>
            </a:xfrm>
            <a:prstGeom prst="rect">
              <a:avLst/>
            </a:prstGeom>
            <a:solidFill>
              <a:srgbClr val="9A49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323" name="Rektangel 322">
              <a:extLst>
                <a:ext uri="{FF2B5EF4-FFF2-40B4-BE49-F238E27FC236}">
                  <a16:creationId xmlns:a16="http://schemas.microsoft.com/office/drawing/2014/main" id="{867539CB-4175-4B96-AEEF-25C7EAB8D854}"/>
                </a:ext>
              </a:extLst>
            </p:cNvPr>
            <p:cNvSpPr/>
            <p:nvPr userDrawn="1"/>
          </p:nvSpPr>
          <p:spPr>
            <a:xfrm rot="5400000">
              <a:off x="9065594" y="4589340"/>
              <a:ext cx="24206" cy="2743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324" name="Rektangel 323">
              <a:extLst>
                <a:ext uri="{FF2B5EF4-FFF2-40B4-BE49-F238E27FC236}">
                  <a16:creationId xmlns:a16="http://schemas.microsoft.com/office/drawing/2014/main" id="{DA347924-9CC1-4DA7-A0B7-544B9BEF0A5A}"/>
                </a:ext>
              </a:extLst>
            </p:cNvPr>
            <p:cNvSpPr/>
            <p:nvPr userDrawn="1"/>
          </p:nvSpPr>
          <p:spPr>
            <a:xfrm>
              <a:off x="9033438" y="4663973"/>
              <a:ext cx="24939" cy="1152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</p:grpSp>
      <p:sp>
        <p:nvSpPr>
          <p:cNvPr id="340" name="Rektangel: øverste hjørner afrundet 339">
            <a:extLst>
              <a:ext uri="{FF2B5EF4-FFF2-40B4-BE49-F238E27FC236}">
                <a16:creationId xmlns:a16="http://schemas.microsoft.com/office/drawing/2014/main" id="{C62F0BC4-88CE-420B-BFCB-A413968293E7}"/>
              </a:ext>
            </a:extLst>
          </p:cNvPr>
          <p:cNvSpPr/>
          <p:nvPr userDrawn="1"/>
        </p:nvSpPr>
        <p:spPr>
          <a:xfrm>
            <a:off x="10533563" y="2978289"/>
            <a:ext cx="157195" cy="108688"/>
          </a:xfrm>
          <a:prstGeom prst="round2SameRect">
            <a:avLst>
              <a:gd name="adj1" fmla="val 35394"/>
              <a:gd name="adj2" fmla="val 0"/>
            </a:avLst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341" name="Rektangel: øverste hjørner afrundet 340">
            <a:extLst>
              <a:ext uri="{FF2B5EF4-FFF2-40B4-BE49-F238E27FC236}">
                <a16:creationId xmlns:a16="http://schemas.microsoft.com/office/drawing/2014/main" id="{5CB2B274-161F-4E9D-A7B4-7C62E90A5997}"/>
              </a:ext>
            </a:extLst>
          </p:cNvPr>
          <p:cNvSpPr/>
          <p:nvPr userDrawn="1"/>
        </p:nvSpPr>
        <p:spPr>
          <a:xfrm>
            <a:off x="10588757" y="2919897"/>
            <a:ext cx="45719" cy="108688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grpSp>
        <p:nvGrpSpPr>
          <p:cNvPr id="281" name="Gruppe 280">
            <a:extLst>
              <a:ext uri="{FF2B5EF4-FFF2-40B4-BE49-F238E27FC236}">
                <a16:creationId xmlns:a16="http://schemas.microsoft.com/office/drawing/2014/main" id="{4A829FF2-4B54-4C8C-9536-FA5C27653B07}"/>
              </a:ext>
            </a:extLst>
          </p:cNvPr>
          <p:cNvGrpSpPr/>
          <p:nvPr userDrawn="1"/>
        </p:nvGrpSpPr>
        <p:grpSpPr>
          <a:xfrm>
            <a:off x="11007726" y="5568895"/>
            <a:ext cx="478314" cy="308029"/>
            <a:chOff x="5878302" y="5164076"/>
            <a:chExt cx="916095" cy="618051"/>
          </a:xfrm>
          <a:solidFill>
            <a:schemeClr val="accent4">
              <a:lumMod val="75000"/>
            </a:schemeClr>
          </a:solidFill>
        </p:grpSpPr>
        <p:grpSp>
          <p:nvGrpSpPr>
            <p:cNvPr id="330" name="Gruppe 329">
              <a:extLst>
                <a:ext uri="{FF2B5EF4-FFF2-40B4-BE49-F238E27FC236}">
                  <a16:creationId xmlns:a16="http://schemas.microsoft.com/office/drawing/2014/main" id="{F192E2E2-809D-4C86-80C6-8B5B13229DF7}"/>
                </a:ext>
              </a:extLst>
            </p:cNvPr>
            <p:cNvGrpSpPr/>
            <p:nvPr userDrawn="1"/>
          </p:nvGrpSpPr>
          <p:grpSpPr>
            <a:xfrm>
              <a:off x="5878302" y="5164076"/>
              <a:ext cx="916095" cy="561875"/>
              <a:chOff x="6443096" y="5105724"/>
              <a:chExt cx="916095" cy="561875"/>
            </a:xfrm>
            <a:grpFill/>
          </p:grpSpPr>
          <p:sp>
            <p:nvSpPr>
              <p:cNvPr id="356" name="Ellipse 355">
                <a:extLst>
                  <a:ext uri="{FF2B5EF4-FFF2-40B4-BE49-F238E27FC236}">
                    <a16:creationId xmlns:a16="http://schemas.microsoft.com/office/drawing/2014/main" id="{E4E4E890-222D-431A-8273-4FFCD3C44BAB}"/>
                  </a:ext>
                </a:extLst>
              </p:cNvPr>
              <p:cNvSpPr/>
              <p:nvPr userDrawn="1"/>
            </p:nvSpPr>
            <p:spPr>
              <a:xfrm>
                <a:off x="6518242" y="5354895"/>
                <a:ext cx="442065" cy="31270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357" name="Ellipse 356">
                <a:extLst>
                  <a:ext uri="{FF2B5EF4-FFF2-40B4-BE49-F238E27FC236}">
                    <a16:creationId xmlns:a16="http://schemas.microsoft.com/office/drawing/2014/main" id="{1210BBB9-443B-476C-B85F-4F954E746504}"/>
                  </a:ext>
                </a:extLst>
              </p:cNvPr>
              <p:cNvSpPr/>
              <p:nvPr userDrawn="1"/>
            </p:nvSpPr>
            <p:spPr>
              <a:xfrm>
                <a:off x="6771860" y="5105724"/>
                <a:ext cx="442065" cy="31270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358" name="Ellipse 357">
                <a:extLst>
                  <a:ext uri="{FF2B5EF4-FFF2-40B4-BE49-F238E27FC236}">
                    <a16:creationId xmlns:a16="http://schemas.microsoft.com/office/drawing/2014/main" id="{7BBEECEE-598F-4535-912D-81D86526240F}"/>
                  </a:ext>
                </a:extLst>
              </p:cNvPr>
              <p:cNvSpPr/>
              <p:nvPr userDrawn="1"/>
            </p:nvSpPr>
            <p:spPr>
              <a:xfrm>
                <a:off x="6443096" y="5189078"/>
                <a:ext cx="565580" cy="31270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359" name="Ellipse 358">
                <a:extLst>
                  <a:ext uri="{FF2B5EF4-FFF2-40B4-BE49-F238E27FC236}">
                    <a16:creationId xmlns:a16="http://schemas.microsoft.com/office/drawing/2014/main" id="{E7CE32A6-471A-471F-89A4-AFE9498FC56C}"/>
                  </a:ext>
                </a:extLst>
              </p:cNvPr>
              <p:cNvSpPr/>
              <p:nvPr userDrawn="1"/>
            </p:nvSpPr>
            <p:spPr>
              <a:xfrm>
                <a:off x="6949452" y="5235773"/>
                <a:ext cx="409739" cy="31270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</p:grpSp>
        <p:sp>
          <p:nvSpPr>
            <p:cNvPr id="331" name="Ellipse 330">
              <a:extLst>
                <a:ext uri="{FF2B5EF4-FFF2-40B4-BE49-F238E27FC236}">
                  <a16:creationId xmlns:a16="http://schemas.microsoft.com/office/drawing/2014/main" id="{91EBC68B-981B-4C4A-AF64-4E347C479844}"/>
                </a:ext>
              </a:extLst>
            </p:cNvPr>
            <p:cNvSpPr/>
            <p:nvPr userDrawn="1"/>
          </p:nvSpPr>
          <p:spPr>
            <a:xfrm>
              <a:off x="6181379" y="5392116"/>
              <a:ext cx="442065" cy="39001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</p:grpSp>
      <p:grpSp>
        <p:nvGrpSpPr>
          <p:cNvPr id="367" name="Gruppe 366">
            <a:extLst>
              <a:ext uri="{FF2B5EF4-FFF2-40B4-BE49-F238E27FC236}">
                <a16:creationId xmlns:a16="http://schemas.microsoft.com/office/drawing/2014/main" id="{7CECA2B4-15EC-4DBA-98F2-4D1EE882E0FC}"/>
              </a:ext>
            </a:extLst>
          </p:cNvPr>
          <p:cNvGrpSpPr/>
          <p:nvPr userDrawn="1"/>
        </p:nvGrpSpPr>
        <p:grpSpPr>
          <a:xfrm flipV="1">
            <a:off x="10564403" y="5588264"/>
            <a:ext cx="394712" cy="270741"/>
            <a:chOff x="5878302" y="5164076"/>
            <a:chExt cx="916095" cy="618051"/>
          </a:xfrm>
          <a:solidFill>
            <a:schemeClr val="accent4">
              <a:lumMod val="60000"/>
              <a:lumOff val="40000"/>
            </a:schemeClr>
          </a:solidFill>
        </p:grpSpPr>
        <p:grpSp>
          <p:nvGrpSpPr>
            <p:cNvPr id="368" name="Gruppe 367">
              <a:extLst>
                <a:ext uri="{FF2B5EF4-FFF2-40B4-BE49-F238E27FC236}">
                  <a16:creationId xmlns:a16="http://schemas.microsoft.com/office/drawing/2014/main" id="{06D00D05-B8C7-4708-8B4E-4B1D85B7B1D6}"/>
                </a:ext>
              </a:extLst>
            </p:cNvPr>
            <p:cNvGrpSpPr/>
            <p:nvPr userDrawn="1"/>
          </p:nvGrpSpPr>
          <p:grpSpPr>
            <a:xfrm>
              <a:off x="5878302" y="5164076"/>
              <a:ext cx="916095" cy="561875"/>
              <a:chOff x="6443096" y="5105724"/>
              <a:chExt cx="916095" cy="561875"/>
            </a:xfrm>
            <a:grpFill/>
          </p:grpSpPr>
          <p:sp>
            <p:nvSpPr>
              <p:cNvPr id="370" name="Ellipse 369">
                <a:extLst>
                  <a:ext uri="{FF2B5EF4-FFF2-40B4-BE49-F238E27FC236}">
                    <a16:creationId xmlns:a16="http://schemas.microsoft.com/office/drawing/2014/main" id="{3E090C47-2503-4E78-872D-5C68DEFE7378}"/>
                  </a:ext>
                </a:extLst>
              </p:cNvPr>
              <p:cNvSpPr/>
              <p:nvPr userDrawn="1"/>
            </p:nvSpPr>
            <p:spPr>
              <a:xfrm>
                <a:off x="6518242" y="5354895"/>
                <a:ext cx="442065" cy="31270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371" name="Ellipse 370">
                <a:extLst>
                  <a:ext uri="{FF2B5EF4-FFF2-40B4-BE49-F238E27FC236}">
                    <a16:creationId xmlns:a16="http://schemas.microsoft.com/office/drawing/2014/main" id="{D3C5F813-9E3C-4549-B611-AD50B97A6A0C}"/>
                  </a:ext>
                </a:extLst>
              </p:cNvPr>
              <p:cNvSpPr/>
              <p:nvPr userDrawn="1"/>
            </p:nvSpPr>
            <p:spPr>
              <a:xfrm>
                <a:off x="6771860" y="5105724"/>
                <a:ext cx="442065" cy="31270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372" name="Ellipse 371">
                <a:extLst>
                  <a:ext uri="{FF2B5EF4-FFF2-40B4-BE49-F238E27FC236}">
                    <a16:creationId xmlns:a16="http://schemas.microsoft.com/office/drawing/2014/main" id="{10482F65-69E8-4663-ADAC-26A2A14AD3D6}"/>
                  </a:ext>
                </a:extLst>
              </p:cNvPr>
              <p:cNvSpPr/>
              <p:nvPr userDrawn="1"/>
            </p:nvSpPr>
            <p:spPr>
              <a:xfrm>
                <a:off x="6443096" y="5189078"/>
                <a:ext cx="565580" cy="31270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373" name="Ellipse 372">
                <a:extLst>
                  <a:ext uri="{FF2B5EF4-FFF2-40B4-BE49-F238E27FC236}">
                    <a16:creationId xmlns:a16="http://schemas.microsoft.com/office/drawing/2014/main" id="{7D9DADE8-14E5-4029-ACDB-93CED8F4A665}"/>
                  </a:ext>
                </a:extLst>
              </p:cNvPr>
              <p:cNvSpPr/>
              <p:nvPr userDrawn="1"/>
            </p:nvSpPr>
            <p:spPr>
              <a:xfrm>
                <a:off x="6949452" y="5235773"/>
                <a:ext cx="409739" cy="31270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</p:grpSp>
        <p:sp>
          <p:nvSpPr>
            <p:cNvPr id="369" name="Ellipse 368">
              <a:extLst>
                <a:ext uri="{FF2B5EF4-FFF2-40B4-BE49-F238E27FC236}">
                  <a16:creationId xmlns:a16="http://schemas.microsoft.com/office/drawing/2014/main" id="{E998773F-9E84-4DF3-A91B-0CA2795958D5}"/>
                </a:ext>
              </a:extLst>
            </p:cNvPr>
            <p:cNvSpPr/>
            <p:nvPr userDrawn="1"/>
          </p:nvSpPr>
          <p:spPr>
            <a:xfrm>
              <a:off x="6181379" y="5392116"/>
              <a:ext cx="442065" cy="39001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</p:grpSp>
      <p:grpSp>
        <p:nvGrpSpPr>
          <p:cNvPr id="230" name="Gruppe 229">
            <a:extLst>
              <a:ext uri="{FF2B5EF4-FFF2-40B4-BE49-F238E27FC236}">
                <a16:creationId xmlns:a16="http://schemas.microsoft.com/office/drawing/2014/main" id="{796C7238-38A4-4829-9979-ADD88A405B96}"/>
              </a:ext>
            </a:extLst>
          </p:cNvPr>
          <p:cNvGrpSpPr/>
          <p:nvPr userDrawn="1"/>
        </p:nvGrpSpPr>
        <p:grpSpPr>
          <a:xfrm>
            <a:off x="10020191" y="5126437"/>
            <a:ext cx="916095" cy="739089"/>
            <a:chOff x="5878302" y="5164076"/>
            <a:chExt cx="916095" cy="739089"/>
          </a:xfrm>
        </p:grpSpPr>
        <p:grpSp>
          <p:nvGrpSpPr>
            <p:cNvPr id="231" name="Gruppe 230">
              <a:extLst>
                <a:ext uri="{FF2B5EF4-FFF2-40B4-BE49-F238E27FC236}">
                  <a16:creationId xmlns:a16="http://schemas.microsoft.com/office/drawing/2014/main" id="{8BDF96EF-0B8B-41BC-BE25-95C5C03503AD}"/>
                </a:ext>
              </a:extLst>
            </p:cNvPr>
            <p:cNvGrpSpPr/>
            <p:nvPr userDrawn="1"/>
          </p:nvGrpSpPr>
          <p:grpSpPr>
            <a:xfrm>
              <a:off x="5878302" y="5164076"/>
              <a:ext cx="916095" cy="739089"/>
              <a:chOff x="6443096" y="5105724"/>
              <a:chExt cx="916095" cy="739089"/>
            </a:xfrm>
          </p:grpSpPr>
          <p:sp>
            <p:nvSpPr>
              <p:cNvPr id="233" name="Rektangel 232">
                <a:extLst>
                  <a:ext uri="{FF2B5EF4-FFF2-40B4-BE49-F238E27FC236}">
                    <a16:creationId xmlns:a16="http://schemas.microsoft.com/office/drawing/2014/main" id="{B2026F2D-BB70-44A1-BB13-96A5EFB22069}"/>
                  </a:ext>
                </a:extLst>
              </p:cNvPr>
              <p:cNvSpPr/>
              <p:nvPr userDrawn="1"/>
            </p:nvSpPr>
            <p:spPr>
              <a:xfrm>
                <a:off x="6888875" y="5654998"/>
                <a:ext cx="114680" cy="189815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234" name="Ellipse 233">
                <a:extLst>
                  <a:ext uri="{FF2B5EF4-FFF2-40B4-BE49-F238E27FC236}">
                    <a16:creationId xmlns:a16="http://schemas.microsoft.com/office/drawing/2014/main" id="{182AAC8F-A601-4F66-9CE1-18ECDAB0C863}"/>
                  </a:ext>
                </a:extLst>
              </p:cNvPr>
              <p:cNvSpPr/>
              <p:nvPr userDrawn="1"/>
            </p:nvSpPr>
            <p:spPr>
              <a:xfrm>
                <a:off x="6518242" y="5354895"/>
                <a:ext cx="442065" cy="312704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235" name="Ellipse 234">
                <a:extLst>
                  <a:ext uri="{FF2B5EF4-FFF2-40B4-BE49-F238E27FC236}">
                    <a16:creationId xmlns:a16="http://schemas.microsoft.com/office/drawing/2014/main" id="{E89E9F92-DCC6-47C5-AF8C-5F8082497EF1}"/>
                  </a:ext>
                </a:extLst>
              </p:cNvPr>
              <p:cNvSpPr/>
              <p:nvPr userDrawn="1"/>
            </p:nvSpPr>
            <p:spPr>
              <a:xfrm>
                <a:off x="6771860" y="5105724"/>
                <a:ext cx="442065" cy="312704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236" name="Ellipse 235">
                <a:extLst>
                  <a:ext uri="{FF2B5EF4-FFF2-40B4-BE49-F238E27FC236}">
                    <a16:creationId xmlns:a16="http://schemas.microsoft.com/office/drawing/2014/main" id="{3C2E8F47-9881-466A-8371-43CFD20B5366}"/>
                  </a:ext>
                </a:extLst>
              </p:cNvPr>
              <p:cNvSpPr/>
              <p:nvPr userDrawn="1"/>
            </p:nvSpPr>
            <p:spPr>
              <a:xfrm>
                <a:off x="6443096" y="5189078"/>
                <a:ext cx="565580" cy="312704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237" name="Ellipse 236">
                <a:extLst>
                  <a:ext uri="{FF2B5EF4-FFF2-40B4-BE49-F238E27FC236}">
                    <a16:creationId xmlns:a16="http://schemas.microsoft.com/office/drawing/2014/main" id="{D4ACC086-0334-4990-8004-087E85BED416}"/>
                  </a:ext>
                </a:extLst>
              </p:cNvPr>
              <p:cNvSpPr/>
              <p:nvPr userDrawn="1"/>
            </p:nvSpPr>
            <p:spPr>
              <a:xfrm>
                <a:off x="6949452" y="5235773"/>
                <a:ext cx="409739" cy="312704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</p:grpSp>
        <p:sp>
          <p:nvSpPr>
            <p:cNvPr id="232" name="Ellipse 231">
              <a:extLst>
                <a:ext uri="{FF2B5EF4-FFF2-40B4-BE49-F238E27FC236}">
                  <a16:creationId xmlns:a16="http://schemas.microsoft.com/office/drawing/2014/main" id="{85F74FBC-CB63-4285-B888-CA2C52C9C1FD}"/>
                </a:ext>
              </a:extLst>
            </p:cNvPr>
            <p:cNvSpPr/>
            <p:nvPr userDrawn="1"/>
          </p:nvSpPr>
          <p:spPr>
            <a:xfrm>
              <a:off x="6181379" y="5392116"/>
              <a:ext cx="442065" cy="390011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</p:grpSp>
      <p:grpSp>
        <p:nvGrpSpPr>
          <p:cNvPr id="360" name="Gruppe 359">
            <a:extLst>
              <a:ext uri="{FF2B5EF4-FFF2-40B4-BE49-F238E27FC236}">
                <a16:creationId xmlns:a16="http://schemas.microsoft.com/office/drawing/2014/main" id="{01BD14B1-0C8C-4D63-A05E-636FC9F71D53}"/>
              </a:ext>
            </a:extLst>
          </p:cNvPr>
          <p:cNvGrpSpPr/>
          <p:nvPr userDrawn="1"/>
        </p:nvGrpSpPr>
        <p:grpSpPr>
          <a:xfrm>
            <a:off x="10124048" y="5644110"/>
            <a:ext cx="394712" cy="270741"/>
            <a:chOff x="5878302" y="5164076"/>
            <a:chExt cx="916095" cy="618051"/>
          </a:xfrm>
          <a:solidFill>
            <a:schemeClr val="accent4"/>
          </a:solidFill>
        </p:grpSpPr>
        <p:grpSp>
          <p:nvGrpSpPr>
            <p:cNvPr id="361" name="Gruppe 360">
              <a:extLst>
                <a:ext uri="{FF2B5EF4-FFF2-40B4-BE49-F238E27FC236}">
                  <a16:creationId xmlns:a16="http://schemas.microsoft.com/office/drawing/2014/main" id="{838C833C-7ECE-4074-8ACE-3300890F60FA}"/>
                </a:ext>
              </a:extLst>
            </p:cNvPr>
            <p:cNvGrpSpPr/>
            <p:nvPr userDrawn="1"/>
          </p:nvGrpSpPr>
          <p:grpSpPr>
            <a:xfrm>
              <a:off x="5878302" y="5164076"/>
              <a:ext cx="916095" cy="561875"/>
              <a:chOff x="6443096" y="5105724"/>
              <a:chExt cx="916095" cy="561875"/>
            </a:xfrm>
            <a:grpFill/>
          </p:grpSpPr>
          <p:sp>
            <p:nvSpPr>
              <p:cNvPr id="363" name="Ellipse 362">
                <a:extLst>
                  <a:ext uri="{FF2B5EF4-FFF2-40B4-BE49-F238E27FC236}">
                    <a16:creationId xmlns:a16="http://schemas.microsoft.com/office/drawing/2014/main" id="{7B6EAD83-13D8-4F12-B43A-8E363B7C8DED}"/>
                  </a:ext>
                </a:extLst>
              </p:cNvPr>
              <p:cNvSpPr/>
              <p:nvPr userDrawn="1"/>
            </p:nvSpPr>
            <p:spPr>
              <a:xfrm>
                <a:off x="6518242" y="5354895"/>
                <a:ext cx="442065" cy="31270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364" name="Ellipse 363">
                <a:extLst>
                  <a:ext uri="{FF2B5EF4-FFF2-40B4-BE49-F238E27FC236}">
                    <a16:creationId xmlns:a16="http://schemas.microsoft.com/office/drawing/2014/main" id="{4961ACE8-9B7E-4E21-A787-5CC23E33CC5D}"/>
                  </a:ext>
                </a:extLst>
              </p:cNvPr>
              <p:cNvSpPr/>
              <p:nvPr userDrawn="1"/>
            </p:nvSpPr>
            <p:spPr>
              <a:xfrm>
                <a:off x="6771860" y="5105724"/>
                <a:ext cx="442065" cy="31270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365" name="Ellipse 364">
                <a:extLst>
                  <a:ext uri="{FF2B5EF4-FFF2-40B4-BE49-F238E27FC236}">
                    <a16:creationId xmlns:a16="http://schemas.microsoft.com/office/drawing/2014/main" id="{5A145DF6-9D3D-4360-9DBC-6CFA81B9C0D8}"/>
                  </a:ext>
                </a:extLst>
              </p:cNvPr>
              <p:cNvSpPr/>
              <p:nvPr userDrawn="1"/>
            </p:nvSpPr>
            <p:spPr>
              <a:xfrm>
                <a:off x="6443096" y="5189078"/>
                <a:ext cx="565580" cy="31270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366" name="Ellipse 365">
                <a:extLst>
                  <a:ext uri="{FF2B5EF4-FFF2-40B4-BE49-F238E27FC236}">
                    <a16:creationId xmlns:a16="http://schemas.microsoft.com/office/drawing/2014/main" id="{B66C4709-4DBD-4777-89DA-299793B514BA}"/>
                  </a:ext>
                </a:extLst>
              </p:cNvPr>
              <p:cNvSpPr/>
              <p:nvPr userDrawn="1"/>
            </p:nvSpPr>
            <p:spPr>
              <a:xfrm>
                <a:off x="6949452" y="5235773"/>
                <a:ext cx="409739" cy="31270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</p:grpSp>
        <p:sp>
          <p:nvSpPr>
            <p:cNvPr id="362" name="Ellipse 361">
              <a:extLst>
                <a:ext uri="{FF2B5EF4-FFF2-40B4-BE49-F238E27FC236}">
                  <a16:creationId xmlns:a16="http://schemas.microsoft.com/office/drawing/2014/main" id="{0B326307-7CEB-4EC0-A724-33C991FC4910}"/>
                </a:ext>
              </a:extLst>
            </p:cNvPr>
            <p:cNvSpPr/>
            <p:nvPr userDrawn="1"/>
          </p:nvSpPr>
          <p:spPr>
            <a:xfrm>
              <a:off x="6181379" y="5392116"/>
              <a:ext cx="442065" cy="39001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</p:grpSp>
      <p:grpSp>
        <p:nvGrpSpPr>
          <p:cNvPr id="375" name="Gruppe 374">
            <a:extLst>
              <a:ext uri="{FF2B5EF4-FFF2-40B4-BE49-F238E27FC236}">
                <a16:creationId xmlns:a16="http://schemas.microsoft.com/office/drawing/2014/main" id="{689BDEC5-905C-45DD-90C5-9AEA5503D833}"/>
              </a:ext>
            </a:extLst>
          </p:cNvPr>
          <p:cNvGrpSpPr/>
          <p:nvPr userDrawn="1"/>
        </p:nvGrpSpPr>
        <p:grpSpPr>
          <a:xfrm>
            <a:off x="10708687" y="5680624"/>
            <a:ext cx="478314" cy="308029"/>
            <a:chOff x="5878302" y="5164076"/>
            <a:chExt cx="916095" cy="618051"/>
          </a:xfrm>
          <a:solidFill>
            <a:schemeClr val="accent4"/>
          </a:solidFill>
        </p:grpSpPr>
        <p:grpSp>
          <p:nvGrpSpPr>
            <p:cNvPr id="376" name="Gruppe 375">
              <a:extLst>
                <a:ext uri="{FF2B5EF4-FFF2-40B4-BE49-F238E27FC236}">
                  <a16:creationId xmlns:a16="http://schemas.microsoft.com/office/drawing/2014/main" id="{AD8173EE-F5C8-483D-A02E-D7B6CF0975D0}"/>
                </a:ext>
              </a:extLst>
            </p:cNvPr>
            <p:cNvGrpSpPr/>
            <p:nvPr userDrawn="1"/>
          </p:nvGrpSpPr>
          <p:grpSpPr>
            <a:xfrm>
              <a:off x="5878302" y="5164076"/>
              <a:ext cx="916095" cy="561875"/>
              <a:chOff x="6443096" y="5105724"/>
              <a:chExt cx="916095" cy="561875"/>
            </a:xfrm>
            <a:grpFill/>
          </p:grpSpPr>
          <p:sp>
            <p:nvSpPr>
              <p:cNvPr id="378" name="Ellipse 377">
                <a:extLst>
                  <a:ext uri="{FF2B5EF4-FFF2-40B4-BE49-F238E27FC236}">
                    <a16:creationId xmlns:a16="http://schemas.microsoft.com/office/drawing/2014/main" id="{963C0A60-A3C9-430A-A108-F292F1838452}"/>
                  </a:ext>
                </a:extLst>
              </p:cNvPr>
              <p:cNvSpPr/>
              <p:nvPr userDrawn="1"/>
            </p:nvSpPr>
            <p:spPr>
              <a:xfrm>
                <a:off x="6518242" y="5354895"/>
                <a:ext cx="442065" cy="31270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379" name="Ellipse 378">
                <a:extLst>
                  <a:ext uri="{FF2B5EF4-FFF2-40B4-BE49-F238E27FC236}">
                    <a16:creationId xmlns:a16="http://schemas.microsoft.com/office/drawing/2014/main" id="{73A888F8-DB76-4ECA-A70D-117A46E57AC9}"/>
                  </a:ext>
                </a:extLst>
              </p:cNvPr>
              <p:cNvSpPr/>
              <p:nvPr userDrawn="1"/>
            </p:nvSpPr>
            <p:spPr>
              <a:xfrm>
                <a:off x="6771860" y="5105724"/>
                <a:ext cx="442065" cy="31270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380" name="Ellipse 379">
                <a:extLst>
                  <a:ext uri="{FF2B5EF4-FFF2-40B4-BE49-F238E27FC236}">
                    <a16:creationId xmlns:a16="http://schemas.microsoft.com/office/drawing/2014/main" id="{5420613A-C9A4-4803-ACA4-1839CCF52B76}"/>
                  </a:ext>
                </a:extLst>
              </p:cNvPr>
              <p:cNvSpPr/>
              <p:nvPr userDrawn="1"/>
            </p:nvSpPr>
            <p:spPr>
              <a:xfrm>
                <a:off x="6443096" y="5189078"/>
                <a:ext cx="565580" cy="31270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381" name="Ellipse 380">
                <a:extLst>
                  <a:ext uri="{FF2B5EF4-FFF2-40B4-BE49-F238E27FC236}">
                    <a16:creationId xmlns:a16="http://schemas.microsoft.com/office/drawing/2014/main" id="{2026BC59-313A-4460-9ED3-E98DFC14C815}"/>
                  </a:ext>
                </a:extLst>
              </p:cNvPr>
              <p:cNvSpPr/>
              <p:nvPr userDrawn="1"/>
            </p:nvSpPr>
            <p:spPr>
              <a:xfrm>
                <a:off x="6949452" y="5235773"/>
                <a:ext cx="409739" cy="31270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</p:grpSp>
        <p:sp>
          <p:nvSpPr>
            <p:cNvPr id="377" name="Ellipse 376">
              <a:extLst>
                <a:ext uri="{FF2B5EF4-FFF2-40B4-BE49-F238E27FC236}">
                  <a16:creationId xmlns:a16="http://schemas.microsoft.com/office/drawing/2014/main" id="{6D6B0538-6F67-4C56-8E0B-EB1FF85B0E54}"/>
                </a:ext>
              </a:extLst>
            </p:cNvPr>
            <p:cNvSpPr/>
            <p:nvPr userDrawn="1"/>
          </p:nvSpPr>
          <p:spPr>
            <a:xfrm>
              <a:off x="6181379" y="5392116"/>
              <a:ext cx="442065" cy="39001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</p:grpSp>
      <p:grpSp>
        <p:nvGrpSpPr>
          <p:cNvPr id="29" name="Gruppe 28">
            <a:extLst>
              <a:ext uri="{FF2B5EF4-FFF2-40B4-BE49-F238E27FC236}">
                <a16:creationId xmlns:a16="http://schemas.microsoft.com/office/drawing/2014/main" id="{E2DDE5A2-79AE-48C8-9B9A-83FC4FF17D90}"/>
              </a:ext>
            </a:extLst>
          </p:cNvPr>
          <p:cNvGrpSpPr/>
          <p:nvPr userDrawn="1"/>
        </p:nvGrpSpPr>
        <p:grpSpPr>
          <a:xfrm>
            <a:off x="6586590" y="4046025"/>
            <a:ext cx="99577" cy="1718833"/>
            <a:chOff x="6586590" y="4046025"/>
            <a:chExt cx="99577" cy="1718833"/>
          </a:xfrm>
        </p:grpSpPr>
        <p:grpSp>
          <p:nvGrpSpPr>
            <p:cNvPr id="19" name="Gruppe 18">
              <a:extLst>
                <a:ext uri="{FF2B5EF4-FFF2-40B4-BE49-F238E27FC236}">
                  <a16:creationId xmlns:a16="http://schemas.microsoft.com/office/drawing/2014/main" id="{9918AC4D-AE6C-4A67-8E5B-3E74B5ADE337}"/>
                </a:ext>
              </a:extLst>
            </p:cNvPr>
            <p:cNvGrpSpPr/>
            <p:nvPr userDrawn="1"/>
          </p:nvGrpSpPr>
          <p:grpSpPr>
            <a:xfrm>
              <a:off x="6586590" y="4046025"/>
              <a:ext cx="99577" cy="130933"/>
              <a:chOff x="6586590" y="4107944"/>
              <a:chExt cx="99577" cy="130933"/>
            </a:xfrm>
          </p:grpSpPr>
          <p:sp>
            <p:nvSpPr>
              <p:cNvPr id="17" name="Rektangel 16">
                <a:extLst>
                  <a:ext uri="{FF2B5EF4-FFF2-40B4-BE49-F238E27FC236}">
                    <a16:creationId xmlns:a16="http://schemas.microsoft.com/office/drawing/2014/main" id="{182ACCFE-41C8-4E17-9B8B-D827874A5856}"/>
                  </a:ext>
                </a:extLst>
              </p:cNvPr>
              <p:cNvSpPr/>
              <p:nvPr userDrawn="1"/>
            </p:nvSpPr>
            <p:spPr>
              <a:xfrm>
                <a:off x="6586590" y="4161652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336" name="Rektangel 335">
                <a:extLst>
                  <a:ext uri="{FF2B5EF4-FFF2-40B4-BE49-F238E27FC236}">
                    <a16:creationId xmlns:a16="http://schemas.microsoft.com/office/drawing/2014/main" id="{CDE8D65B-CD8D-4003-A412-B5BC76EEB783}"/>
                  </a:ext>
                </a:extLst>
              </p:cNvPr>
              <p:cNvSpPr/>
              <p:nvPr userDrawn="1"/>
            </p:nvSpPr>
            <p:spPr>
              <a:xfrm>
                <a:off x="6639567" y="4161652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13" name="Rektangel: øverste hjørner afrundet 12">
                <a:extLst>
                  <a:ext uri="{FF2B5EF4-FFF2-40B4-BE49-F238E27FC236}">
                    <a16:creationId xmlns:a16="http://schemas.microsoft.com/office/drawing/2014/main" id="{166A567D-33C1-4CA2-9DFE-4A65FA0F9846}"/>
                  </a:ext>
                </a:extLst>
              </p:cNvPr>
              <p:cNvSpPr/>
              <p:nvPr userDrawn="1"/>
            </p:nvSpPr>
            <p:spPr>
              <a:xfrm>
                <a:off x="6586590" y="4107944"/>
                <a:ext cx="99577" cy="48797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</p:grpSp>
        <p:grpSp>
          <p:nvGrpSpPr>
            <p:cNvPr id="14" name="Gruppe 13">
              <a:extLst>
                <a:ext uri="{FF2B5EF4-FFF2-40B4-BE49-F238E27FC236}">
                  <a16:creationId xmlns:a16="http://schemas.microsoft.com/office/drawing/2014/main" id="{587D7EB2-D5F6-4CD0-8A36-409C758BA33F}"/>
                </a:ext>
              </a:extLst>
            </p:cNvPr>
            <p:cNvGrpSpPr/>
            <p:nvPr userDrawn="1"/>
          </p:nvGrpSpPr>
          <p:grpSpPr>
            <a:xfrm>
              <a:off x="6586590" y="4257042"/>
              <a:ext cx="99577" cy="158629"/>
              <a:chOff x="6586590" y="4339419"/>
              <a:chExt cx="99577" cy="158629"/>
            </a:xfrm>
          </p:grpSpPr>
          <p:sp>
            <p:nvSpPr>
              <p:cNvPr id="389" name="Rektangel 388">
                <a:extLst>
                  <a:ext uri="{FF2B5EF4-FFF2-40B4-BE49-F238E27FC236}">
                    <a16:creationId xmlns:a16="http://schemas.microsoft.com/office/drawing/2014/main" id="{3E169BFA-6443-4EDB-BCCF-92BE8D19B678}"/>
                  </a:ext>
                </a:extLst>
              </p:cNvPr>
              <p:cNvSpPr/>
              <p:nvPr userDrawn="1"/>
            </p:nvSpPr>
            <p:spPr>
              <a:xfrm>
                <a:off x="6586590" y="4339419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390" name="Rektangel 389">
                <a:extLst>
                  <a:ext uri="{FF2B5EF4-FFF2-40B4-BE49-F238E27FC236}">
                    <a16:creationId xmlns:a16="http://schemas.microsoft.com/office/drawing/2014/main" id="{70CE1300-6612-4BD6-A5C2-B1059EEEEE46}"/>
                  </a:ext>
                </a:extLst>
              </p:cNvPr>
              <p:cNvSpPr/>
              <p:nvPr userDrawn="1"/>
            </p:nvSpPr>
            <p:spPr>
              <a:xfrm>
                <a:off x="6639567" y="4339419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391" name="Rektangel 390">
                <a:extLst>
                  <a:ext uri="{FF2B5EF4-FFF2-40B4-BE49-F238E27FC236}">
                    <a16:creationId xmlns:a16="http://schemas.microsoft.com/office/drawing/2014/main" id="{593E8EF2-DA0E-4D40-8BCC-4AB254A498D8}"/>
                  </a:ext>
                </a:extLst>
              </p:cNvPr>
              <p:cNvSpPr/>
              <p:nvPr userDrawn="1"/>
            </p:nvSpPr>
            <p:spPr>
              <a:xfrm>
                <a:off x="6586590" y="4420823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392" name="Rektangel 391">
                <a:extLst>
                  <a:ext uri="{FF2B5EF4-FFF2-40B4-BE49-F238E27FC236}">
                    <a16:creationId xmlns:a16="http://schemas.microsoft.com/office/drawing/2014/main" id="{53040CC4-2268-4821-A77A-A32765988F03}"/>
                  </a:ext>
                </a:extLst>
              </p:cNvPr>
              <p:cNvSpPr/>
              <p:nvPr userDrawn="1"/>
            </p:nvSpPr>
            <p:spPr>
              <a:xfrm>
                <a:off x="6639567" y="4420823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</p:grpSp>
        <p:grpSp>
          <p:nvGrpSpPr>
            <p:cNvPr id="393" name="Gruppe 392">
              <a:extLst>
                <a:ext uri="{FF2B5EF4-FFF2-40B4-BE49-F238E27FC236}">
                  <a16:creationId xmlns:a16="http://schemas.microsoft.com/office/drawing/2014/main" id="{3140AAA9-17DE-465B-8A6A-C9FE15269EF7}"/>
                </a:ext>
              </a:extLst>
            </p:cNvPr>
            <p:cNvGrpSpPr/>
            <p:nvPr userDrawn="1"/>
          </p:nvGrpSpPr>
          <p:grpSpPr>
            <a:xfrm>
              <a:off x="6586590" y="4495755"/>
              <a:ext cx="99577" cy="130933"/>
              <a:chOff x="6586590" y="4107944"/>
              <a:chExt cx="99577" cy="130933"/>
            </a:xfrm>
          </p:grpSpPr>
          <p:sp>
            <p:nvSpPr>
              <p:cNvPr id="394" name="Rektangel 393">
                <a:extLst>
                  <a:ext uri="{FF2B5EF4-FFF2-40B4-BE49-F238E27FC236}">
                    <a16:creationId xmlns:a16="http://schemas.microsoft.com/office/drawing/2014/main" id="{778552A3-E0DC-45DF-B6E8-CC07C581415D}"/>
                  </a:ext>
                </a:extLst>
              </p:cNvPr>
              <p:cNvSpPr/>
              <p:nvPr userDrawn="1"/>
            </p:nvSpPr>
            <p:spPr>
              <a:xfrm>
                <a:off x="6586590" y="4161652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395" name="Rektangel 394">
                <a:extLst>
                  <a:ext uri="{FF2B5EF4-FFF2-40B4-BE49-F238E27FC236}">
                    <a16:creationId xmlns:a16="http://schemas.microsoft.com/office/drawing/2014/main" id="{DC3E0AC6-6E9B-4566-AD58-16808D356132}"/>
                  </a:ext>
                </a:extLst>
              </p:cNvPr>
              <p:cNvSpPr/>
              <p:nvPr userDrawn="1"/>
            </p:nvSpPr>
            <p:spPr>
              <a:xfrm>
                <a:off x="6639567" y="4161652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396" name="Rektangel: øverste hjørner afrundet 395">
                <a:extLst>
                  <a:ext uri="{FF2B5EF4-FFF2-40B4-BE49-F238E27FC236}">
                    <a16:creationId xmlns:a16="http://schemas.microsoft.com/office/drawing/2014/main" id="{D88CBFD0-3E8C-4ED3-A153-AE926B83168F}"/>
                  </a:ext>
                </a:extLst>
              </p:cNvPr>
              <p:cNvSpPr/>
              <p:nvPr userDrawn="1"/>
            </p:nvSpPr>
            <p:spPr>
              <a:xfrm>
                <a:off x="6586590" y="4107944"/>
                <a:ext cx="99577" cy="48797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</p:grpSp>
        <p:grpSp>
          <p:nvGrpSpPr>
            <p:cNvPr id="397" name="Gruppe 396">
              <a:extLst>
                <a:ext uri="{FF2B5EF4-FFF2-40B4-BE49-F238E27FC236}">
                  <a16:creationId xmlns:a16="http://schemas.microsoft.com/office/drawing/2014/main" id="{F4E34A09-D0B3-4212-A589-68FC0C579D6D}"/>
                </a:ext>
              </a:extLst>
            </p:cNvPr>
            <p:cNvGrpSpPr/>
            <p:nvPr userDrawn="1"/>
          </p:nvGrpSpPr>
          <p:grpSpPr>
            <a:xfrm>
              <a:off x="6586590" y="4706772"/>
              <a:ext cx="99577" cy="158629"/>
              <a:chOff x="6586590" y="4339419"/>
              <a:chExt cx="99577" cy="158629"/>
            </a:xfrm>
          </p:grpSpPr>
          <p:sp>
            <p:nvSpPr>
              <p:cNvPr id="398" name="Rektangel 397">
                <a:extLst>
                  <a:ext uri="{FF2B5EF4-FFF2-40B4-BE49-F238E27FC236}">
                    <a16:creationId xmlns:a16="http://schemas.microsoft.com/office/drawing/2014/main" id="{53C43F32-76BA-45C4-B58C-7913498311B5}"/>
                  </a:ext>
                </a:extLst>
              </p:cNvPr>
              <p:cNvSpPr/>
              <p:nvPr userDrawn="1"/>
            </p:nvSpPr>
            <p:spPr>
              <a:xfrm>
                <a:off x="6586590" y="4339419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399" name="Rektangel 398">
                <a:extLst>
                  <a:ext uri="{FF2B5EF4-FFF2-40B4-BE49-F238E27FC236}">
                    <a16:creationId xmlns:a16="http://schemas.microsoft.com/office/drawing/2014/main" id="{2D289542-AF25-42C1-A9D5-6FC616E91BE3}"/>
                  </a:ext>
                </a:extLst>
              </p:cNvPr>
              <p:cNvSpPr/>
              <p:nvPr userDrawn="1"/>
            </p:nvSpPr>
            <p:spPr>
              <a:xfrm>
                <a:off x="6639567" y="4339419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400" name="Rektangel 399">
                <a:extLst>
                  <a:ext uri="{FF2B5EF4-FFF2-40B4-BE49-F238E27FC236}">
                    <a16:creationId xmlns:a16="http://schemas.microsoft.com/office/drawing/2014/main" id="{3F21A039-3B6D-45CC-AFB3-F312070DA13B}"/>
                  </a:ext>
                </a:extLst>
              </p:cNvPr>
              <p:cNvSpPr/>
              <p:nvPr userDrawn="1"/>
            </p:nvSpPr>
            <p:spPr>
              <a:xfrm>
                <a:off x="6586590" y="4420823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401" name="Rektangel 400">
                <a:extLst>
                  <a:ext uri="{FF2B5EF4-FFF2-40B4-BE49-F238E27FC236}">
                    <a16:creationId xmlns:a16="http://schemas.microsoft.com/office/drawing/2014/main" id="{F2703EED-7B25-4998-97C5-DBD35AA4CAEE}"/>
                  </a:ext>
                </a:extLst>
              </p:cNvPr>
              <p:cNvSpPr/>
              <p:nvPr userDrawn="1"/>
            </p:nvSpPr>
            <p:spPr>
              <a:xfrm>
                <a:off x="6639567" y="4420823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</p:grpSp>
        <p:grpSp>
          <p:nvGrpSpPr>
            <p:cNvPr id="402" name="Gruppe 401">
              <a:extLst>
                <a:ext uri="{FF2B5EF4-FFF2-40B4-BE49-F238E27FC236}">
                  <a16:creationId xmlns:a16="http://schemas.microsoft.com/office/drawing/2014/main" id="{E4AB5479-51EB-406C-A23A-6A8B7D8069B5}"/>
                </a:ext>
              </a:extLst>
            </p:cNvPr>
            <p:cNvGrpSpPr/>
            <p:nvPr userDrawn="1"/>
          </p:nvGrpSpPr>
          <p:grpSpPr>
            <a:xfrm>
              <a:off x="6586590" y="4945485"/>
              <a:ext cx="99577" cy="130933"/>
              <a:chOff x="6586590" y="4107944"/>
              <a:chExt cx="99577" cy="130933"/>
            </a:xfrm>
          </p:grpSpPr>
          <p:sp>
            <p:nvSpPr>
              <p:cNvPr id="403" name="Rektangel 402">
                <a:extLst>
                  <a:ext uri="{FF2B5EF4-FFF2-40B4-BE49-F238E27FC236}">
                    <a16:creationId xmlns:a16="http://schemas.microsoft.com/office/drawing/2014/main" id="{9B027EAF-0E31-4671-A90D-C3E9DCCD05A5}"/>
                  </a:ext>
                </a:extLst>
              </p:cNvPr>
              <p:cNvSpPr/>
              <p:nvPr userDrawn="1"/>
            </p:nvSpPr>
            <p:spPr>
              <a:xfrm>
                <a:off x="6586590" y="4161652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404" name="Rektangel 403">
                <a:extLst>
                  <a:ext uri="{FF2B5EF4-FFF2-40B4-BE49-F238E27FC236}">
                    <a16:creationId xmlns:a16="http://schemas.microsoft.com/office/drawing/2014/main" id="{9B9273CD-ACE5-4738-8E59-727F57E9279B}"/>
                  </a:ext>
                </a:extLst>
              </p:cNvPr>
              <p:cNvSpPr/>
              <p:nvPr userDrawn="1"/>
            </p:nvSpPr>
            <p:spPr>
              <a:xfrm>
                <a:off x="6639567" y="4161652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405" name="Rektangel: øverste hjørner afrundet 404">
                <a:extLst>
                  <a:ext uri="{FF2B5EF4-FFF2-40B4-BE49-F238E27FC236}">
                    <a16:creationId xmlns:a16="http://schemas.microsoft.com/office/drawing/2014/main" id="{1CCEF3A4-0066-4ADD-B682-687D833B47BA}"/>
                  </a:ext>
                </a:extLst>
              </p:cNvPr>
              <p:cNvSpPr/>
              <p:nvPr userDrawn="1"/>
            </p:nvSpPr>
            <p:spPr>
              <a:xfrm>
                <a:off x="6586590" y="4107944"/>
                <a:ext cx="99577" cy="48797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</p:grpSp>
        <p:grpSp>
          <p:nvGrpSpPr>
            <p:cNvPr id="406" name="Gruppe 405">
              <a:extLst>
                <a:ext uri="{FF2B5EF4-FFF2-40B4-BE49-F238E27FC236}">
                  <a16:creationId xmlns:a16="http://schemas.microsoft.com/office/drawing/2014/main" id="{3B64A499-FF2C-49AD-A435-4F489F17E96D}"/>
                </a:ext>
              </a:extLst>
            </p:cNvPr>
            <p:cNvGrpSpPr/>
            <p:nvPr userDrawn="1"/>
          </p:nvGrpSpPr>
          <p:grpSpPr>
            <a:xfrm>
              <a:off x="6586590" y="5156502"/>
              <a:ext cx="99577" cy="158629"/>
              <a:chOff x="6586590" y="4339419"/>
              <a:chExt cx="99577" cy="158629"/>
            </a:xfrm>
          </p:grpSpPr>
          <p:sp>
            <p:nvSpPr>
              <p:cNvPr id="407" name="Rektangel 406">
                <a:extLst>
                  <a:ext uri="{FF2B5EF4-FFF2-40B4-BE49-F238E27FC236}">
                    <a16:creationId xmlns:a16="http://schemas.microsoft.com/office/drawing/2014/main" id="{D63AF5C8-A290-4155-9757-0638F2A31CD8}"/>
                  </a:ext>
                </a:extLst>
              </p:cNvPr>
              <p:cNvSpPr/>
              <p:nvPr userDrawn="1"/>
            </p:nvSpPr>
            <p:spPr>
              <a:xfrm>
                <a:off x="6586590" y="4339419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408" name="Rektangel 407">
                <a:extLst>
                  <a:ext uri="{FF2B5EF4-FFF2-40B4-BE49-F238E27FC236}">
                    <a16:creationId xmlns:a16="http://schemas.microsoft.com/office/drawing/2014/main" id="{40E59388-F730-41FB-8870-5DB753969FE3}"/>
                  </a:ext>
                </a:extLst>
              </p:cNvPr>
              <p:cNvSpPr/>
              <p:nvPr userDrawn="1"/>
            </p:nvSpPr>
            <p:spPr>
              <a:xfrm>
                <a:off x="6639567" y="4339419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409" name="Rektangel 408">
                <a:extLst>
                  <a:ext uri="{FF2B5EF4-FFF2-40B4-BE49-F238E27FC236}">
                    <a16:creationId xmlns:a16="http://schemas.microsoft.com/office/drawing/2014/main" id="{345D8865-C2EE-4DBE-AE59-034171813651}"/>
                  </a:ext>
                </a:extLst>
              </p:cNvPr>
              <p:cNvSpPr/>
              <p:nvPr userDrawn="1"/>
            </p:nvSpPr>
            <p:spPr>
              <a:xfrm>
                <a:off x="6586590" y="4420823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410" name="Rektangel 409">
                <a:extLst>
                  <a:ext uri="{FF2B5EF4-FFF2-40B4-BE49-F238E27FC236}">
                    <a16:creationId xmlns:a16="http://schemas.microsoft.com/office/drawing/2014/main" id="{6ADC136D-CC27-475B-AC81-0A84AE3AB14F}"/>
                  </a:ext>
                </a:extLst>
              </p:cNvPr>
              <p:cNvSpPr/>
              <p:nvPr userDrawn="1"/>
            </p:nvSpPr>
            <p:spPr>
              <a:xfrm>
                <a:off x="6639567" y="4420823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</p:grpSp>
        <p:grpSp>
          <p:nvGrpSpPr>
            <p:cNvPr id="421" name="Gruppe 420">
              <a:extLst>
                <a:ext uri="{FF2B5EF4-FFF2-40B4-BE49-F238E27FC236}">
                  <a16:creationId xmlns:a16="http://schemas.microsoft.com/office/drawing/2014/main" id="{B1F3C9C3-F095-4C94-B38A-F70D74D8C6E6}"/>
                </a:ext>
              </a:extLst>
            </p:cNvPr>
            <p:cNvGrpSpPr/>
            <p:nvPr userDrawn="1"/>
          </p:nvGrpSpPr>
          <p:grpSpPr>
            <a:xfrm>
              <a:off x="6586590" y="5395215"/>
              <a:ext cx="99577" cy="130933"/>
              <a:chOff x="6586590" y="4107944"/>
              <a:chExt cx="99577" cy="130933"/>
            </a:xfrm>
          </p:grpSpPr>
          <p:sp>
            <p:nvSpPr>
              <p:cNvPr id="422" name="Rektangel 421">
                <a:extLst>
                  <a:ext uri="{FF2B5EF4-FFF2-40B4-BE49-F238E27FC236}">
                    <a16:creationId xmlns:a16="http://schemas.microsoft.com/office/drawing/2014/main" id="{567AA6F9-BB61-4BDE-957C-EC76271BA246}"/>
                  </a:ext>
                </a:extLst>
              </p:cNvPr>
              <p:cNvSpPr/>
              <p:nvPr userDrawn="1"/>
            </p:nvSpPr>
            <p:spPr>
              <a:xfrm>
                <a:off x="6586590" y="4161652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423" name="Rektangel 422">
                <a:extLst>
                  <a:ext uri="{FF2B5EF4-FFF2-40B4-BE49-F238E27FC236}">
                    <a16:creationId xmlns:a16="http://schemas.microsoft.com/office/drawing/2014/main" id="{9F11057C-83C2-4560-851D-B1B6C79920DB}"/>
                  </a:ext>
                </a:extLst>
              </p:cNvPr>
              <p:cNvSpPr/>
              <p:nvPr userDrawn="1"/>
            </p:nvSpPr>
            <p:spPr>
              <a:xfrm>
                <a:off x="6639567" y="4161652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424" name="Rektangel: øverste hjørner afrundet 423">
                <a:extLst>
                  <a:ext uri="{FF2B5EF4-FFF2-40B4-BE49-F238E27FC236}">
                    <a16:creationId xmlns:a16="http://schemas.microsoft.com/office/drawing/2014/main" id="{A489C9D8-D23D-4434-86E7-C34970CE0026}"/>
                  </a:ext>
                </a:extLst>
              </p:cNvPr>
              <p:cNvSpPr/>
              <p:nvPr userDrawn="1"/>
            </p:nvSpPr>
            <p:spPr>
              <a:xfrm>
                <a:off x="6586590" y="4107944"/>
                <a:ext cx="99577" cy="48797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</p:grpSp>
        <p:grpSp>
          <p:nvGrpSpPr>
            <p:cNvPr id="425" name="Gruppe 424">
              <a:extLst>
                <a:ext uri="{FF2B5EF4-FFF2-40B4-BE49-F238E27FC236}">
                  <a16:creationId xmlns:a16="http://schemas.microsoft.com/office/drawing/2014/main" id="{76F9B253-3B1F-4036-A46E-F2DFE861AEC2}"/>
                </a:ext>
              </a:extLst>
            </p:cNvPr>
            <p:cNvGrpSpPr/>
            <p:nvPr userDrawn="1"/>
          </p:nvGrpSpPr>
          <p:grpSpPr>
            <a:xfrm>
              <a:off x="6586590" y="5606229"/>
              <a:ext cx="99577" cy="158629"/>
              <a:chOff x="6586590" y="4339419"/>
              <a:chExt cx="99577" cy="158629"/>
            </a:xfrm>
          </p:grpSpPr>
          <p:sp>
            <p:nvSpPr>
              <p:cNvPr id="426" name="Rektangel 425">
                <a:extLst>
                  <a:ext uri="{FF2B5EF4-FFF2-40B4-BE49-F238E27FC236}">
                    <a16:creationId xmlns:a16="http://schemas.microsoft.com/office/drawing/2014/main" id="{00380A86-4B6A-4F2B-995B-1589728A743F}"/>
                  </a:ext>
                </a:extLst>
              </p:cNvPr>
              <p:cNvSpPr/>
              <p:nvPr userDrawn="1"/>
            </p:nvSpPr>
            <p:spPr>
              <a:xfrm>
                <a:off x="6586590" y="4339419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427" name="Rektangel 426">
                <a:extLst>
                  <a:ext uri="{FF2B5EF4-FFF2-40B4-BE49-F238E27FC236}">
                    <a16:creationId xmlns:a16="http://schemas.microsoft.com/office/drawing/2014/main" id="{199302DF-D00C-42AB-9A9E-277FD05E0766}"/>
                  </a:ext>
                </a:extLst>
              </p:cNvPr>
              <p:cNvSpPr/>
              <p:nvPr userDrawn="1"/>
            </p:nvSpPr>
            <p:spPr>
              <a:xfrm>
                <a:off x="6639567" y="4339419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428" name="Rektangel 427">
                <a:extLst>
                  <a:ext uri="{FF2B5EF4-FFF2-40B4-BE49-F238E27FC236}">
                    <a16:creationId xmlns:a16="http://schemas.microsoft.com/office/drawing/2014/main" id="{D562AB1F-6F4E-4E70-BE9D-99F8CD2E3099}"/>
                  </a:ext>
                </a:extLst>
              </p:cNvPr>
              <p:cNvSpPr/>
              <p:nvPr userDrawn="1"/>
            </p:nvSpPr>
            <p:spPr>
              <a:xfrm>
                <a:off x="6586590" y="4420823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429" name="Rektangel 428">
                <a:extLst>
                  <a:ext uri="{FF2B5EF4-FFF2-40B4-BE49-F238E27FC236}">
                    <a16:creationId xmlns:a16="http://schemas.microsoft.com/office/drawing/2014/main" id="{F02A5C87-813E-4385-8332-6932FACF3116}"/>
                  </a:ext>
                </a:extLst>
              </p:cNvPr>
              <p:cNvSpPr/>
              <p:nvPr userDrawn="1"/>
            </p:nvSpPr>
            <p:spPr>
              <a:xfrm>
                <a:off x="6639567" y="4420823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</p:grpSp>
      </p:grpSp>
      <p:grpSp>
        <p:nvGrpSpPr>
          <p:cNvPr id="430" name="Gruppe 429">
            <a:extLst>
              <a:ext uri="{FF2B5EF4-FFF2-40B4-BE49-F238E27FC236}">
                <a16:creationId xmlns:a16="http://schemas.microsoft.com/office/drawing/2014/main" id="{E3029EB5-0AC7-4DDE-ACA1-3D9D57067507}"/>
              </a:ext>
            </a:extLst>
          </p:cNvPr>
          <p:cNvGrpSpPr/>
          <p:nvPr userDrawn="1"/>
        </p:nvGrpSpPr>
        <p:grpSpPr>
          <a:xfrm>
            <a:off x="6770776" y="4046025"/>
            <a:ext cx="99577" cy="1269106"/>
            <a:chOff x="6586590" y="4046025"/>
            <a:chExt cx="99577" cy="1269106"/>
          </a:xfrm>
        </p:grpSpPr>
        <p:grpSp>
          <p:nvGrpSpPr>
            <p:cNvPr id="431" name="Gruppe 430">
              <a:extLst>
                <a:ext uri="{FF2B5EF4-FFF2-40B4-BE49-F238E27FC236}">
                  <a16:creationId xmlns:a16="http://schemas.microsoft.com/office/drawing/2014/main" id="{6A46EB63-1274-4DBD-8FED-5A911499F981}"/>
                </a:ext>
              </a:extLst>
            </p:cNvPr>
            <p:cNvGrpSpPr/>
            <p:nvPr userDrawn="1"/>
          </p:nvGrpSpPr>
          <p:grpSpPr>
            <a:xfrm>
              <a:off x="6586590" y="4046025"/>
              <a:ext cx="99577" cy="130933"/>
              <a:chOff x="6586590" y="4107944"/>
              <a:chExt cx="99577" cy="130933"/>
            </a:xfrm>
          </p:grpSpPr>
          <p:sp>
            <p:nvSpPr>
              <p:cNvPr id="464" name="Rektangel 463">
                <a:extLst>
                  <a:ext uri="{FF2B5EF4-FFF2-40B4-BE49-F238E27FC236}">
                    <a16:creationId xmlns:a16="http://schemas.microsoft.com/office/drawing/2014/main" id="{94BE3C75-4DEC-42C6-9D92-8DFBF1FDEBBA}"/>
                  </a:ext>
                </a:extLst>
              </p:cNvPr>
              <p:cNvSpPr/>
              <p:nvPr userDrawn="1"/>
            </p:nvSpPr>
            <p:spPr>
              <a:xfrm>
                <a:off x="6586590" y="4161652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465" name="Rektangel 464">
                <a:extLst>
                  <a:ext uri="{FF2B5EF4-FFF2-40B4-BE49-F238E27FC236}">
                    <a16:creationId xmlns:a16="http://schemas.microsoft.com/office/drawing/2014/main" id="{A4BC8453-1157-4D7A-8651-E7FDFAC7BE24}"/>
                  </a:ext>
                </a:extLst>
              </p:cNvPr>
              <p:cNvSpPr/>
              <p:nvPr userDrawn="1"/>
            </p:nvSpPr>
            <p:spPr>
              <a:xfrm>
                <a:off x="6639567" y="4161652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466" name="Rektangel: øverste hjørner afrundet 465">
                <a:extLst>
                  <a:ext uri="{FF2B5EF4-FFF2-40B4-BE49-F238E27FC236}">
                    <a16:creationId xmlns:a16="http://schemas.microsoft.com/office/drawing/2014/main" id="{8D59FF8D-DD9C-45C2-AB8B-74BD85F91F63}"/>
                  </a:ext>
                </a:extLst>
              </p:cNvPr>
              <p:cNvSpPr/>
              <p:nvPr userDrawn="1"/>
            </p:nvSpPr>
            <p:spPr>
              <a:xfrm>
                <a:off x="6586590" y="4107944"/>
                <a:ext cx="99577" cy="48797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</p:grpSp>
        <p:grpSp>
          <p:nvGrpSpPr>
            <p:cNvPr id="432" name="Gruppe 431">
              <a:extLst>
                <a:ext uri="{FF2B5EF4-FFF2-40B4-BE49-F238E27FC236}">
                  <a16:creationId xmlns:a16="http://schemas.microsoft.com/office/drawing/2014/main" id="{45611319-A534-4A99-B4B8-CBD95B649E8A}"/>
                </a:ext>
              </a:extLst>
            </p:cNvPr>
            <p:cNvGrpSpPr/>
            <p:nvPr userDrawn="1"/>
          </p:nvGrpSpPr>
          <p:grpSpPr>
            <a:xfrm>
              <a:off x="6586590" y="4257042"/>
              <a:ext cx="99577" cy="158629"/>
              <a:chOff x="6586590" y="4339419"/>
              <a:chExt cx="99577" cy="158629"/>
            </a:xfrm>
          </p:grpSpPr>
          <p:sp>
            <p:nvSpPr>
              <p:cNvPr id="460" name="Rektangel 459">
                <a:extLst>
                  <a:ext uri="{FF2B5EF4-FFF2-40B4-BE49-F238E27FC236}">
                    <a16:creationId xmlns:a16="http://schemas.microsoft.com/office/drawing/2014/main" id="{178D2275-6619-4FB4-B7C8-C8076F173A65}"/>
                  </a:ext>
                </a:extLst>
              </p:cNvPr>
              <p:cNvSpPr/>
              <p:nvPr userDrawn="1"/>
            </p:nvSpPr>
            <p:spPr>
              <a:xfrm>
                <a:off x="6586590" y="4339419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461" name="Rektangel 460">
                <a:extLst>
                  <a:ext uri="{FF2B5EF4-FFF2-40B4-BE49-F238E27FC236}">
                    <a16:creationId xmlns:a16="http://schemas.microsoft.com/office/drawing/2014/main" id="{A04C0D2A-71D0-40C3-A879-DA23B02E4025}"/>
                  </a:ext>
                </a:extLst>
              </p:cNvPr>
              <p:cNvSpPr/>
              <p:nvPr userDrawn="1"/>
            </p:nvSpPr>
            <p:spPr>
              <a:xfrm>
                <a:off x="6639567" y="4339419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462" name="Rektangel 461">
                <a:extLst>
                  <a:ext uri="{FF2B5EF4-FFF2-40B4-BE49-F238E27FC236}">
                    <a16:creationId xmlns:a16="http://schemas.microsoft.com/office/drawing/2014/main" id="{F9D244BB-9E44-4971-874E-E48C1FCEB01D}"/>
                  </a:ext>
                </a:extLst>
              </p:cNvPr>
              <p:cNvSpPr/>
              <p:nvPr userDrawn="1"/>
            </p:nvSpPr>
            <p:spPr>
              <a:xfrm>
                <a:off x="6586590" y="4420823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463" name="Rektangel 462">
                <a:extLst>
                  <a:ext uri="{FF2B5EF4-FFF2-40B4-BE49-F238E27FC236}">
                    <a16:creationId xmlns:a16="http://schemas.microsoft.com/office/drawing/2014/main" id="{B01C666D-BE31-418C-AAEE-E7D658FD52A5}"/>
                  </a:ext>
                </a:extLst>
              </p:cNvPr>
              <p:cNvSpPr/>
              <p:nvPr userDrawn="1"/>
            </p:nvSpPr>
            <p:spPr>
              <a:xfrm>
                <a:off x="6639567" y="4420823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</p:grpSp>
        <p:grpSp>
          <p:nvGrpSpPr>
            <p:cNvPr id="433" name="Gruppe 432">
              <a:extLst>
                <a:ext uri="{FF2B5EF4-FFF2-40B4-BE49-F238E27FC236}">
                  <a16:creationId xmlns:a16="http://schemas.microsoft.com/office/drawing/2014/main" id="{745CF06B-23F0-482F-B1B7-19F9DEA084CB}"/>
                </a:ext>
              </a:extLst>
            </p:cNvPr>
            <p:cNvGrpSpPr/>
            <p:nvPr userDrawn="1"/>
          </p:nvGrpSpPr>
          <p:grpSpPr>
            <a:xfrm>
              <a:off x="6586590" y="4495755"/>
              <a:ext cx="99577" cy="130933"/>
              <a:chOff x="6586590" y="4107944"/>
              <a:chExt cx="99577" cy="130933"/>
            </a:xfrm>
          </p:grpSpPr>
          <p:sp>
            <p:nvSpPr>
              <p:cNvPr id="457" name="Rektangel 456">
                <a:extLst>
                  <a:ext uri="{FF2B5EF4-FFF2-40B4-BE49-F238E27FC236}">
                    <a16:creationId xmlns:a16="http://schemas.microsoft.com/office/drawing/2014/main" id="{5B54E4C6-1BA5-4991-A82A-BC295605C6A8}"/>
                  </a:ext>
                </a:extLst>
              </p:cNvPr>
              <p:cNvSpPr/>
              <p:nvPr userDrawn="1"/>
            </p:nvSpPr>
            <p:spPr>
              <a:xfrm>
                <a:off x="6586590" y="4161652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458" name="Rektangel 457">
                <a:extLst>
                  <a:ext uri="{FF2B5EF4-FFF2-40B4-BE49-F238E27FC236}">
                    <a16:creationId xmlns:a16="http://schemas.microsoft.com/office/drawing/2014/main" id="{60267949-00FA-489E-8456-0FE20BE6D1F3}"/>
                  </a:ext>
                </a:extLst>
              </p:cNvPr>
              <p:cNvSpPr/>
              <p:nvPr userDrawn="1"/>
            </p:nvSpPr>
            <p:spPr>
              <a:xfrm>
                <a:off x="6639567" y="4161652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459" name="Rektangel: øverste hjørner afrundet 458">
                <a:extLst>
                  <a:ext uri="{FF2B5EF4-FFF2-40B4-BE49-F238E27FC236}">
                    <a16:creationId xmlns:a16="http://schemas.microsoft.com/office/drawing/2014/main" id="{3954F634-7F1D-42A1-BAFE-CB7A574175FA}"/>
                  </a:ext>
                </a:extLst>
              </p:cNvPr>
              <p:cNvSpPr/>
              <p:nvPr userDrawn="1"/>
            </p:nvSpPr>
            <p:spPr>
              <a:xfrm>
                <a:off x="6586590" y="4107944"/>
                <a:ext cx="99577" cy="48797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</p:grpSp>
        <p:grpSp>
          <p:nvGrpSpPr>
            <p:cNvPr id="434" name="Gruppe 433">
              <a:extLst>
                <a:ext uri="{FF2B5EF4-FFF2-40B4-BE49-F238E27FC236}">
                  <a16:creationId xmlns:a16="http://schemas.microsoft.com/office/drawing/2014/main" id="{5B9513C0-F010-4FF4-BCB5-9E6498DA831E}"/>
                </a:ext>
              </a:extLst>
            </p:cNvPr>
            <p:cNvGrpSpPr/>
            <p:nvPr userDrawn="1"/>
          </p:nvGrpSpPr>
          <p:grpSpPr>
            <a:xfrm>
              <a:off x="6586590" y="4706772"/>
              <a:ext cx="99577" cy="158629"/>
              <a:chOff x="6586590" y="4339419"/>
              <a:chExt cx="99577" cy="158629"/>
            </a:xfrm>
          </p:grpSpPr>
          <p:sp>
            <p:nvSpPr>
              <p:cNvPr id="453" name="Rektangel 452">
                <a:extLst>
                  <a:ext uri="{FF2B5EF4-FFF2-40B4-BE49-F238E27FC236}">
                    <a16:creationId xmlns:a16="http://schemas.microsoft.com/office/drawing/2014/main" id="{207B14FD-B98D-4368-8487-8256FAD0B88C}"/>
                  </a:ext>
                </a:extLst>
              </p:cNvPr>
              <p:cNvSpPr/>
              <p:nvPr userDrawn="1"/>
            </p:nvSpPr>
            <p:spPr>
              <a:xfrm>
                <a:off x="6586590" y="4339419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454" name="Rektangel 453">
                <a:extLst>
                  <a:ext uri="{FF2B5EF4-FFF2-40B4-BE49-F238E27FC236}">
                    <a16:creationId xmlns:a16="http://schemas.microsoft.com/office/drawing/2014/main" id="{BB20D617-EAD9-482A-B345-1CB8664EB160}"/>
                  </a:ext>
                </a:extLst>
              </p:cNvPr>
              <p:cNvSpPr/>
              <p:nvPr userDrawn="1"/>
            </p:nvSpPr>
            <p:spPr>
              <a:xfrm>
                <a:off x="6639567" y="4339419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455" name="Rektangel 454">
                <a:extLst>
                  <a:ext uri="{FF2B5EF4-FFF2-40B4-BE49-F238E27FC236}">
                    <a16:creationId xmlns:a16="http://schemas.microsoft.com/office/drawing/2014/main" id="{94C9A11C-EC30-4742-8AAE-E527C96D8FDD}"/>
                  </a:ext>
                </a:extLst>
              </p:cNvPr>
              <p:cNvSpPr/>
              <p:nvPr userDrawn="1"/>
            </p:nvSpPr>
            <p:spPr>
              <a:xfrm>
                <a:off x="6586590" y="4420823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456" name="Rektangel 455">
                <a:extLst>
                  <a:ext uri="{FF2B5EF4-FFF2-40B4-BE49-F238E27FC236}">
                    <a16:creationId xmlns:a16="http://schemas.microsoft.com/office/drawing/2014/main" id="{838364B7-EEE5-4C41-A8CF-AE0E51C3400F}"/>
                  </a:ext>
                </a:extLst>
              </p:cNvPr>
              <p:cNvSpPr/>
              <p:nvPr userDrawn="1"/>
            </p:nvSpPr>
            <p:spPr>
              <a:xfrm>
                <a:off x="6639567" y="4420823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</p:grpSp>
        <p:grpSp>
          <p:nvGrpSpPr>
            <p:cNvPr id="435" name="Gruppe 434">
              <a:extLst>
                <a:ext uri="{FF2B5EF4-FFF2-40B4-BE49-F238E27FC236}">
                  <a16:creationId xmlns:a16="http://schemas.microsoft.com/office/drawing/2014/main" id="{D18017AD-1B62-42CA-ADAD-65E3AA0B2C4C}"/>
                </a:ext>
              </a:extLst>
            </p:cNvPr>
            <p:cNvGrpSpPr/>
            <p:nvPr userDrawn="1"/>
          </p:nvGrpSpPr>
          <p:grpSpPr>
            <a:xfrm>
              <a:off x="6586590" y="4945485"/>
              <a:ext cx="99577" cy="130933"/>
              <a:chOff x="6586590" y="4107944"/>
              <a:chExt cx="99577" cy="130933"/>
            </a:xfrm>
          </p:grpSpPr>
          <p:sp>
            <p:nvSpPr>
              <p:cNvPr id="450" name="Rektangel 449">
                <a:extLst>
                  <a:ext uri="{FF2B5EF4-FFF2-40B4-BE49-F238E27FC236}">
                    <a16:creationId xmlns:a16="http://schemas.microsoft.com/office/drawing/2014/main" id="{8898BCDD-799D-4C8A-B6C5-47FBAA91E470}"/>
                  </a:ext>
                </a:extLst>
              </p:cNvPr>
              <p:cNvSpPr/>
              <p:nvPr userDrawn="1"/>
            </p:nvSpPr>
            <p:spPr>
              <a:xfrm>
                <a:off x="6586590" y="4161652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451" name="Rektangel 450">
                <a:extLst>
                  <a:ext uri="{FF2B5EF4-FFF2-40B4-BE49-F238E27FC236}">
                    <a16:creationId xmlns:a16="http://schemas.microsoft.com/office/drawing/2014/main" id="{829DF5CA-99D7-4BEA-A853-139E694C45B4}"/>
                  </a:ext>
                </a:extLst>
              </p:cNvPr>
              <p:cNvSpPr/>
              <p:nvPr userDrawn="1"/>
            </p:nvSpPr>
            <p:spPr>
              <a:xfrm>
                <a:off x="6639567" y="4161652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452" name="Rektangel: øverste hjørner afrundet 451">
                <a:extLst>
                  <a:ext uri="{FF2B5EF4-FFF2-40B4-BE49-F238E27FC236}">
                    <a16:creationId xmlns:a16="http://schemas.microsoft.com/office/drawing/2014/main" id="{C626CF3A-ABD1-4825-A7F8-5E0C85AE173F}"/>
                  </a:ext>
                </a:extLst>
              </p:cNvPr>
              <p:cNvSpPr/>
              <p:nvPr userDrawn="1"/>
            </p:nvSpPr>
            <p:spPr>
              <a:xfrm>
                <a:off x="6586590" y="4107944"/>
                <a:ext cx="99577" cy="48797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</p:grpSp>
        <p:grpSp>
          <p:nvGrpSpPr>
            <p:cNvPr id="436" name="Gruppe 435">
              <a:extLst>
                <a:ext uri="{FF2B5EF4-FFF2-40B4-BE49-F238E27FC236}">
                  <a16:creationId xmlns:a16="http://schemas.microsoft.com/office/drawing/2014/main" id="{463926AD-996F-4477-BAC7-A11160DBD5BF}"/>
                </a:ext>
              </a:extLst>
            </p:cNvPr>
            <p:cNvGrpSpPr/>
            <p:nvPr userDrawn="1"/>
          </p:nvGrpSpPr>
          <p:grpSpPr>
            <a:xfrm>
              <a:off x="6586590" y="5156502"/>
              <a:ext cx="99577" cy="158629"/>
              <a:chOff x="6586590" y="4339419"/>
              <a:chExt cx="99577" cy="158629"/>
            </a:xfrm>
          </p:grpSpPr>
          <p:sp>
            <p:nvSpPr>
              <p:cNvPr id="446" name="Rektangel 445">
                <a:extLst>
                  <a:ext uri="{FF2B5EF4-FFF2-40B4-BE49-F238E27FC236}">
                    <a16:creationId xmlns:a16="http://schemas.microsoft.com/office/drawing/2014/main" id="{03D67241-DBD1-446D-906B-347B4A293C88}"/>
                  </a:ext>
                </a:extLst>
              </p:cNvPr>
              <p:cNvSpPr/>
              <p:nvPr userDrawn="1"/>
            </p:nvSpPr>
            <p:spPr>
              <a:xfrm>
                <a:off x="6586590" y="4339419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447" name="Rektangel 446">
                <a:extLst>
                  <a:ext uri="{FF2B5EF4-FFF2-40B4-BE49-F238E27FC236}">
                    <a16:creationId xmlns:a16="http://schemas.microsoft.com/office/drawing/2014/main" id="{EEB78B13-DEE7-41F6-92FE-F49DCCB79798}"/>
                  </a:ext>
                </a:extLst>
              </p:cNvPr>
              <p:cNvSpPr/>
              <p:nvPr userDrawn="1"/>
            </p:nvSpPr>
            <p:spPr>
              <a:xfrm>
                <a:off x="6639567" y="4339419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448" name="Rektangel 447">
                <a:extLst>
                  <a:ext uri="{FF2B5EF4-FFF2-40B4-BE49-F238E27FC236}">
                    <a16:creationId xmlns:a16="http://schemas.microsoft.com/office/drawing/2014/main" id="{77A651AF-EF0D-41B2-B847-101EDB0047F9}"/>
                  </a:ext>
                </a:extLst>
              </p:cNvPr>
              <p:cNvSpPr/>
              <p:nvPr userDrawn="1"/>
            </p:nvSpPr>
            <p:spPr>
              <a:xfrm>
                <a:off x="6586590" y="4420823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449" name="Rektangel 448">
                <a:extLst>
                  <a:ext uri="{FF2B5EF4-FFF2-40B4-BE49-F238E27FC236}">
                    <a16:creationId xmlns:a16="http://schemas.microsoft.com/office/drawing/2014/main" id="{3AF05908-5F37-42B3-87E8-3F832662F0BA}"/>
                  </a:ext>
                </a:extLst>
              </p:cNvPr>
              <p:cNvSpPr/>
              <p:nvPr userDrawn="1"/>
            </p:nvSpPr>
            <p:spPr>
              <a:xfrm>
                <a:off x="6639567" y="4420823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</p:grpSp>
      </p:grpSp>
      <p:grpSp>
        <p:nvGrpSpPr>
          <p:cNvPr id="467" name="Gruppe 466">
            <a:extLst>
              <a:ext uri="{FF2B5EF4-FFF2-40B4-BE49-F238E27FC236}">
                <a16:creationId xmlns:a16="http://schemas.microsoft.com/office/drawing/2014/main" id="{D9FFD7B8-761A-4233-9AF8-3F19A497BA88}"/>
              </a:ext>
            </a:extLst>
          </p:cNvPr>
          <p:cNvGrpSpPr/>
          <p:nvPr userDrawn="1"/>
        </p:nvGrpSpPr>
        <p:grpSpPr>
          <a:xfrm>
            <a:off x="6954962" y="4046025"/>
            <a:ext cx="99577" cy="1269106"/>
            <a:chOff x="6586590" y="4046025"/>
            <a:chExt cx="99577" cy="1269106"/>
          </a:xfrm>
        </p:grpSpPr>
        <p:grpSp>
          <p:nvGrpSpPr>
            <p:cNvPr id="468" name="Gruppe 467">
              <a:extLst>
                <a:ext uri="{FF2B5EF4-FFF2-40B4-BE49-F238E27FC236}">
                  <a16:creationId xmlns:a16="http://schemas.microsoft.com/office/drawing/2014/main" id="{0A8812F7-A286-412E-A258-940E66FA7595}"/>
                </a:ext>
              </a:extLst>
            </p:cNvPr>
            <p:cNvGrpSpPr/>
            <p:nvPr userDrawn="1"/>
          </p:nvGrpSpPr>
          <p:grpSpPr>
            <a:xfrm>
              <a:off x="6586590" y="4046025"/>
              <a:ext cx="99577" cy="130933"/>
              <a:chOff x="6586590" y="4107944"/>
              <a:chExt cx="99577" cy="130933"/>
            </a:xfrm>
          </p:grpSpPr>
          <p:sp>
            <p:nvSpPr>
              <p:cNvPr id="501" name="Rektangel 500">
                <a:extLst>
                  <a:ext uri="{FF2B5EF4-FFF2-40B4-BE49-F238E27FC236}">
                    <a16:creationId xmlns:a16="http://schemas.microsoft.com/office/drawing/2014/main" id="{E9D52A4F-8971-4725-A325-DB2407682753}"/>
                  </a:ext>
                </a:extLst>
              </p:cNvPr>
              <p:cNvSpPr/>
              <p:nvPr userDrawn="1"/>
            </p:nvSpPr>
            <p:spPr>
              <a:xfrm>
                <a:off x="6586590" y="4161652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502" name="Rektangel 501">
                <a:extLst>
                  <a:ext uri="{FF2B5EF4-FFF2-40B4-BE49-F238E27FC236}">
                    <a16:creationId xmlns:a16="http://schemas.microsoft.com/office/drawing/2014/main" id="{792A86EC-BA74-42F4-85A1-DBC00135A63C}"/>
                  </a:ext>
                </a:extLst>
              </p:cNvPr>
              <p:cNvSpPr/>
              <p:nvPr userDrawn="1"/>
            </p:nvSpPr>
            <p:spPr>
              <a:xfrm>
                <a:off x="6639567" y="4161652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503" name="Rektangel: øverste hjørner afrundet 502">
                <a:extLst>
                  <a:ext uri="{FF2B5EF4-FFF2-40B4-BE49-F238E27FC236}">
                    <a16:creationId xmlns:a16="http://schemas.microsoft.com/office/drawing/2014/main" id="{C3C4CD40-71F5-454F-85F7-D04C6AA60876}"/>
                  </a:ext>
                </a:extLst>
              </p:cNvPr>
              <p:cNvSpPr/>
              <p:nvPr userDrawn="1"/>
            </p:nvSpPr>
            <p:spPr>
              <a:xfrm>
                <a:off x="6586590" y="4107944"/>
                <a:ext cx="99577" cy="48797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</p:grpSp>
        <p:grpSp>
          <p:nvGrpSpPr>
            <p:cNvPr id="469" name="Gruppe 468">
              <a:extLst>
                <a:ext uri="{FF2B5EF4-FFF2-40B4-BE49-F238E27FC236}">
                  <a16:creationId xmlns:a16="http://schemas.microsoft.com/office/drawing/2014/main" id="{59E3B372-0F8D-44AF-9DB8-1FE3E4CB844E}"/>
                </a:ext>
              </a:extLst>
            </p:cNvPr>
            <p:cNvGrpSpPr/>
            <p:nvPr userDrawn="1"/>
          </p:nvGrpSpPr>
          <p:grpSpPr>
            <a:xfrm>
              <a:off x="6586590" y="4257042"/>
              <a:ext cx="99577" cy="158629"/>
              <a:chOff x="6586590" y="4339419"/>
              <a:chExt cx="99577" cy="158629"/>
            </a:xfrm>
          </p:grpSpPr>
          <p:sp>
            <p:nvSpPr>
              <p:cNvPr id="497" name="Rektangel 496">
                <a:extLst>
                  <a:ext uri="{FF2B5EF4-FFF2-40B4-BE49-F238E27FC236}">
                    <a16:creationId xmlns:a16="http://schemas.microsoft.com/office/drawing/2014/main" id="{9CF914FA-2505-4268-9D19-73F7C604807D}"/>
                  </a:ext>
                </a:extLst>
              </p:cNvPr>
              <p:cNvSpPr/>
              <p:nvPr userDrawn="1"/>
            </p:nvSpPr>
            <p:spPr>
              <a:xfrm>
                <a:off x="6586590" y="4339419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498" name="Rektangel 497">
                <a:extLst>
                  <a:ext uri="{FF2B5EF4-FFF2-40B4-BE49-F238E27FC236}">
                    <a16:creationId xmlns:a16="http://schemas.microsoft.com/office/drawing/2014/main" id="{93226638-AA1F-4891-A665-CB969667D642}"/>
                  </a:ext>
                </a:extLst>
              </p:cNvPr>
              <p:cNvSpPr/>
              <p:nvPr userDrawn="1"/>
            </p:nvSpPr>
            <p:spPr>
              <a:xfrm>
                <a:off x="6639567" y="4339419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499" name="Rektangel 498">
                <a:extLst>
                  <a:ext uri="{FF2B5EF4-FFF2-40B4-BE49-F238E27FC236}">
                    <a16:creationId xmlns:a16="http://schemas.microsoft.com/office/drawing/2014/main" id="{6929DE60-88AF-4C55-923A-DE22FB5F0699}"/>
                  </a:ext>
                </a:extLst>
              </p:cNvPr>
              <p:cNvSpPr/>
              <p:nvPr userDrawn="1"/>
            </p:nvSpPr>
            <p:spPr>
              <a:xfrm>
                <a:off x="6586590" y="4420823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500" name="Rektangel 499">
                <a:extLst>
                  <a:ext uri="{FF2B5EF4-FFF2-40B4-BE49-F238E27FC236}">
                    <a16:creationId xmlns:a16="http://schemas.microsoft.com/office/drawing/2014/main" id="{D70D46E5-3E47-431B-8396-81B2A5BDFFDF}"/>
                  </a:ext>
                </a:extLst>
              </p:cNvPr>
              <p:cNvSpPr/>
              <p:nvPr userDrawn="1"/>
            </p:nvSpPr>
            <p:spPr>
              <a:xfrm>
                <a:off x="6639567" y="4420823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</p:grpSp>
        <p:grpSp>
          <p:nvGrpSpPr>
            <p:cNvPr id="470" name="Gruppe 469">
              <a:extLst>
                <a:ext uri="{FF2B5EF4-FFF2-40B4-BE49-F238E27FC236}">
                  <a16:creationId xmlns:a16="http://schemas.microsoft.com/office/drawing/2014/main" id="{38B56FBD-898E-476D-83D4-9A321BC4CCF4}"/>
                </a:ext>
              </a:extLst>
            </p:cNvPr>
            <p:cNvGrpSpPr/>
            <p:nvPr userDrawn="1"/>
          </p:nvGrpSpPr>
          <p:grpSpPr>
            <a:xfrm>
              <a:off x="6586590" y="4495755"/>
              <a:ext cx="99577" cy="130933"/>
              <a:chOff x="6586590" y="4107944"/>
              <a:chExt cx="99577" cy="130933"/>
            </a:xfrm>
          </p:grpSpPr>
          <p:sp>
            <p:nvSpPr>
              <p:cNvPr id="494" name="Rektangel 493">
                <a:extLst>
                  <a:ext uri="{FF2B5EF4-FFF2-40B4-BE49-F238E27FC236}">
                    <a16:creationId xmlns:a16="http://schemas.microsoft.com/office/drawing/2014/main" id="{CC98DDDB-0316-4B30-A53B-C62C3FDF5C87}"/>
                  </a:ext>
                </a:extLst>
              </p:cNvPr>
              <p:cNvSpPr/>
              <p:nvPr userDrawn="1"/>
            </p:nvSpPr>
            <p:spPr>
              <a:xfrm>
                <a:off x="6586590" y="4161652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495" name="Rektangel 494">
                <a:extLst>
                  <a:ext uri="{FF2B5EF4-FFF2-40B4-BE49-F238E27FC236}">
                    <a16:creationId xmlns:a16="http://schemas.microsoft.com/office/drawing/2014/main" id="{F7D3FB00-1376-4BC6-8605-8F31640F5D88}"/>
                  </a:ext>
                </a:extLst>
              </p:cNvPr>
              <p:cNvSpPr/>
              <p:nvPr userDrawn="1"/>
            </p:nvSpPr>
            <p:spPr>
              <a:xfrm>
                <a:off x="6639567" y="4161652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496" name="Rektangel: øverste hjørner afrundet 495">
                <a:extLst>
                  <a:ext uri="{FF2B5EF4-FFF2-40B4-BE49-F238E27FC236}">
                    <a16:creationId xmlns:a16="http://schemas.microsoft.com/office/drawing/2014/main" id="{1BFA9BC0-1F11-41E0-9671-D1E06246A552}"/>
                  </a:ext>
                </a:extLst>
              </p:cNvPr>
              <p:cNvSpPr/>
              <p:nvPr userDrawn="1"/>
            </p:nvSpPr>
            <p:spPr>
              <a:xfrm>
                <a:off x="6586590" y="4107944"/>
                <a:ext cx="99577" cy="48797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</p:grpSp>
        <p:grpSp>
          <p:nvGrpSpPr>
            <p:cNvPr id="471" name="Gruppe 470">
              <a:extLst>
                <a:ext uri="{FF2B5EF4-FFF2-40B4-BE49-F238E27FC236}">
                  <a16:creationId xmlns:a16="http://schemas.microsoft.com/office/drawing/2014/main" id="{B403ADE5-6BCE-451B-BADC-08A8D537C67C}"/>
                </a:ext>
              </a:extLst>
            </p:cNvPr>
            <p:cNvGrpSpPr/>
            <p:nvPr userDrawn="1"/>
          </p:nvGrpSpPr>
          <p:grpSpPr>
            <a:xfrm>
              <a:off x="6586590" y="4706772"/>
              <a:ext cx="99577" cy="158629"/>
              <a:chOff x="6586590" y="4339419"/>
              <a:chExt cx="99577" cy="158629"/>
            </a:xfrm>
          </p:grpSpPr>
          <p:sp>
            <p:nvSpPr>
              <p:cNvPr id="490" name="Rektangel 489">
                <a:extLst>
                  <a:ext uri="{FF2B5EF4-FFF2-40B4-BE49-F238E27FC236}">
                    <a16:creationId xmlns:a16="http://schemas.microsoft.com/office/drawing/2014/main" id="{2AD8C0B5-EE14-42DA-947B-297C24031AB2}"/>
                  </a:ext>
                </a:extLst>
              </p:cNvPr>
              <p:cNvSpPr/>
              <p:nvPr userDrawn="1"/>
            </p:nvSpPr>
            <p:spPr>
              <a:xfrm>
                <a:off x="6586590" y="4339419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491" name="Rektangel 490">
                <a:extLst>
                  <a:ext uri="{FF2B5EF4-FFF2-40B4-BE49-F238E27FC236}">
                    <a16:creationId xmlns:a16="http://schemas.microsoft.com/office/drawing/2014/main" id="{E2EC1570-2D64-49C7-A92A-F9E2A5156521}"/>
                  </a:ext>
                </a:extLst>
              </p:cNvPr>
              <p:cNvSpPr/>
              <p:nvPr userDrawn="1"/>
            </p:nvSpPr>
            <p:spPr>
              <a:xfrm>
                <a:off x="6639567" y="4339419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492" name="Rektangel 491">
                <a:extLst>
                  <a:ext uri="{FF2B5EF4-FFF2-40B4-BE49-F238E27FC236}">
                    <a16:creationId xmlns:a16="http://schemas.microsoft.com/office/drawing/2014/main" id="{E35CB2B0-01EC-4B3A-B8DF-D79F591FEE85}"/>
                  </a:ext>
                </a:extLst>
              </p:cNvPr>
              <p:cNvSpPr/>
              <p:nvPr userDrawn="1"/>
            </p:nvSpPr>
            <p:spPr>
              <a:xfrm>
                <a:off x="6586590" y="4420823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493" name="Rektangel 492">
                <a:extLst>
                  <a:ext uri="{FF2B5EF4-FFF2-40B4-BE49-F238E27FC236}">
                    <a16:creationId xmlns:a16="http://schemas.microsoft.com/office/drawing/2014/main" id="{83464E59-37B0-4BE6-B0AD-D809F376EEE5}"/>
                  </a:ext>
                </a:extLst>
              </p:cNvPr>
              <p:cNvSpPr/>
              <p:nvPr userDrawn="1"/>
            </p:nvSpPr>
            <p:spPr>
              <a:xfrm>
                <a:off x="6639567" y="4420823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</p:grpSp>
        <p:grpSp>
          <p:nvGrpSpPr>
            <p:cNvPr id="472" name="Gruppe 471">
              <a:extLst>
                <a:ext uri="{FF2B5EF4-FFF2-40B4-BE49-F238E27FC236}">
                  <a16:creationId xmlns:a16="http://schemas.microsoft.com/office/drawing/2014/main" id="{0561E4ED-BE3B-4043-AF02-8AF2EAE9C040}"/>
                </a:ext>
              </a:extLst>
            </p:cNvPr>
            <p:cNvGrpSpPr/>
            <p:nvPr userDrawn="1"/>
          </p:nvGrpSpPr>
          <p:grpSpPr>
            <a:xfrm>
              <a:off x="6586590" y="4945485"/>
              <a:ext cx="99577" cy="130933"/>
              <a:chOff x="6586590" y="4107944"/>
              <a:chExt cx="99577" cy="130933"/>
            </a:xfrm>
          </p:grpSpPr>
          <p:sp>
            <p:nvSpPr>
              <p:cNvPr id="487" name="Rektangel 486">
                <a:extLst>
                  <a:ext uri="{FF2B5EF4-FFF2-40B4-BE49-F238E27FC236}">
                    <a16:creationId xmlns:a16="http://schemas.microsoft.com/office/drawing/2014/main" id="{A00EAC9C-C2A2-4D17-97EC-ABEFF049C497}"/>
                  </a:ext>
                </a:extLst>
              </p:cNvPr>
              <p:cNvSpPr/>
              <p:nvPr userDrawn="1"/>
            </p:nvSpPr>
            <p:spPr>
              <a:xfrm>
                <a:off x="6586590" y="4161652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488" name="Rektangel 487">
                <a:extLst>
                  <a:ext uri="{FF2B5EF4-FFF2-40B4-BE49-F238E27FC236}">
                    <a16:creationId xmlns:a16="http://schemas.microsoft.com/office/drawing/2014/main" id="{53567470-B4AF-4E29-91A4-38B62CF772F6}"/>
                  </a:ext>
                </a:extLst>
              </p:cNvPr>
              <p:cNvSpPr/>
              <p:nvPr userDrawn="1"/>
            </p:nvSpPr>
            <p:spPr>
              <a:xfrm>
                <a:off x="6639567" y="4161652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489" name="Rektangel: øverste hjørner afrundet 488">
                <a:extLst>
                  <a:ext uri="{FF2B5EF4-FFF2-40B4-BE49-F238E27FC236}">
                    <a16:creationId xmlns:a16="http://schemas.microsoft.com/office/drawing/2014/main" id="{5F5C3476-DF13-444B-969B-E80758AF0747}"/>
                  </a:ext>
                </a:extLst>
              </p:cNvPr>
              <p:cNvSpPr/>
              <p:nvPr userDrawn="1"/>
            </p:nvSpPr>
            <p:spPr>
              <a:xfrm>
                <a:off x="6586590" y="4107944"/>
                <a:ext cx="99577" cy="48797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</p:grpSp>
        <p:grpSp>
          <p:nvGrpSpPr>
            <p:cNvPr id="473" name="Gruppe 472">
              <a:extLst>
                <a:ext uri="{FF2B5EF4-FFF2-40B4-BE49-F238E27FC236}">
                  <a16:creationId xmlns:a16="http://schemas.microsoft.com/office/drawing/2014/main" id="{9511BD74-01C0-47B8-95FC-A118D27DF4A0}"/>
                </a:ext>
              </a:extLst>
            </p:cNvPr>
            <p:cNvGrpSpPr/>
            <p:nvPr userDrawn="1"/>
          </p:nvGrpSpPr>
          <p:grpSpPr>
            <a:xfrm>
              <a:off x="6586590" y="5156502"/>
              <a:ext cx="99577" cy="158629"/>
              <a:chOff x="6586590" y="4339419"/>
              <a:chExt cx="99577" cy="158629"/>
            </a:xfrm>
          </p:grpSpPr>
          <p:sp>
            <p:nvSpPr>
              <p:cNvPr id="483" name="Rektangel 482">
                <a:extLst>
                  <a:ext uri="{FF2B5EF4-FFF2-40B4-BE49-F238E27FC236}">
                    <a16:creationId xmlns:a16="http://schemas.microsoft.com/office/drawing/2014/main" id="{71F24A88-43DF-4497-ABDB-145296E80995}"/>
                  </a:ext>
                </a:extLst>
              </p:cNvPr>
              <p:cNvSpPr/>
              <p:nvPr userDrawn="1"/>
            </p:nvSpPr>
            <p:spPr>
              <a:xfrm>
                <a:off x="6586590" y="4339419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484" name="Rektangel 483">
                <a:extLst>
                  <a:ext uri="{FF2B5EF4-FFF2-40B4-BE49-F238E27FC236}">
                    <a16:creationId xmlns:a16="http://schemas.microsoft.com/office/drawing/2014/main" id="{336DDE5E-2E0E-464F-A8E1-DAC0AFE41E47}"/>
                  </a:ext>
                </a:extLst>
              </p:cNvPr>
              <p:cNvSpPr/>
              <p:nvPr userDrawn="1"/>
            </p:nvSpPr>
            <p:spPr>
              <a:xfrm>
                <a:off x="6639567" y="4339419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485" name="Rektangel 484">
                <a:extLst>
                  <a:ext uri="{FF2B5EF4-FFF2-40B4-BE49-F238E27FC236}">
                    <a16:creationId xmlns:a16="http://schemas.microsoft.com/office/drawing/2014/main" id="{CBBEDBA4-1673-4B5C-BFD1-D2A6B88EFC76}"/>
                  </a:ext>
                </a:extLst>
              </p:cNvPr>
              <p:cNvSpPr/>
              <p:nvPr userDrawn="1"/>
            </p:nvSpPr>
            <p:spPr>
              <a:xfrm>
                <a:off x="6586590" y="4420823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486" name="Rektangel 485">
                <a:extLst>
                  <a:ext uri="{FF2B5EF4-FFF2-40B4-BE49-F238E27FC236}">
                    <a16:creationId xmlns:a16="http://schemas.microsoft.com/office/drawing/2014/main" id="{235D123D-7FE9-4521-A2EA-A928159B7D6A}"/>
                  </a:ext>
                </a:extLst>
              </p:cNvPr>
              <p:cNvSpPr/>
              <p:nvPr userDrawn="1"/>
            </p:nvSpPr>
            <p:spPr>
              <a:xfrm>
                <a:off x="6639567" y="4420823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</p:grpSp>
      </p:grpSp>
      <p:grpSp>
        <p:nvGrpSpPr>
          <p:cNvPr id="504" name="Gruppe 503">
            <a:extLst>
              <a:ext uri="{FF2B5EF4-FFF2-40B4-BE49-F238E27FC236}">
                <a16:creationId xmlns:a16="http://schemas.microsoft.com/office/drawing/2014/main" id="{487D81BB-7034-49BA-9F91-B615D9C2071B}"/>
              </a:ext>
            </a:extLst>
          </p:cNvPr>
          <p:cNvGrpSpPr/>
          <p:nvPr userDrawn="1"/>
        </p:nvGrpSpPr>
        <p:grpSpPr>
          <a:xfrm>
            <a:off x="7139147" y="4046025"/>
            <a:ext cx="99577" cy="1718833"/>
            <a:chOff x="6586590" y="4046025"/>
            <a:chExt cx="99577" cy="1718833"/>
          </a:xfrm>
        </p:grpSpPr>
        <p:grpSp>
          <p:nvGrpSpPr>
            <p:cNvPr id="505" name="Gruppe 504">
              <a:extLst>
                <a:ext uri="{FF2B5EF4-FFF2-40B4-BE49-F238E27FC236}">
                  <a16:creationId xmlns:a16="http://schemas.microsoft.com/office/drawing/2014/main" id="{EDAFB757-0B5F-4600-8C70-17F9A79EBF46}"/>
                </a:ext>
              </a:extLst>
            </p:cNvPr>
            <p:cNvGrpSpPr/>
            <p:nvPr userDrawn="1"/>
          </p:nvGrpSpPr>
          <p:grpSpPr>
            <a:xfrm>
              <a:off x="6586590" y="4046025"/>
              <a:ext cx="99577" cy="130933"/>
              <a:chOff x="6586590" y="4107944"/>
              <a:chExt cx="99577" cy="130933"/>
            </a:xfrm>
          </p:grpSpPr>
          <p:sp>
            <p:nvSpPr>
              <p:cNvPr id="538" name="Rektangel 537">
                <a:extLst>
                  <a:ext uri="{FF2B5EF4-FFF2-40B4-BE49-F238E27FC236}">
                    <a16:creationId xmlns:a16="http://schemas.microsoft.com/office/drawing/2014/main" id="{422844BD-3B4C-4954-8E86-2AB2E04927EF}"/>
                  </a:ext>
                </a:extLst>
              </p:cNvPr>
              <p:cNvSpPr/>
              <p:nvPr userDrawn="1"/>
            </p:nvSpPr>
            <p:spPr>
              <a:xfrm>
                <a:off x="6586590" y="4161652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539" name="Rektangel 538">
                <a:extLst>
                  <a:ext uri="{FF2B5EF4-FFF2-40B4-BE49-F238E27FC236}">
                    <a16:creationId xmlns:a16="http://schemas.microsoft.com/office/drawing/2014/main" id="{90D5ED91-7DE8-4AD4-B730-0A336C1BABA0}"/>
                  </a:ext>
                </a:extLst>
              </p:cNvPr>
              <p:cNvSpPr/>
              <p:nvPr userDrawn="1"/>
            </p:nvSpPr>
            <p:spPr>
              <a:xfrm>
                <a:off x="6639567" y="4161652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540" name="Rektangel: øverste hjørner afrundet 539">
                <a:extLst>
                  <a:ext uri="{FF2B5EF4-FFF2-40B4-BE49-F238E27FC236}">
                    <a16:creationId xmlns:a16="http://schemas.microsoft.com/office/drawing/2014/main" id="{E5D434BC-4C28-41FE-99CC-22B421FEC9C2}"/>
                  </a:ext>
                </a:extLst>
              </p:cNvPr>
              <p:cNvSpPr/>
              <p:nvPr userDrawn="1"/>
            </p:nvSpPr>
            <p:spPr>
              <a:xfrm>
                <a:off x="6586590" y="4107944"/>
                <a:ext cx="99577" cy="48797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</p:grpSp>
        <p:grpSp>
          <p:nvGrpSpPr>
            <p:cNvPr id="506" name="Gruppe 505">
              <a:extLst>
                <a:ext uri="{FF2B5EF4-FFF2-40B4-BE49-F238E27FC236}">
                  <a16:creationId xmlns:a16="http://schemas.microsoft.com/office/drawing/2014/main" id="{EAB9973D-7BB2-4A41-8E53-DD7A973A2F80}"/>
                </a:ext>
              </a:extLst>
            </p:cNvPr>
            <p:cNvGrpSpPr/>
            <p:nvPr userDrawn="1"/>
          </p:nvGrpSpPr>
          <p:grpSpPr>
            <a:xfrm>
              <a:off x="6586590" y="4257042"/>
              <a:ext cx="99577" cy="158629"/>
              <a:chOff x="6586590" y="4339419"/>
              <a:chExt cx="99577" cy="158629"/>
            </a:xfrm>
          </p:grpSpPr>
          <p:sp>
            <p:nvSpPr>
              <p:cNvPr id="534" name="Rektangel 533">
                <a:extLst>
                  <a:ext uri="{FF2B5EF4-FFF2-40B4-BE49-F238E27FC236}">
                    <a16:creationId xmlns:a16="http://schemas.microsoft.com/office/drawing/2014/main" id="{065A8711-C107-410E-AF0D-8ED899754200}"/>
                  </a:ext>
                </a:extLst>
              </p:cNvPr>
              <p:cNvSpPr/>
              <p:nvPr userDrawn="1"/>
            </p:nvSpPr>
            <p:spPr>
              <a:xfrm>
                <a:off x="6586590" y="4339419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535" name="Rektangel 534">
                <a:extLst>
                  <a:ext uri="{FF2B5EF4-FFF2-40B4-BE49-F238E27FC236}">
                    <a16:creationId xmlns:a16="http://schemas.microsoft.com/office/drawing/2014/main" id="{A85A67EE-8D0D-4682-8F38-32DE31551736}"/>
                  </a:ext>
                </a:extLst>
              </p:cNvPr>
              <p:cNvSpPr/>
              <p:nvPr userDrawn="1"/>
            </p:nvSpPr>
            <p:spPr>
              <a:xfrm>
                <a:off x="6639567" y="4339419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536" name="Rektangel 535">
                <a:extLst>
                  <a:ext uri="{FF2B5EF4-FFF2-40B4-BE49-F238E27FC236}">
                    <a16:creationId xmlns:a16="http://schemas.microsoft.com/office/drawing/2014/main" id="{06A56B14-173B-400B-B6D5-A04FF997C9F8}"/>
                  </a:ext>
                </a:extLst>
              </p:cNvPr>
              <p:cNvSpPr/>
              <p:nvPr userDrawn="1"/>
            </p:nvSpPr>
            <p:spPr>
              <a:xfrm>
                <a:off x="6586590" y="4420823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537" name="Rektangel 536">
                <a:extLst>
                  <a:ext uri="{FF2B5EF4-FFF2-40B4-BE49-F238E27FC236}">
                    <a16:creationId xmlns:a16="http://schemas.microsoft.com/office/drawing/2014/main" id="{9BA1F6C7-9495-42D0-A081-C47A9BC485FC}"/>
                  </a:ext>
                </a:extLst>
              </p:cNvPr>
              <p:cNvSpPr/>
              <p:nvPr userDrawn="1"/>
            </p:nvSpPr>
            <p:spPr>
              <a:xfrm>
                <a:off x="6639567" y="4420823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</p:grpSp>
        <p:grpSp>
          <p:nvGrpSpPr>
            <p:cNvPr id="507" name="Gruppe 506">
              <a:extLst>
                <a:ext uri="{FF2B5EF4-FFF2-40B4-BE49-F238E27FC236}">
                  <a16:creationId xmlns:a16="http://schemas.microsoft.com/office/drawing/2014/main" id="{5434D7DE-41C3-4090-9891-67A4B9560134}"/>
                </a:ext>
              </a:extLst>
            </p:cNvPr>
            <p:cNvGrpSpPr/>
            <p:nvPr userDrawn="1"/>
          </p:nvGrpSpPr>
          <p:grpSpPr>
            <a:xfrm>
              <a:off x="6586590" y="4495755"/>
              <a:ext cx="99577" cy="130933"/>
              <a:chOff x="6586590" y="4107944"/>
              <a:chExt cx="99577" cy="130933"/>
            </a:xfrm>
          </p:grpSpPr>
          <p:sp>
            <p:nvSpPr>
              <p:cNvPr id="531" name="Rektangel 530">
                <a:extLst>
                  <a:ext uri="{FF2B5EF4-FFF2-40B4-BE49-F238E27FC236}">
                    <a16:creationId xmlns:a16="http://schemas.microsoft.com/office/drawing/2014/main" id="{228B2903-14D7-4F40-B4B9-1FEBE1633435}"/>
                  </a:ext>
                </a:extLst>
              </p:cNvPr>
              <p:cNvSpPr/>
              <p:nvPr userDrawn="1"/>
            </p:nvSpPr>
            <p:spPr>
              <a:xfrm>
                <a:off x="6586590" y="4161652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532" name="Rektangel 531">
                <a:extLst>
                  <a:ext uri="{FF2B5EF4-FFF2-40B4-BE49-F238E27FC236}">
                    <a16:creationId xmlns:a16="http://schemas.microsoft.com/office/drawing/2014/main" id="{7A608E58-6C12-46AB-A822-6A52537BD4C0}"/>
                  </a:ext>
                </a:extLst>
              </p:cNvPr>
              <p:cNvSpPr/>
              <p:nvPr userDrawn="1"/>
            </p:nvSpPr>
            <p:spPr>
              <a:xfrm>
                <a:off x="6639567" y="4161652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533" name="Rektangel: øverste hjørner afrundet 532">
                <a:extLst>
                  <a:ext uri="{FF2B5EF4-FFF2-40B4-BE49-F238E27FC236}">
                    <a16:creationId xmlns:a16="http://schemas.microsoft.com/office/drawing/2014/main" id="{8B6B8521-025B-47AA-BD17-2D68DD00F5BF}"/>
                  </a:ext>
                </a:extLst>
              </p:cNvPr>
              <p:cNvSpPr/>
              <p:nvPr userDrawn="1"/>
            </p:nvSpPr>
            <p:spPr>
              <a:xfrm>
                <a:off x="6586590" y="4107944"/>
                <a:ext cx="99577" cy="48797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</p:grpSp>
        <p:grpSp>
          <p:nvGrpSpPr>
            <p:cNvPr id="508" name="Gruppe 507">
              <a:extLst>
                <a:ext uri="{FF2B5EF4-FFF2-40B4-BE49-F238E27FC236}">
                  <a16:creationId xmlns:a16="http://schemas.microsoft.com/office/drawing/2014/main" id="{155F0DD3-557B-4D40-A98A-AC07475A8049}"/>
                </a:ext>
              </a:extLst>
            </p:cNvPr>
            <p:cNvGrpSpPr/>
            <p:nvPr userDrawn="1"/>
          </p:nvGrpSpPr>
          <p:grpSpPr>
            <a:xfrm>
              <a:off x="6586590" y="4706772"/>
              <a:ext cx="99577" cy="158629"/>
              <a:chOff x="6586590" y="4339419"/>
              <a:chExt cx="99577" cy="158629"/>
            </a:xfrm>
          </p:grpSpPr>
          <p:sp>
            <p:nvSpPr>
              <p:cNvPr id="527" name="Rektangel 526">
                <a:extLst>
                  <a:ext uri="{FF2B5EF4-FFF2-40B4-BE49-F238E27FC236}">
                    <a16:creationId xmlns:a16="http://schemas.microsoft.com/office/drawing/2014/main" id="{0E534F49-B78E-4F53-BE1F-16837AA450A5}"/>
                  </a:ext>
                </a:extLst>
              </p:cNvPr>
              <p:cNvSpPr/>
              <p:nvPr userDrawn="1"/>
            </p:nvSpPr>
            <p:spPr>
              <a:xfrm>
                <a:off x="6586590" y="4339419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528" name="Rektangel 527">
                <a:extLst>
                  <a:ext uri="{FF2B5EF4-FFF2-40B4-BE49-F238E27FC236}">
                    <a16:creationId xmlns:a16="http://schemas.microsoft.com/office/drawing/2014/main" id="{45922AAA-0B26-4325-AC96-B660469F6900}"/>
                  </a:ext>
                </a:extLst>
              </p:cNvPr>
              <p:cNvSpPr/>
              <p:nvPr userDrawn="1"/>
            </p:nvSpPr>
            <p:spPr>
              <a:xfrm>
                <a:off x="6639567" y="4339419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529" name="Rektangel 528">
                <a:extLst>
                  <a:ext uri="{FF2B5EF4-FFF2-40B4-BE49-F238E27FC236}">
                    <a16:creationId xmlns:a16="http://schemas.microsoft.com/office/drawing/2014/main" id="{C5F48C3B-57B5-400E-A79F-A19983571666}"/>
                  </a:ext>
                </a:extLst>
              </p:cNvPr>
              <p:cNvSpPr/>
              <p:nvPr userDrawn="1"/>
            </p:nvSpPr>
            <p:spPr>
              <a:xfrm>
                <a:off x="6586590" y="4420823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530" name="Rektangel 529">
                <a:extLst>
                  <a:ext uri="{FF2B5EF4-FFF2-40B4-BE49-F238E27FC236}">
                    <a16:creationId xmlns:a16="http://schemas.microsoft.com/office/drawing/2014/main" id="{58127A49-5404-47DB-8E2F-39912ED1F3F2}"/>
                  </a:ext>
                </a:extLst>
              </p:cNvPr>
              <p:cNvSpPr/>
              <p:nvPr userDrawn="1"/>
            </p:nvSpPr>
            <p:spPr>
              <a:xfrm>
                <a:off x="6639567" y="4420823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</p:grpSp>
        <p:grpSp>
          <p:nvGrpSpPr>
            <p:cNvPr id="509" name="Gruppe 508">
              <a:extLst>
                <a:ext uri="{FF2B5EF4-FFF2-40B4-BE49-F238E27FC236}">
                  <a16:creationId xmlns:a16="http://schemas.microsoft.com/office/drawing/2014/main" id="{78976A30-D8D9-4AF1-A115-60CF85FB28A6}"/>
                </a:ext>
              </a:extLst>
            </p:cNvPr>
            <p:cNvGrpSpPr/>
            <p:nvPr userDrawn="1"/>
          </p:nvGrpSpPr>
          <p:grpSpPr>
            <a:xfrm>
              <a:off x="6586590" y="4945485"/>
              <a:ext cx="99577" cy="130933"/>
              <a:chOff x="6586590" y="4107944"/>
              <a:chExt cx="99577" cy="130933"/>
            </a:xfrm>
          </p:grpSpPr>
          <p:sp>
            <p:nvSpPr>
              <p:cNvPr id="524" name="Rektangel 523">
                <a:extLst>
                  <a:ext uri="{FF2B5EF4-FFF2-40B4-BE49-F238E27FC236}">
                    <a16:creationId xmlns:a16="http://schemas.microsoft.com/office/drawing/2014/main" id="{39D0AD58-8746-4240-BCC5-9C28F3D9759D}"/>
                  </a:ext>
                </a:extLst>
              </p:cNvPr>
              <p:cNvSpPr/>
              <p:nvPr userDrawn="1"/>
            </p:nvSpPr>
            <p:spPr>
              <a:xfrm>
                <a:off x="6586590" y="4161652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525" name="Rektangel 524">
                <a:extLst>
                  <a:ext uri="{FF2B5EF4-FFF2-40B4-BE49-F238E27FC236}">
                    <a16:creationId xmlns:a16="http://schemas.microsoft.com/office/drawing/2014/main" id="{2D053CD5-1557-424C-81D8-9262BEA85DF8}"/>
                  </a:ext>
                </a:extLst>
              </p:cNvPr>
              <p:cNvSpPr/>
              <p:nvPr userDrawn="1"/>
            </p:nvSpPr>
            <p:spPr>
              <a:xfrm>
                <a:off x="6639567" y="4161652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526" name="Rektangel: øverste hjørner afrundet 525">
                <a:extLst>
                  <a:ext uri="{FF2B5EF4-FFF2-40B4-BE49-F238E27FC236}">
                    <a16:creationId xmlns:a16="http://schemas.microsoft.com/office/drawing/2014/main" id="{DD90DAF1-17CF-4972-8835-F67EC6E3E211}"/>
                  </a:ext>
                </a:extLst>
              </p:cNvPr>
              <p:cNvSpPr/>
              <p:nvPr userDrawn="1"/>
            </p:nvSpPr>
            <p:spPr>
              <a:xfrm>
                <a:off x="6586590" y="4107944"/>
                <a:ext cx="99577" cy="48797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</p:grpSp>
        <p:grpSp>
          <p:nvGrpSpPr>
            <p:cNvPr id="510" name="Gruppe 509">
              <a:extLst>
                <a:ext uri="{FF2B5EF4-FFF2-40B4-BE49-F238E27FC236}">
                  <a16:creationId xmlns:a16="http://schemas.microsoft.com/office/drawing/2014/main" id="{AFFE7990-31D2-4B8C-AFED-301B17E73DBD}"/>
                </a:ext>
              </a:extLst>
            </p:cNvPr>
            <p:cNvGrpSpPr/>
            <p:nvPr userDrawn="1"/>
          </p:nvGrpSpPr>
          <p:grpSpPr>
            <a:xfrm>
              <a:off x="6586590" y="5156502"/>
              <a:ext cx="99577" cy="158629"/>
              <a:chOff x="6586590" y="4339419"/>
              <a:chExt cx="99577" cy="158629"/>
            </a:xfrm>
          </p:grpSpPr>
          <p:sp>
            <p:nvSpPr>
              <p:cNvPr id="520" name="Rektangel 519">
                <a:extLst>
                  <a:ext uri="{FF2B5EF4-FFF2-40B4-BE49-F238E27FC236}">
                    <a16:creationId xmlns:a16="http://schemas.microsoft.com/office/drawing/2014/main" id="{642FD02F-1614-4EF4-8251-56F94EA5E554}"/>
                  </a:ext>
                </a:extLst>
              </p:cNvPr>
              <p:cNvSpPr/>
              <p:nvPr userDrawn="1"/>
            </p:nvSpPr>
            <p:spPr>
              <a:xfrm>
                <a:off x="6586590" y="4339419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521" name="Rektangel 520">
                <a:extLst>
                  <a:ext uri="{FF2B5EF4-FFF2-40B4-BE49-F238E27FC236}">
                    <a16:creationId xmlns:a16="http://schemas.microsoft.com/office/drawing/2014/main" id="{5F6224AA-66D9-4F3C-AD2A-46B654B4AF94}"/>
                  </a:ext>
                </a:extLst>
              </p:cNvPr>
              <p:cNvSpPr/>
              <p:nvPr userDrawn="1"/>
            </p:nvSpPr>
            <p:spPr>
              <a:xfrm>
                <a:off x="6639567" y="4339419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522" name="Rektangel 521">
                <a:extLst>
                  <a:ext uri="{FF2B5EF4-FFF2-40B4-BE49-F238E27FC236}">
                    <a16:creationId xmlns:a16="http://schemas.microsoft.com/office/drawing/2014/main" id="{68ECDDE5-1739-4C6A-9E7A-CF68C094D7BA}"/>
                  </a:ext>
                </a:extLst>
              </p:cNvPr>
              <p:cNvSpPr/>
              <p:nvPr userDrawn="1"/>
            </p:nvSpPr>
            <p:spPr>
              <a:xfrm>
                <a:off x="6586590" y="4420823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523" name="Rektangel 522">
                <a:extLst>
                  <a:ext uri="{FF2B5EF4-FFF2-40B4-BE49-F238E27FC236}">
                    <a16:creationId xmlns:a16="http://schemas.microsoft.com/office/drawing/2014/main" id="{D2FA6F5B-9127-4C45-89D7-7935010F262F}"/>
                  </a:ext>
                </a:extLst>
              </p:cNvPr>
              <p:cNvSpPr/>
              <p:nvPr userDrawn="1"/>
            </p:nvSpPr>
            <p:spPr>
              <a:xfrm>
                <a:off x="6639567" y="4420823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</p:grpSp>
        <p:grpSp>
          <p:nvGrpSpPr>
            <p:cNvPr id="511" name="Gruppe 510">
              <a:extLst>
                <a:ext uri="{FF2B5EF4-FFF2-40B4-BE49-F238E27FC236}">
                  <a16:creationId xmlns:a16="http://schemas.microsoft.com/office/drawing/2014/main" id="{BD45FD44-F3BC-4849-9601-CA6AD8851D42}"/>
                </a:ext>
              </a:extLst>
            </p:cNvPr>
            <p:cNvGrpSpPr/>
            <p:nvPr userDrawn="1"/>
          </p:nvGrpSpPr>
          <p:grpSpPr>
            <a:xfrm>
              <a:off x="6586590" y="5395215"/>
              <a:ext cx="99577" cy="130933"/>
              <a:chOff x="6586590" y="4107944"/>
              <a:chExt cx="99577" cy="130933"/>
            </a:xfrm>
          </p:grpSpPr>
          <p:sp>
            <p:nvSpPr>
              <p:cNvPr id="517" name="Rektangel 516">
                <a:extLst>
                  <a:ext uri="{FF2B5EF4-FFF2-40B4-BE49-F238E27FC236}">
                    <a16:creationId xmlns:a16="http://schemas.microsoft.com/office/drawing/2014/main" id="{5F7E2960-7EDD-4022-9C40-B00A20A0631D}"/>
                  </a:ext>
                </a:extLst>
              </p:cNvPr>
              <p:cNvSpPr/>
              <p:nvPr userDrawn="1"/>
            </p:nvSpPr>
            <p:spPr>
              <a:xfrm>
                <a:off x="6586590" y="4161652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518" name="Rektangel 517">
                <a:extLst>
                  <a:ext uri="{FF2B5EF4-FFF2-40B4-BE49-F238E27FC236}">
                    <a16:creationId xmlns:a16="http://schemas.microsoft.com/office/drawing/2014/main" id="{7CB73619-9A2D-4896-8C1F-4E97E04D39B2}"/>
                  </a:ext>
                </a:extLst>
              </p:cNvPr>
              <p:cNvSpPr/>
              <p:nvPr userDrawn="1"/>
            </p:nvSpPr>
            <p:spPr>
              <a:xfrm>
                <a:off x="6639567" y="4161652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519" name="Rektangel: øverste hjørner afrundet 518">
                <a:extLst>
                  <a:ext uri="{FF2B5EF4-FFF2-40B4-BE49-F238E27FC236}">
                    <a16:creationId xmlns:a16="http://schemas.microsoft.com/office/drawing/2014/main" id="{12CDE575-588C-4CA6-8E71-0323DCA76438}"/>
                  </a:ext>
                </a:extLst>
              </p:cNvPr>
              <p:cNvSpPr/>
              <p:nvPr userDrawn="1"/>
            </p:nvSpPr>
            <p:spPr>
              <a:xfrm>
                <a:off x="6586590" y="4107944"/>
                <a:ext cx="99577" cy="48797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</p:grpSp>
        <p:grpSp>
          <p:nvGrpSpPr>
            <p:cNvPr id="512" name="Gruppe 511">
              <a:extLst>
                <a:ext uri="{FF2B5EF4-FFF2-40B4-BE49-F238E27FC236}">
                  <a16:creationId xmlns:a16="http://schemas.microsoft.com/office/drawing/2014/main" id="{391A61A0-D5DA-43BD-A7A3-44117A327FB6}"/>
                </a:ext>
              </a:extLst>
            </p:cNvPr>
            <p:cNvGrpSpPr/>
            <p:nvPr userDrawn="1"/>
          </p:nvGrpSpPr>
          <p:grpSpPr>
            <a:xfrm>
              <a:off x="6586590" y="5606229"/>
              <a:ext cx="99577" cy="158629"/>
              <a:chOff x="6586590" y="4339419"/>
              <a:chExt cx="99577" cy="158629"/>
            </a:xfrm>
          </p:grpSpPr>
          <p:sp>
            <p:nvSpPr>
              <p:cNvPr id="513" name="Rektangel 512">
                <a:extLst>
                  <a:ext uri="{FF2B5EF4-FFF2-40B4-BE49-F238E27FC236}">
                    <a16:creationId xmlns:a16="http://schemas.microsoft.com/office/drawing/2014/main" id="{7D7F0A32-770E-49F2-8729-84A90BA54A62}"/>
                  </a:ext>
                </a:extLst>
              </p:cNvPr>
              <p:cNvSpPr/>
              <p:nvPr userDrawn="1"/>
            </p:nvSpPr>
            <p:spPr>
              <a:xfrm>
                <a:off x="6586590" y="4339419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514" name="Rektangel 513">
                <a:extLst>
                  <a:ext uri="{FF2B5EF4-FFF2-40B4-BE49-F238E27FC236}">
                    <a16:creationId xmlns:a16="http://schemas.microsoft.com/office/drawing/2014/main" id="{7DB3BDBB-C92B-4747-B9A6-861B86DE1AE2}"/>
                  </a:ext>
                </a:extLst>
              </p:cNvPr>
              <p:cNvSpPr/>
              <p:nvPr userDrawn="1"/>
            </p:nvSpPr>
            <p:spPr>
              <a:xfrm>
                <a:off x="6639567" y="4339419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515" name="Rektangel 514">
                <a:extLst>
                  <a:ext uri="{FF2B5EF4-FFF2-40B4-BE49-F238E27FC236}">
                    <a16:creationId xmlns:a16="http://schemas.microsoft.com/office/drawing/2014/main" id="{6121A64A-344E-4B6F-8A15-34168A0BA36C}"/>
                  </a:ext>
                </a:extLst>
              </p:cNvPr>
              <p:cNvSpPr/>
              <p:nvPr userDrawn="1"/>
            </p:nvSpPr>
            <p:spPr>
              <a:xfrm>
                <a:off x="6586590" y="4420823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516" name="Rektangel 515">
                <a:extLst>
                  <a:ext uri="{FF2B5EF4-FFF2-40B4-BE49-F238E27FC236}">
                    <a16:creationId xmlns:a16="http://schemas.microsoft.com/office/drawing/2014/main" id="{E0C515B9-60AD-4FD8-BCB7-65EEF52D9D18}"/>
                  </a:ext>
                </a:extLst>
              </p:cNvPr>
              <p:cNvSpPr/>
              <p:nvPr userDrawn="1"/>
            </p:nvSpPr>
            <p:spPr>
              <a:xfrm>
                <a:off x="6639567" y="4420823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</p:grpSp>
      </p:grpSp>
      <p:grpSp>
        <p:nvGrpSpPr>
          <p:cNvPr id="186" name="Gruppe 185">
            <a:extLst>
              <a:ext uri="{FF2B5EF4-FFF2-40B4-BE49-F238E27FC236}">
                <a16:creationId xmlns:a16="http://schemas.microsoft.com/office/drawing/2014/main" id="{A3E3B51A-20D4-484D-826E-22A4AC81101D}"/>
              </a:ext>
            </a:extLst>
          </p:cNvPr>
          <p:cNvGrpSpPr/>
          <p:nvPr userDrawn="1"/>
        </p:nvGrpSpPr>
        <p:grpSpPr>
          <a:xfrm flipH="1">
            <a:off x="7019767" y="5466888"/>
            <a:ext cx="832613" cy="515242"/>
            <a:chOff x="5878302" y="5164076"/>
            <a:chExt cx="916095" cy="739089"/>
          </a:xfrm>
          <a:solidFill>
            <a:schemeClr val="accent4">
              <a:lumMod val="60000"/>
              <a:lumOff val="40000"/>
            </a:schemeClr>
          </a:solidFill>
        </p:grpSpPr>
        <p:grpSp>
          <p:nvGrpSpPr>
            <p:cNvPr id="187" name="Gruppe 186">
              <a:extLst>
                <a:ext uri="{FF2B5EF4-FFF2-40B4-BE49-F238E27FC236}">
                  <a16:creationId xmlns:a16="http://schemas.microsoft.com/office/drawing/2014/main" id="{97381A96-A053-4781-8B05-9EBA3310E0D9}"/>
                </a:ext>
              </a:extLst>
            </p:cNvPr>
            <p:cNvGrpSpPr/>
            <p:nvPr userDrawn="1"/>
          </p:nvGrpSpPr>
          <p:grpSpPr>
            <a:xfrm>
              <a:off x="5878302" y="5164076"/>
              <a:ext cx="916095" cy="739089"/>
              <a:chOff x="6443096" y="5105724"/>
              <a:chExt cx="916095" cy="739089"/>
            </a:xfrm>
            <a:grpFill/>
          </p:grpSpPr>
          <p:sp>
            <p:nvSpPr>
              <p:cNvPr id="189" name="Rektangel 188">
                <a:extLst>
                  <a:ext uri="{FF2B5EF4-FFF2-40B4-BE49-F238E27FC236}">
                    <a16:creationId xmlns:a16="http://schemas.microsoft.com/office/drawing/2014/main" id="{3EDE9D0A-39A8-4AB7-B2E9-6CCAD0CA6FC6}"/>
                  </a:ext>
                </a:extLst>
              </p:cNvPr>
              <p:cNvSpPr/>
              <p:nvPr userDrawn="1"/>
            </p:nvSpPr>
            <p:spPr>
              <a:xfrm>
                <a:off x="6888875" y="5654998"/>
                <a:ext cx="114680" cy="1898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90" name="Ellipse 189">
                <a:extLst>
                  <a:ext uri="{FF2B5EF4-FFF2-40B4-BE49-F238E27FC236}">
                    <a16:creationId xmlns:a16="http://schemas.microsoft.com/office/drawing/2014/main" id="{51E5522C-96DD-4C4C-90C1-F8911D4B670A}"/>
                  </a:ext>
                </a:extLst>
              </p:cNvPr>
              <p:cNvSpPr/>
              <p:nvPr userDrawn="1"/>
            </p:nvSpPr>
            <p:spPr>
              <a:xfrm>
                <a:off x="6518242" y="5354895"/>
                <a:ext cx="442065" cy="31270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91" name="Ellipse 190">
                <a:extLst>
                  <a:ext uri="{FF2B5EF4-FFF2-40B4-BE49-F238E27FC236}">
                    <a16:creationId xmlns:a16="http://schemas.microsoft.com/office/drawing/2014/main" id="{C4C62C7D-D8BE-4E75-9970-F24D2F1381BD}"/>
                  </a:ext>
                </a:extLst>
              </p:cNvPr>
              <p:cNvSpPr/>
              <p:nvPr userDrawn="1"/>
            </p:nvSpPr>
            <p:spPr>
              <a:xfrm>
                <a:off x="6771860" y="5105724"/>
                <a:ext cx="442065" cy="31270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92" name="Ellipse 191">
                <a:extLst>
                  <a:ext uri="{FF2B5EF4-FFF2-40B4-BE49-F238E27FC236}">
                    <a16:creationId xmlns:a16="http://schemas.microsoft.com/office/drawing/2014/main" id="{4B627D10-4EA6-4B4B-B2BE-5EFA099A1405}"/>
                  </a:ext>
                </a:extLst>
              </p:cNvPr>
              <p:cNvSpPr/>
              <p:nvPr userDrawn="1"/>
            </p:nvSpPr>
            <p:spPr>
              <a:xfrm>
                <a:off x="6443096" y="5189078"/>
                <a:ext cx="565580" cy="31270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93" name="Ellipse 192">
                <a:extLst>
                  <a:ext uri="{FF2B5EF4-FFF2-40B4-BE49-F238E27FC236}">
                    <a16:creationId xmlns:a16="http://schemas.microsoft.com/office/drawing/2014/main" id="{547372E9-0BB3-4768-AF90-0AAD85537C11}"/>
                  </a:ext>
                </a:extLst>
              </p:cNvPr>
              <p:cNvSpPr/>
              <p:nvPr userDrawn="1"/>
            </p:nvSpPr>
            <p:spPr>
              <a:xfrm>
                <a:off x="6949452" y="5235773"/>
                <a:ext cx="409739" cy="31270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</p:grpSp>
        <p:sp>
          <p:nvSpPr>
            <p:cNvPr id="188" name="Ellipse 187">
              <a:extLst>
                <a:ext uri="{FF2B5EF4-FFF2-40B4-BE49-F238E27FC236}">
                  <a16:creationId xmlns:a16="http://schemas.microsoft.com/office/drawing/2014/main" id="{F34CE4EA-AAC0-4BA3-B954-1A606C3141B4}"/>
                </a:ext>
              </a:extLst>
            </p:cNvPr>
            <p:cNvSpPr/>
            <p:nvPr userDrawn="1"/>
          </p:nvSpPr>
          <p:spPr>
            <a:xfrm>
              <a:off x="6181379" y="5392116"/>
              <a:ext cx="442065" cy="39001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</p:grpSp>
      <p:grpSp>
        <p:nvGrpSpPr>
          <p:cNvPr id="541" name="Gruppe 540">
            <a:extLst>
              <a:ext uri="{FF2B5EF4-FFF2-40B4-BE49-F238E27FC236}">
                <a16:creationId xmlns:a16="http://schemas.microsoft.com/office/drawing/2014/main" id="{FC41F19C-BC9A-49F8-B982-60AD6A645885}"/>
              </a:ext>
            </a:extLst>
          </p:cNvPr>
          <p:cNvGrpSpPr/>
          <p:nvPr userDrawn="1"/>
        </p:nvGrpSpPr>
        <p:grpSpPr>
          <a:xfrm>
            <a:off x="5989017" y="5230207"/>
            <a:ext cx="916095" cy="739089"/>
            <a:chOff x="5878302" y="5164076"/>
            <a:chExt cx="916095" cy="739089"/>
          </a:xfrm>
        </p:grpSpPr>
        <p:grpSp>
          <p:nvGrpSpPr>
            <p:cNvPr id="542" name="Gruppe 541">
              <a:extLst>
                <a:ext uri="{FF2B5EF4-FFF2-40B4-BE49-F238E27FC236}">
                  <a16:creationId xmlns:a16="http://schemas.microsoft.com/office/drawing/2014/main" id="{DF86FE1F-EE9C-43EC-9516-A9FF819B9263}"/>
                </a:ext>
              </a:extLst>
            </p:cNvPr>
            <p:cNvGrpSpPr/>
            <p:nvPr userDrawn="1"/>
          </p:nvGrpSpPr>
          <p:grpSpPr>
            <a:xfrm>
              <a:off x="5878302" y="5164076"/>
              <a:ext cx="916095" cy="739089"/>
              <a:chOff x="6443096" y="5105724"/>
              <a:chExt cx="916095" cy="739089"/>
            </a:xfrm>
          </p:grpSpPr>
          <p:sp>
            <p:nvSpPr>
              <p:cNvPr id="544" name="Rektangel 543">
                <a:extLst>
                  <a:ext uri="{FF2B5EF4-FFF2-40B4-BE49-F238E27FC236}">
                    <a16:creationId xmlns:a16="http://schemas.microsoft.com/office/drawing/2014/main" id="{E898AF9A-B010-49F6-8D28-EF7914B30C1E}"/>
                  </a:ext>
                </a:extLst>
              </p:cNvPr>
              <p:cNvSpPr/>
              <p:nvPr userDrawn="1"/>
            </p:nvSpPr>
            <p:spPr>
              <a:xfrm>
                <a:off x="6888875" y="5654998"/>
                <a:ext cx="114680" cy="189815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545" name="Ellipse 544">
                <a:extLst>
                  <a:ext uri="{FF2B5EF4-FFF2-40B4-BE49-F238E27FC236}">
                    <a16:creationId xmlns:a16="http://schemas.microsoft.com/office/drawing/2014/main" id="{A802A087-DAF1-4DF7-9264-2D37AB4973E3}"/>
                  </a:ext>
                </a:extLst>
              </p:cNvPr>
              <p:cNvSpPr/>
              <p:nvPr userDrawn="1"/>
            </p:nvSpPr>
            <p:spPr>
              <a:xfrm>
                <a:off x="6518242" y="5354895"/>
                <a:ext cx="442065" cy="312704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546" name="Ellipse 545">
                <a:extLst>
                  <a:ext uri="{FF2B5EF4-FFF2-40B4-BE49-F238E27FC236}">
                    <a16:creationId xmlns:a16="http://schemas.microsoft.com/office/drawing/2014/main" id="{37DEBFFC-1705-4305-A83C-0C4223E40B80}"/>
                  </a:ext>
                </a:extLst>
              </p:cNvPr>
              <p:cNvSpPr/>
              <p:nvPr userDrawn="1"/>
            </p:nvSpPr>
            <p:spPr>
              <a:xfrm>
                <a:off x="6771860" y="5105724"/>
                <a:ext cx="442065" cy="312704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547" name="Ellipse 546">
                <a:extLst>
                  <a:ext uri="{FF2B5EF4-FFF2-40B4-BE49-F238E27FC236}">
                    <a16:creationId xmlns:a16="http://schemas.microsoft.com/office/drawing/2014/main" id="{214F247A-917A-4ADF-92E1-B15DB347252F}"/>
                  </a:ext>
                </a:extLst>
              </p:cNvPr>
              <p:cNvSpPr/>
              <p:nvPr userDrawn="1"/>
            </p:nvSpPr>
            <p:spPr>
              <a:xfrm>
                <a:off x="6443096" y="5189078"/>
                <a:ext cx="565580" cy="312704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548" name="Ellipse 547">
                <a:extLst>
                  <a:ext uri="{FF2B5EF4-FFF2-40B4-BE49-F238E27FC236}">
                    <a16:creationId xmlns:a16="http://schemas.microsoft.com/office/drawing/2014/main" id="{8A70A2AB-9975-40CE-9DAA-8605F6A077CD}"/>
                  </a:ext>
                </a:extLst>
              </p:cNvPr>
              <p:cNvSpPr/>
              <p:nvPr userDrawn="1"/>
            </p:nvSpPr>
            <p:spPr>
              <a:xfrm>
                <a:off x="6949452" y="5235773"/>
                <a:ext cx="409739" cy="312704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</p:grpSp>
        <p:sp>
          <p:nvSpPr>
            <p:cNvPr id="543" name="Ellipse 542">
              <a:extLst>
                <a:ext uri="{FF2B5EF4-FFF2-40B4-BE49-F238E27FC236}">
                  <a16:creationId xmlns:a16="http://schemas.microsoft.com/office/drawing/2014/main" id="{08F77261-16CD-4A76-AB6F-21D4A0775C46}"/>
                </a:ext>
              </a:extLst>
            </p:cNvPr>
            <p:cNvSpPr/>
            <p:nvPr userDrawn="1"/>
          </p:nvSpPr>
          <p:spPr>
            <a:xfrm>
              <a:off x="6181379" y="5392116"/>
              <a:ext cx="442065" cy="390011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</p:grpSp>
    </p:spTree>
    <p:extLst>
      <p:ext uri="{BB962C8B-B14F-4D97-AF65-F5344CB8AC3E}">
        <p14:creationId xmlns:p14="http://schemas.microsoft.com/office/powerpoint/2010/main" val="42935962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93">
          <p15:clr>
            <a:srgbClr val="A4A3A4"/>
          </p15:clr>
        </p15:guide>
        <p15:guide id="4" pos="461">
          <p15:clr>
            <a:srgbClr val="A4A3A4"/>
          </p15:clr>
        </p15:guide>
        <p15:guide id="5" pos="7287">
          <p15:clr>
            <a:srgbClr val="A4A3A4"/>
          </p15:clr>
        </p15:guide>
        <p15:guide id="6" pos="7219">
          <p15:clr>
            <a:srgbClr val="A4A3A4"/>
          </p15:clr>
        </p15:guide>
        <p15:guide id="7" orient="horz" pos="981">
          <p15:clr>
            <a:srgbClr val="A4A3A4"/>
          </p15:clr>
        </p15:guide>
        <p15:guide id="8" orient="horz" pos="3838">
          <p15:clr>
            <a:srgbClr val="A4A3A4"/>
          </p15:clr>
        </p15:guide>
        <p15:guide id="9" orient="horz" pos="3770">
          <p15:clr>
            <a:srgbClr val="A4A3A4"/>
          </p15:clr>
        </p15:guide>
        <p15:guide id="10" orient="horz" pos="1049">
          <p15:clr>
            <a:srgbClr val="A4A3A4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ederiksberg 2 - grø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4" name="Objekt 3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11">
            <a:extLst>
              <a:ext uri="{FF2B5EF4-FFF2-40B4-BE49-F238E27FC236}">
                <a16:creationId xmlns:a16="http://schemas.microsoft.com/office/drawing/2014/main" id="{C01F24CB-F56C-412B-B35C-126AC1BFB968}"/>
              </a:ext>
            </a:extLst>
          </p:cNvPr>
          <p:cNvSpPr/>
          <p:nvPr userDrawn="1"/>
        </p:nvSpPr>
        <p:spPr>
          <a:xfrm>
            <a:off x="623888" y="1557337"/>
            <a:ext cx="10944224" cy="4535488"/>
          </a:xfrm>
          <a:prstGeom prst="rect">
            <a:avLst/>
          </a:prstGeom>
          <a:solidFill>
            <a:srgbClr val="EEE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000" b="1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5" name="Rektangel 124">
            <a:extLst>
              <a:ext uri="{FF2B5EF4-FFF2-40B4-BE49-F238E27FC236}">
                <a16:creationId xmlns:a16="http://schemas.microsoft.com/office/drawing/2014/main" id="{7B398603-DD18-4A94-AC46-5C76B75BABC7}"/>
              </a:ext>
            </a:extLst>
          </p:cNvPr>
          <p:cNvSpPr/>
          <p:nvPr userDrawn="1"/>
        </p:nvSpPr>
        <p:spPr>
          <a:xfrm>
            <a:off x="8373626" y="4164070"/>
            <a:ext cx="945815" cy="1331912"/>
          </a:xfrm>
          <a:prstGeom prst="rect">
            <a:avLst/>
          </a:prstGeom>
          <a:gradFill>
            <a:gsLst>
              <a:gs pos="0">
                <a:srgbClr val="395446"/>
              </a:gs>
              <a:gs pos="100000">
                <a:srgbClr val="4A6657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246" name="Rektangel 245">
            <a:extLst>
              <a:ext uri="{FF2B5EF4-FFF2-40B4-BE49-F238E27FC236}">
                <a16:creationId xmlns:a16="http://schemas.microsoft.com/office/drawing/2014/main" id="{3D351234-FBA0-44E8-83A7-3D596FC40969}"/>
              </a:ext>
            </a:extLst>
          </p:cNvPr>
          <p:cNvSpPr/>
          <p:nvPr userDrawn="1"/>
        </p:nvSpPr>
        <p:spPr>
          <a:xfrm>
            <a:off x="9042828" y="3836241"/>
            <a:ext cx="108427" cy="218194"/>
          </a:xfrm>
          <a:prstGeom prst="rect">
            <a:avLst/>
          </a:prstGeom>
          <a:gradFill>
            <a:gsLst>
              <a:gs pos="0">
                <a:srgbClr val="395446"/>
              </a:gs>
              <a:gs pos="100000">
                <a:srgbClr val="4A6657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388" name="Rektangel 387">
            <a:extLst>
              <a:ext uri="{FF2B5EF4-FFF2-40B4-BE49-F238E27FC236}">
                <a16:creationId xmlns:a16="http://schemas.microsoft.com/office/drawing/2014/main" id="{A6B44A22-3509-4442-9BB4-715149EE82F4}"/>
              </a:ext>
            </a:extLst>
          </p:cNvPr>
          <p:cNvSpPr/>
          <p:nvPr userDrawn="1"/>
        </p:nvSpPr>
        <p:spPr>
          <a:xfrm>
            <a:off x="9029517" y="3794530"/>
            <a:ext cx="135048" cy="45719"/>
          </a:xfrm>
          <a:prstGeom prst="rect">
            <a:avLst/>
          </a:prstGeom>
          <a:gradFill>
            <a:gsLst>
              <a:gs pos="0">
                <a:srgbClr val="395446"/>
              </a:gs>
              <a:gs pos="100000">
                <a:srgbClr val="4A6657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166" name="Ligebenet trapez 165">
            <a:extLst>
              <a:ext uri="{FF2B5EF4-FFF2-40B4-BE49-F238E27FC236}">
                <a16:creationId xmlns:a16="http://schemas.microsoft.com/office/drawing/2014/main" id="{54D76662-1916-47DA-8C37-39DA0E99BC31}"/>
              </a:ext>
            </a:extLst>
          </p:cNvPr>
          <p:cNvSpPr/>
          <p:nvPr userDrawn="1"/>
        </p:nvSpPr>
        <p:spPr>
          <a:xfrm>
            <a:off x="8190479" y="3924819"/>
            <a:ext cx="1312109" cy="301927"/>
          </a:xfrm>
          <a:prstGeom prst="trapezoid">
            <a:avLst>
              <a:gd name="adj" fmla="val 99229"/>
            </a:avLst>
          </a:prstGeom>
          <a:gradFill>
            <a:gsLst>
              <a:gs pos="58000">
                <a:schemeClr val="accent4">
                  <a:lumMod val="75000"/>
                </a:schemeClr>
              </a:gs>
              <a:gs pos="100000">
                <a:srgbClr val="334B3E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grpSp>
        <p:nvGrpSpPr>
          <p:cNvPr id="30" name="Gruppe 29">
            <a:extLst>
              <a:ext uri="{FF2B5EF4-FFF2-40B4-BE49-F238E27FC236}">
                <a16:creationId xmlns:a16="http://schemas.microsoft.com/office/drawing/2014/main" id="{2CF35544-BECF-4CE1-B255-AF7DA3AAE046}"/>
              </a:ext>
            </a:extLst>
          </p:cNvPr>
          <p:cNvGrpSpPr/>
          <p:nvPr userDrawn="1"/>
        </p:nvGrpSpPr>
        <p:grpSpPr>
          <a:xfrm>
            <a:off x="8421584" y="4253710"/>
            <a:ext cx="99577" cy="158629"/>
            <a:chOff x="8421584" y="4256885"/>
            <a:chExt cx="99577" cy="158629"/>
          </a:xfrm>
        </p:grpSpPr>
        <p:sp>
          <p:nvSpPr>
            <p:cNvPr id="551" name="Rektangel 550">
              <a:extLst>
                <a:ext uri="{FF2B5EF4-FFF2-40B4-BE49-F238E27FC236}">
                  <a16:creationId xmlns:a16="http://schemas.microsoft.com/office/drawing/2014/main" id="{B9D2D379-C222-4F4C-A991-5283A8150378}"/>
                </a:ext>
              </a:extLst>
            </p:cNvPr>
            <p:cNvSpPr/>
            <p:nvPr userDrawn="1"/>
          </p:nvSpPr>
          <p:spPr>
            <a:xfrm>
              <a:off x="8421584" y="4256885"/>
              <a:ext cx="46600" cy="7722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552" name="Rektangel 551">
              <a:extLst>
                <a:ext uri="{FF2B5EF4-FFF2-40B4-BE49-F238E27FC236}">
                  <a16:creationId xmlns:a16="http://schemas.microsoft.com/office/drawing/2014/main" id="{45B4894F-8191-4768-8EED-14FDE0CA49F3}"/>
                </a:ext>
              </a:extLst>
            </p:cNvPr>
            <p:cNvSpPr/>
            <p:nvPr userDrawn="1"/>
          </p:nvSpPr>
          <p:spPr>
            <a:xfrm>
              <a:off x="8474561" y="4256885"/>
              <a:ext cx="46600" cy="7722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553" name="Rektangel 552">
              <a:extLst>
                <a:ext uri="{FF2B5EF4-FFF2-40B4-BE49-F238E27FC236}">
                  <a16:creationId xmlns:a16="http://schemas.microsoft.com/office/drawing/2014/main" id="{B0E13E2B-33E5-450D-8139-E61210A5C874}"/>
                </a:ext>
              </a:extLst>
            </p:cNvPr>
            <p:cNvSpPr/>
            <p:nvPr userDrawn="1"/>
          </p:nvSpPr>
          <p:spPr>
            <a:xfrm>
              <a:off x="8421584" y="4338289"/>
              <a:ext cx="46600" cy="7722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554" name="Rektangel 553">
              <a:extLst>
                <a:ext uri="{FF2B5EF4-FFF2-40B4-BE49-F238E27FC236}">
                  <a16:creationId xmlns:a16="http://schemas.microsoft.com/office/drawing/2014/main" id="{8A0E2588-FB73-4E64-A33D-F180E2A32BC6}"/>
                </a:ext>
              </a:extLst>
            </p:cNvPr>
            <p:cNvSpPr/>
            <p:nvPr userDrawn="1"/>
          </p:nvSpPr>
          <p:spPr>
            <a:xfrm>
              <a:off x="8474561" y="4338289"/>
              <a:ext cx="46600" cy="7722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</p:grpSp>
      <p:grpSp>
        <p:nvGrpSpPr>
          <p:cNvPr id="567" name="Gruppe 566">
            <a:extLst>
              <a:ext uri="{FF2B5EF4-FFF2-40B4-BE49-F238E27FC236}">
                <a16:creationId xmlns:a16="http://schemas.microsoft.com/office/drawing/2014/main" id="{318E7142-9F15-4FCA-87C5-DDBA164C827B}"/>
              </a:ext>
            </a:extLst>
          </p:cNvPr>
          <p:cNvGrpSpPr/>
          <p:nvPr userDrawn="1"/>
        </p:nvGrpSpPr>
        <p:grpSpPr>
          <a:xfrm>
            <a:off x="8607598" y="4253710"/>
            <a:ext cx="99577" cy="158629"/>
            <a:chOff x="8421584" y="4256885"/>
            <a:chExt cx="99577" cy="158629"/>
          </a:xfrm>
        </p:grpSpPr>
        <p:sp>
          <p:nvSpPr>
            <p:cNvPr id="568" name="Rektangel 567">
              <a:extLst>
                <a:ext uri="{FF2B5EF4-FFF2-40B4-BE49-F238E27FC236}">
                  <a16:creationId xmlns:a16="http://schemas.microsoft.com/office/drawing/2014/main" id="{99C85C6C-435B-45D0-9CF4-D3387769052C}"/>
                </a:ext>
              </a:extLst>
            </p:cNvPr>
            <p:cNvSpPr/>
            <p:nvPr userDrawn="1"/>
          </p:nvSpPr>
          <p:spPr>
            <a:xfrm>
              <a:off x="8421584" y="4256885"/>
              <a:ext cx="46600" cy="7722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569" name="Rektangel 568">
              <a:extLst>
                <a:ext uri="{FF2B5EF4-FFF2-40B4-BE49-F238E27FC236}">
                  <a16:creationId xmlns:a16="http://schemas.microsoft.com/office/drawing/2014/main" id="{5DE4E477-DDBA-45AD-A876-5D92DAA4CC4D}"/>
                </a:ext>
              </a:extLst>
            </p:cNvPr>
            <p:cNvSpPr/>
            <p:nvPr userDrawn="1"/>
          </p:nvSpPr>
          <p:spPr>
            <a:xfrm>
              <a:off x="8474561" y="4256885"/>
              <a:ext cx="46600" cy="7722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570" name="Rektangel 569">
              <a:extLst>
                <a:ext uri="{FF2B5EF4-FFF2-40B4-BE49-F238E27FC236}">
                  <a16:creationId xmlns:a16="http://schemas.microsoft.com/office/drawing/2014/main" id="{159E164D-15E6-4047-8A58-FCBCEB6A03C3}"/>
                </a:ext>
              </a:extLst>
            </p:cNvPr>
            <p:cNvSpPr/>
            <p:nvPr userDrawn="1"/>
          </p:nvSpPr>
          <p:spPr>
            <a:xfrm>
              <a:off x="8421584" y="4338289"/>
              <a:ext cx="46600" cy="7722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571" name="Rektangel 570">
              <a:extLst>
                <a:ext uri="{FF2B5EF4-FFF2-40B4-BE49-F238E27FC236}">
                  <a16:creationId xmlns:a16="http://schemas.microsoft.com/office/drawing/2014/main" id="{20215E03-DC00-4F2C-BF11-972DD3AEB339}"/>
                </a:ext>
              </a:extLst>
            </p:cNvPr>
            <p:cNvSpPr/>
            <p:nvPr userDrawn="1"/>
          </p:nvSpPr>
          <p:spPr>
            <a:xfrm>
              <a:off x="8474561" y="4338289"/>
              <a:ext cx="46600" cy="7722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</p:grpSp>
      <p:grpSp>
        <p:nvGrpSpPr>
          <p:cNvPr id="572" name="Gruppe 571">
            <a:extLst>
              <a:ext uri="{FF2B5EF4-FFF2-40B4-BE49-F238E27FC236}">
                <a16:creationId xmlns:a16="http://schemas.microsoft.com/office/drawing/2014/main" id="{837E1CF0-5D08-4BA9-AB48-849B3A17A897}"/>
              </a:ext>
            </a:extLst>
          </p:cNvPr>
          <p:cNvGrpSpPr/>
          <p:nvPr userDrawn="1"/>
        </p:nvGrpSpPr>
        <p:grpSpPr>
          <a:xfrm>
            <a:off x="8793612" y="4253710"/>
            <a:ext cx="99577" cy="158629"/>
            <a:chOff x="8421584" y="4256885"/>
            <a:chExt cx="99577" cy="158629"/>
          </a:xfrm>
        </p:grpSpPr>
        <p:sp>
          <p:nvSpPr>
            <p:cNvPr id="573" name="Rektangel 572">
              <a:extLst>
                <a:ext uri="{FF2B5EF4-FFF2-40B4-BE49-F238E27FC236}">
                  <a16:creationId xmlns:a16="http://schemas.microsoft.com/office/drawing/2014/main" id="{2514C702-D732-4E5F-819F-B958301C961D}"/>
                </a:ext>
              </a:extLst>
            </p:cNvPr>
            <p:cNvSpPr/>
            <p:nvPr userDrawn="1"/>
          </p:nvSpPr>
          <p:spPr>
            <a:xfrm>
              <a:off x="8421584" y="4256885"/>
              <a:ext cx="46600" cy="7722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574" name="Rektangel 573">
              <a:extLst>
                <a:ext uri="{FF2B5EF4-FFF2-40B4-BE49-F238E27FC236}">
                  <a16:creationId xmlns:a16="http://schemas.microsoft.com/office/drawing/2014/main" id="{771C0CA7-CA83-4691-9065-F1AAB5B3AADB}"/>
                </a:ext>
              </a:extLst>
            </p:cNvPr>
            <p:cNvSpPr/>
            <p:nvPr userDrawn="1"/>
          </p:nvSpPr>
          <p:spPr>
            <a:xfrm>
              <a:off x="8474561" y="4256885"/>
              <a:ext cx="46600" cy="7722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575" name="Rektangel 574">
              <a:extLst>
                <a:ext uri="{FF2B5EF4-FFF2-40B4-BE49-F238E27FC236}">
                  <a16:creationId xmlns:a16="http://schemas.microsoft.com/office/drawing/2014/main" id="{36810F7D-E652-4EBA-B436-6FB74654618A}"/>
                </a:ext>
              </a:extLst>
            </p:cNvPr>
            <p:cNvSpPr/>
            <p:nvPr userDrawn="1"/>
          </p:nvSpPr>
          <p:spPr>
            <a:xfrm>
              <a:off x="8421584" y="4338289"/>
              <a:ext cx="46600" cy="7722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576" name="Rektangel 575">
              <a:extLst>
                <a:ext uri="{FF2B5EF4-FFF2-40B4-BE49-F238E27FC236}">
                  <a16:creationId xmlns:a16="http://schemas.microsoft.com/office/drawing/2014/main" id="{E8EDE6F3-3E8E-4DE4-9270-32B448C7F5E8}"/>
                </a:ext>
              </a:extLst>
            </p:cNvPr>
            <p:cNvSpPr/>
            <p:nvPr userDrawn="1"/>
          </p:nvSpPr>
          <p:spPr>
            <a:xfrm>
              <a:off x="8474561" y="4338289"/>
              <a:ext cx="46600" cy="7722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</p:grpSp>
      <p:grpSp>
        <p:nvGrpSpPr>
          <p:cNvPr id="577" name="Gruppe 576">
            <a:extLst>
              <a:ext uri="{FF2B5EF4-FFF2-40B4-BE49-F238E27FC236}">
                <a16:creationId xmlns:a16="http://schemas.microsoft.com/office/drawing/2014/main" id="{930C2FD3-1BD8-43B0-8E9E-40CAD263678C}"/>
              </a:ext>
            </a:extLst>
          </p:cNvPr>
          <p:cNvGrpSpPr/>
          <p:nvPr userDrawn="1"/>
        </p:nvGrpSpPr>
        <p:grpSpPr>
          <a:xfrm>
            <a:off x="8979626" y="4253710"/>
            <a:ext cx="99577" cy="158629"/>
            <a:chOff x="8421584" y="4256885"/>
            <a:chExt cx="99577" cy="158629"/>
          </a:xfrm>
        </p:grpSpPr>
        <p:sp>
          <p:nvSpPr>
            <p:cNvPr id="578" name="Rektangel 577">
              <a:extLst>
                <a:ext uri="{FF2B5EF4-FFF2-40B4-BE49-F238E27FC236}">
                  <a16:creationId xmlns:a16="http://schemas.microsoft.com/office/drawing/2014/main" id="{EDA191C4-9EF9-4FE2-A0C1-7C2CC65681CC}"/>
                </a:ext>
              </a:extLst>
            </p:cNvPr>
            <p:cNvSpPr/>
            <p:nvPr userDrawn="1"/>
          </p:nvSpPr>
          <p:spPr>
            <a:xfrm>
              <a:off x="8421584" y="4256885"/>
              <a:ext cx="46600" cy="7722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579" name="Rektangel 578">
              <a:extLst>
                <a:ext uri="{FF2B5EF4-FFF2-40B4-BE49-F238E27FC236}">
                  <a16:creationId xmlns:a16="http://schemas.microsoft.com/office/drawing/2014/main" id="{F973B453-6DAE-423F-8689-4EAB5996B427}"/>
                </a:ext>
              </a:extLst>
            </p:cNvPr>
            <p:cNvSpPr/>
            <p:nvPr userDrawn="1"/>
          </p:nvSpPr>
          <p:spPr>
            <a:xfrm>
              <a:off x="8474561" y="4256885"/>
              <a:ext cx="46600" cy="7722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580" name="Rektangel 579">
              <a:extLst>
                <a:ext uri="{FF2B5EF4-FFF2-40B4-BE49-F238E27FC236}">
                  <a16:creationId xmlns:a16="http://schemas.microsoft.com/office/drawing/2014/main" id="{5C46A54F-8C54-46CE-84B7-91158174C3E4}"/>
                </a:ext>
              </a:extLst>
            </p:cNvPr>
            <p:cNvSpPr/>
            <p:nvPr userDrawn="1"/>
          </p:nvSpPr>
          <p:spPr>
            <a:xfrm>
              <a:off x="8421584" y="4338289"/>
              <a:ext cx="46600" cy="7722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581" name="Rektangel 580">
              <a:extLst>
                <a:ext uri="{FF2B5EF4-FFF2-40B4-BE49-F238E27FC236}">
                  <a16:creationId xmlns:a16="http://schemas.microsoft.com/office/drawing/2014/main" id="{266C41D2-BABE-44E4-A7C9-6EA50977A3FE}"/>
                </a:ext>
              </a:extLst>
            </p:cNvPr>
            <p:cNvSpPr/>
            <p:nvPr userDrawn="1"/>
          </p:nvSpPr>
          <p:spPr>
            <a:xfrm>
              <a:off x="8474561" y="4338289"/>
              <a:ext cx="46600" cy="7722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</p:grpSp>
      <p:grpSp>
        <p:nvGrpSpPr>
          <p:cNvPr id="582" name="Gruppe 581">
            <a:extLst>
              <a:ext uri="{FF2B5EF4-FFF2-40B4-BE49-F238E27FC236}">
                <a16:creationId xmlns:a16="http://schemas.microsoft.com/office/drawing/2014/main" id="{8C5B1DA6-52A3-4F36-BA75-F58D7BED329F}"/>
              </a:ext>
            </a:extLst>
          </p:cNvPr>
          <p:cNvGrpSpPr/>
          <p:nvPr userDrawn="1"/>
        </p:nvGrpSpPr>
        <p:grpSpPr>
          <a:xfrm>
            <a:off x="9165640" y="4253710"/>
            <a:ext cx="99577" cy="158629"/>
            <a:chOff x="8421584" y="4256885"/>
            <a:chExt cx="99577" cy="158629"/>
          </a:xfrm>
        </p:grpSpPr>
        <p:sp>
          <p:nvSpPr>
            <p:cNvPr id="583" name="Rektangel 582">
              <a:extLst>
                <a:ext uri="{FF2B5EF4-FFF2-40B4-BE49-F238E27FC236}">
                  <a16:creationId xmlns:a16="http://schemas.microsoft.com/office/drawing/2014/main" id="{E030EBCD-2476-48E2-BD47-4552FFA3D4BB}"/>
                </a:ext>
              </a:extLst>
            </p:cNvPr>
            <p:cNvSpPr/>
            <p:nvPr userDrawn="1"/>
          </p:nvSpPr>
          <p:spPr>
            <a:xfrm>
              <a:off x="8421584" y="4256885"/>
              <a:ext cx="46600" cy="7722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584" name="Rektangel 583">
              <a:extLst>
                <a:ext uri="{FF2B5EF4-FFF2-40B4-BE49-F238E27FC236}">
                  <a16:creationId xmlns:a16="http://schemas.microsoft.com/office/drawing/2014/main" id="{2B380582-CC04-4854-8E1A-4868306A53CA}"/>
                </a:ext>
              </a:extLst>
            </p:cNvPr>
            <p:cNvSpPr/>
            <p:nvPr userDrawn="1"/>
          </p:nvSpPr>
          <p:spPr>
            <a:xfrm>
              <a:off x="8474561" y="4256885"/>
              <a:ext cx="46600" cy="7722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585" name="Rektangel 584">
              <a:extLst>
                <a:ext uri="{FF2B5EF4-FFF2-40B4-BE49-F238E27FC236}">
                  <a16:creationId xmlns:a16="http://schemas.microsoft.com/office/drawing/2014/main" id="{24B911B9-0622-4605-AD00-7EB898F789B7}"/>
                </a:ext>
              </a:extLst>
            </p:cNvPr>
            <p:cNvSpPr/>
            <p:nvPr userDrawn="1"/>
          </p:nvSpPr>
          <p:spPr>
            <a:xfrm>
              <a:off x="8421584" y="4338289"/>
              <a:ext cx="46600" cy="7722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586" name="Rektangel 585">
              <a:extLst>
                <a:ext uri="{FF2B5EF4-FFF2-40B4-BE49-F238E27FC236}">
                  <a16:creationId xmlns:a16="http://schemas.microsoft.com/office/drawing/2014/main" id="{67F42BBB-4522-41AE-B326-F56243CDFFFC}"/>
                </a:ext>
              </a:extLst>
            </p:cNvPr>
            <p:cNvSpPr/>
            <p:nvPr userDrawn="1"/>
          </p:nvSpPr>
          <p:spPr>
            <a:xfrm>
              <a:off x="8474561" y="4338289"/>
              <a:ext cx="46600" cy="7722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</p:grpSp>
      <p:sp>
        <p:nvSpPr>
          <p:cNvPr id="549" name="Rektangel 548">
            <a:extLst>
              <a:ext uri="{FF2B5EF4-FFF2-40B4-BE49-F238E27FC236}">
                <a16:creationId xmlns:a16="http://schemas.microsoft.com/office/drawing/2014/main" id="{A1C91856-739F-4D3C-8419-67FA1B424DDD}"/>
              </a:ext>
            </a:extLst>
          </p:cNvPr>
          <p:cNvSpPr/>
          <p:nvPr userDrawn="1"/>
        </p:nvSpPr>
        <p:spPr>
          <a:xfrm>
            <a:off x="6575499" y="3549037"/>
            <a:ext cx="108427" cy="218194"/>
          </a:xfrm>
          <a:prstGeom prst="rect">
            <a:avLst/>
          </a:prstGeom>
          <a:gradFill>
            <a:gsLst>
              <a:gs pos="0">
                <a:srgbClr val="395446"/>
              </a:gs>
              <a:gs pos="100000">
                <a:srgbClr val="4A6657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550" name="Rektangel 549">
            <a:extLst>
              <a:ext uri="{FF2B5EF4-FFF2-40B4-BE49-F238E27FC236}">
                <a16:creationId xmlns:a16="http://schemas.microsoft.com/office/drawing/2014/main" id="{2B9DACA1-77E1-4391-A0F3-D410B9BB6BB5}"/>
              </a:ext>
            </a:extLst>
          </p:cNvPr>
          <p:cNvSpPr/>
          <p:nvPr userDrawn="1"/>
        </p:nvSpPr>
        <p:spPr>
          <a:xfrm>
            <a:off x="6562188" y="3507326"/>
            <a:ext cx="135048" cy="45719"/>
          </a:xfrm>
          <a:prstGeom prst="rect">
            <a:avLst/>
          </a:prstGeom>
          <a:gradFill>
            <a:gsLst>
              <a:gs pos="0">
                <a:srgbClr val="395446"/>
              </a:gs>
              <a:gs pos="100000">
                <a:srgbClr val="4A6657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grpSp>
        <p:nvGrpSpPr>
          <p:cNvPr id="342" name="Gruppe 341">
            <a:extLst>
              <a:ext uri="{FF2B5EF4-FFF2-40B4-BE49-F238E27FC236}">
                <a16:creationId xmlns:a16="http://schemas.microsoft.com/office/drawing/2014/main" id="{06C8AF43-7A7A-462C-AFF8-6F5C0C0A74D3}"/>
              </a:ext>
            </a:extLst>
          </p:cNvPr>
          <p:cNvGrpSpPr>
            <a:grpSpLocks noChangeAspect="1"/>
          </p:cNvGrpSpPr>
          <p:nvPr userDrawn="1"/>
        </p:nvGrpSpPr>
        <p:grpSpPr>
          <a:xfrm flipH="1">
            <a:off x="9330607" y="2202877"/>
            <a:ext cx="1892210" cy="693435"/>
            <a:chOff x="7698172" y="1860827"/>
            <a:chExt cx="2046398" cy="794493"/>
          </a:xfrm>
        </p:grpSpPr>
        <p:sp>
          <p:nvSpPr>
            <p:cNvPr id="343" name="Ellipse 342">
              <a:extLst>
                <a:ext uri="{FF2B5EF4-FFF2-40B4-BE49-F238E27FC236}">
                  <a16:creationId xmlns:a16="http://schemas.microsoft.com/office/drawing/2014/main" id="{5D89502A-E2F7-47AC-BBD5-C671C38D3AF6}"/>
                </a:ext>
              </a:extLst>
            </p:cNvPr>
            <p:cNvSpPr/>
            <p:nvPr userDrawn="1"/>
          </p:nvSpPr>
          <p:spPr>
            <a:xfrm>
              <a:off x="7698172" y="2259987"/>
              <a:ext cx="1389060" cy="376169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chemeClr val="bg1">
                    <a:lumMod val="95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344" name="Ellipse 343">
              <a:extLst>
                <a:ext uri="{FF2B5EF4-FFF2-40B4-BE49-F238E27FC236}">
                  <a16:creationId xmlns:a16="http://schemas.microsoft.com/office/drawing/2014/main" id="{94B00F50-3ED5-4777-9B1C-C3A6A2783AC2}"/>
                </a:ext>
              </a:extLst>
            </p:cNvPr>
            <p:cNvSpPr/>
            <p:nvPr userDrawn="1"/>
          </p:nvSpPr>
          <p:spPr>
            <a:xfrm>
              <a:off x="8489382" y="2279151"/>
              <a:ext cx="1255188" cy="376169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chemeClr val="bg1">
                    <a:lumMod val="95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345" name="Ellipse 344">
              <a:extLst>
                <a:ext uri="{FF2B5EF4-FFF2-40B4-BE49-F238E27FC236}">
                  <a16:creationId xmlns:a16="http://schemas.microsoft.com/office/drawing/2014/main" id="{7C05C1BE-6D89-4988-A0EC-C89B3EC00B29}"/>
                </a:ext>
              </a:extLst>
            </p:cNvPr>
            <p:cNvSpPr/>
            <p:nvPr userDrawn="1"/>
          </p:nvSpPr>
          <p:spPr>
            <a:xfrm>
              <a:off x="7965460" y="1959085"/>
              <a:ext cx="529299" cy="376169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chemeClr val="bg1">
                    <a:lumMod val="95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346" name="Ellipse 345">
              <a:extLst>
                <a:ext uri="{FF2B5EF4-FFF2-40B4-BE49-F238E27FC236}">
                  <a16:creationId xmlns:a16="http://schemas.microsoft.com/office/drawing/2014/main" id="{7F546B39-8E59-4029-BB56-5E4719C0595F}"/>
                </a:ext>
              </a:extLst>
            </p:cNvPr>
            <p:cNvSpPr/>
            <p:nvPr userDrawn="1"/>
          </p:nvSpPr>
          <p:spPr>
            <a:xfrm>
              <a:off x="8232204" y="1860827"/>
              <a:ext cx="830228" cy="376169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chemeClr val="bg1">
                    <a:lumMod val="95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347" name="Ellipse 346">
              <a:extLst>
                <a:ext uri="{FF2B5EF4-FFF2-40B4-BE49-F238E27FC236}">
                  <a16:creationId xmlns:a16="http://schemas.microsoft.com/office/drawing/2014/main" id="{28074721-66C7-40F9-9BD1-EEB0285B1AFC}"/>
                </a:ext>
              </a:extLst>
            </p:cNvPr>
            <p:cNvSpPr/>
            <p:nvPr userDrawn="1"/>
          </p:nvSpPr>
          <p:spPr>
            <a:xfrm>
              <a:off x="7948694" y="2046578"/>
              <a:ext cx="1761671" cy="465147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chemeClr val="bg1">
                    <a:lumMod val="9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348" name="Ellipse 347">
              <a:extLst>
                <a:ext uri="{FF2B5EF4-FFF2-40B4-BE49-F238E27FC236}">
                  <a16:creationId xmlns:a16="http://schemas.microsoft.com/office/drawing/2014/main" id="{DD495963-4432-4EDC-9CFD-4F35F46D2ED8}"/>
                </a:ext>
              </a:extLst>
            </p:cNvPr>
            <p:cNvSpPr/>
            <p:nvPr userDrawn="1"/>
          </p:nvSpPr>
          <p:spPr>
            <a:xfrm>
              <a:off x="8885298" y="2001084"/>
              <a:ext cx="463355" cy="205041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chemeClr val="bg1">
                    <a:lumMod val="95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</p:grpSp>
      <p:grpSp>
        <p:nvGrpSpPr>
          <p:cNvPr id="349" name="Gruppe 348">
            <a:extLst>
              <a:ext uri="{FF2B5EF4-FFF2-40B4-BE49-F238E27FC236}">
                <a16:creationId xmlns:a16="http://schemas.microsoft.com/office/drawing/2014/main" id="{3D83FD06-EDA1-480C-93D6-C80612131DE7}"/>
              </a:ext>
            </a:extLst>
          </p:cNvPr>
          <p:cNvGrpSpPr/>
          <p:nvPr userDrawn="1"/>
        </p:nvGrpSpPr>
        <p:grpSpPr>
          <a:xfrm>
            <a:off x="6270980" y="1977069"/>
            <a:ext cx="2046398" cy="794493"/>
            <a:chOff x="6270980" y="1977069"/>
            <a:chExt cx="2046398" cy="794493"/>
          </a:xfrm>
        </p:grpSpPr>
        <p:sp>
          <p:nvSpPr>
            <p:cNvPr id="350" name="Ellipse 349">
              <a:extLst>
                <a:ext uri="{FF2B5EF4-FFF2-40B4-BE49-F238E27FC236}">
                  <a16:creationId xmlns:a16="http://schemas.microsoft.com/office/drawing/2014/main" id="{8DD86FD0-9F2C-4578-9EDB-7C57A76014F9}"/>
                </a:ext>
              </a:extLst>
            </p:cNvPr>
            <p:cNvSpPr/>
            <p:nvPr userDrawn="1"/>
          </p:nvSpPr>
          <p:spPr>
            <a:xfrm>
              <a:off x="6270980" y="2376229"/>
              <a:ext cx="1389060" cy="376169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chemeClr val="bg1">
                    <a:lumMod val="95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351" name="Ellipse 350">
              <a:extLst>
                <a:ext uri="{FF2B5EF4-FFF2-40B4-BE49-F238E27FC236}">
                  <a16:creationId xmlns:a16="http://schemas.microsoft.com/office/drawing/2014/main" id="{A514AB74-0AEE-4DDF-B9B6-84A67101C5AF}"/>
                </a:ext>
              </a:extLst>
            </p:cNvPr>
            <p:cNvSpPr/>
            <p:nvPr userDrawn="1"/>
          </p:nvSpPr>
          <p:spPr>
            <a:xfrm>
              <a:off x="7062190" y="2395393"/>
              <a:ext cx="1255188" cy="376169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chemeClr val="bg1">
                    <a:lumMod val="95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352" name="Ellipse 351">
              <a:extLst>
                <a:ext uri="{FF2B5EF4-FFF2-40B4-BE49-F238E27FC236}">
                  <a16:creationId xmlns:a16="http://schemas.microsoft.com/office/drawing/2014/main" id="{B07A2B44-C3B4-45DA-9A0D-3451DE8CDE29}"/>
                </a:ext>
              </a:extLst>
            </p:cNvPr>
            <p:cNvSpPr/>
            <p:nvPr userDrawn="1"/>
          </p:nvSpPr>
          <p:spPr>
            <a:xfrm>
              <a:off x="6538268" y="2075327"/>
              <a:ext cx="529299" cy="376169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chemeClr val="bg1">
                    <a:lumMod val="95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353" name="Ellipse 352">
              <a:extLst>
                <a:ext uri="{FF2B5EF4-FFF2-40B4-BE49-F238E27FC236}">
                  <a16:creationId xmlns:a16="http://schemas.microsoft.com/office/drawing/2014/main" id="{2C22B975-E072-44BF-9848-70F15BFCFD72}"/>
                </a:ext>
              </a:extLst>
            </p:cNvPr>
            <p:cNvSpPr/>
            <p:nvPr userDrawn="1"/>
          </p:nvSpPr>
          <p:spPr>
            <a:xfrm>
              <a:off x="6805012" y="1977069"/>
              <a:ext cx="830228" cy="376169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chemeClr val="bg1">
                    <a:lumMod val="95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354" name="Ellipse 353">
              <a:extLst>
                <a:ext uri="{FF2B5EF4-FFF2-40B4-BE49-F238E27FC236}">
                  <a16:creationId xmlns:a16="http://schemas.microsoft.com/office/drawing/2014/main" id="{59641F3D-D124-4631-91D5-BF418A153602}"/>
                </a:ext>
              </a:extLst>
            </p:cNvPr>
            <p:cNvSpPr/>
            <p:nvPr userDrawn="1"/>
          </p:nvSpPr>
          <p:spPr>
            <a:xfrm>
              <a:off x="6521502" y="2162820"/>
              <a:ext cx="1761671" cy="465147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chemeClr val="bg1">
                    <a:lumMod val="9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355" name="Ellipse 354">
              <a:extLst>
                <a:ext uri="{FF2B5EF4-FFF2-40B4-BE49-F238E27FC236}">
                  <a16:creationId xmlns:a16="http://schemas.microsoft.com/office/drawing/2014/main" id="{811B51A4-57AE-4E21-AAF4-9B83A340D6EB}"/>
                </a:ext>
              </a:extLst>
            </p:cNvPr>
            <p:cNvSpPr/>
            <p:nvPr userDrawn="1"/>
          </p:nvSpPr>
          <p:spPr>
            <a:xfrm>
              <a:off x="7458106" y="2117326"/>
              <a:ext cx="463355" cy="205041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chemeClr val="bg1">
                    <a:lumMod val="95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</p:grpSp>
      <p:grpSp>
        <p:nvGrpSpPr>
          <p:cNvPr id="21" name="Gruppe 20">
            <a:extLst>
              <a:ext uri="{FF2B5EF4-FFF2-40B4-BE49-F238E27FC236}">
                <a16:creationId xmlns:a16="http://schemas.microsoft.com/office/drawing/2014/main" id="{1774DC92-E294-49CB-9C90-2955E689F3F2}"/>
              </a:ext>
            </a:extLst>
          </p:cNvPr>
          <p:cNvGrpSpPr/>
          <p:nvPr userDrawn="1"/>
        </p:nvGrpSpPr>
        <p:grpSpPr>
          <a:xfrm>
            <a:off x="10306154" y="3089866"/>
            <a:ext cx="636481" cy="1224368"/>
            <a:chOff x="10306154" y="3089866"/>
            <a:chExt cx="636481" cy="1224368"/>
          </a:xfrm>
          <a:solidFill>
            <a:schemeClr val="accent4">
              <a:lumMod val="75000"/>
            </a:schemeClr>
          </a:solidFill>
        </p:grpSpPr>
        <p:sp>
          <p:nvSpPr>
            <p:cNvPr id="11" name="Rektangel 10">
              <a:extLst>
                <a:ext uri="{FF2B5EF4-FFF2-40B4-BE49-F238E27FC236}">
                  <a16:creationId xmlns:a16="http://schemas.microsoft.com/office/drawing/2014/main" id="{68AF03FF-461D-4A8F-8C1E-2028870C87F2}"/>
                </a:ext>
              </a:extLst>
            </p:cNvPr>
            <p:cNvSpPr/>
            <p:nvPr userDrawn="1"/>
          </p:nvSpPr>
          <p:spPr>
            <a:xfrm>
              <a:off x="10533563" y="3748643"/>
              <a:ext cx="163283" cy="16211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325" name="Rektangel 324">
              <a:extLst>
                <a:ext uri="{FF2B5EF4-FFF2-40B4-BE49-F238E27FC236}">
                  <a16:creationId xmlns:a16="http://schemas.microsoft.com/office/drawing/2014/main" id="{9811A366-2F57-4588-9F00-3555F05E313C}"/>
                </a:ext>
              </a:extLst>
            </p:cNvPr>
            <p:cNvSpPr/>
            <p:nvPr userDrawn="1"/>
          </p:nvSpPr>
          <p:spPr>
            <a:xfrm>
              <a:off x="10533563" y="3579667"/>
              <a:ext cx="163283" cy="16211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326" name="Rektangel 325">
              <a:extLst>
                <a:ext uri="{FF2B5EF4-FFF2-40B4-BE49-F238E27FC236}">
                  <a16:creationId xmlns:a16="http://schemas.microsoft.com/office/drawing/2014/main" id="{734AF6BD-B875-4028-968D-A4508625B25C}"/>
                </a:ext>
              </a:extLst>
            </p:cNvPr>
            <p:cNvSpPr/>
            <p:nvPr userDrawn="1"/>
          </p:nvSpPr>
          <p:spPr>
            <a:xfrm>
              <a:off x="10533563" y="3410690"/>
              <a:ext cx="163283" cy="16211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327" name="Ligebenet trapez 326">
              <a:extLst>
                <a:ext uri="{FF2B5EF4-FFF2-40B4-BE49-F238E27FC236}">
                  <a16:creationId xmlns:a16="http://schemas.microsoft.com/office/drawing/2014/main" id="{354B443D-4808-472A-8D7B-06267986C95D}"/>
                </a:ext>
              </a:extLst>
            </p:cNvPr>
            <p:cNvSpPr/>
            <p:nvPr userDrawn="1"/>
          </p:nvSpPr>
          <p:spPr>
            <a:xfrm>
              <a:off x="10406044" y="3089866"/>
              <a:ext cx="418320" cy="76264"/>
            </a:xfrm>
            <a:prstGeom prst="trapezoid">
              <a:avLst>
                <a:gd name="adj" fmla="val 99229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328" name="Ligebenet trapez 327">
              <a:extLst>
                <a:ext uri="{FF2B5EF4-FFF2-40B4-BE49-F238E27FC236}">
                  <a16:creationId xmlns:a16="http://schemas.microsoft.com/office/drawing/2014/main" id="{5D0027D1-8814-485E-B62A-3599E0E7142B}"/>
                </a:ext>
              </a:extLst>
            </p:cNvPr>
            <p:cNvSpPr/>
            <p:nvPr userDrawn="1"/>
          </p:nvSpPr>
          <p:spPr>
            <a:xfrm flipV="1">
              <a:off x="10406044" y="3327567"/>
              <a:ext cx="418320" cy="76264"/>
            </a:xfrm>
            <a:prstGeom prst="trapezoid">
              <a:avLst>
                <a:gd name="adj" fmla="val 99229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329" name="Rektangel 328">
              <a:extLst>
                <a:ext uri="{FF2B5EF4-FFF2-40B4-BE49-F238E27FC236}">
                  <a16:creationId xmlns:a16="http://schemas.microsoft.com/office/drawing/2014/main" id="{8C12977C-8109-444D-A099-F83DD3A8CFDB}"/>
                </a:ext>
              </a:extLst>
            </p:cNvPr>
            <p:cNvSpPr/>
            <p:nvPr userDrawn="1"/>
          </p:nvSpPr>
          <p:spPr>
            <a:xfrm>
              <a:off x="10533563" y="3172989"/>
              <a:ext cx="163283" cy="1477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332" name="Rektangel: øverste hjørner afrundet 331">
              <a:extLst>
                <a:ext uri="{FF2B5EF4-FFF2-40B4-BE49-F238E27FC236}">
                  <a16:creationId xmlns:a16="http://schemas.microsoft.com/office/drawing/2014/main" id="{126E0E10-E46C-49E0-BF30-B4D78BD6A456}"/>
                </a:ext>
              </a:extLst>
            </p:cNvPr>
            <p:cNvSpPr/>
            <p:nvPr userDrawn="1"/>
          </p:nvSpPr>
          <p:spPr>
            <a:xfrm>
              <a:off x="10351717" y="4088582"/>
              <a:ext cx="531872" cy="108688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cxnSp>
          <p:nvCxnSpPr>
            <p:cNvPr id="16" name="Lige forbindelse 15">
              <a:extLst>
                <a:ext uri="{FF2B5EF4-FFF2-40B4-BE49-F238E27FC236}">
                  <a16:creationId xmlns:a16="http://schemas.microsoft.com/office/drawing/2014/main" id="{1F7472D5-31D2-40E4-943F-90722F9C13B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418744" y="3162955"/>
              <a:ext cx="0" cy="164167"/>
            </a:xfrm>
            <a:prstGeom prst="line">
              <a:avLst/>
            </a:prstGeom>
            <a:grpFill/>
            <a:ln w="9525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3" name="Lige forbindelse 332">
              <a:extLst>
                <a:ext uri="{FF2B5EF4-FFF2-40B4-BE49-F238E27FC236}">
                  <a16:creationId xmlns:a16="http://schemas.microsoft.com/office/drawing/2014/main" id="{38B5409E-CE1B-4622-90C8-DCC7901FA86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809680" y="3162955"/>
              <a:ext cx="0" cy="164167"/>
            </a:xfrm>
            <a:prstGeom prst="line">
              <a:avLst/>
            </a:prstGeom>
            <a:grpFill/>
            <a:ln w="9525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4" name="Rektangel 333">
              <a:extLst>
                <a:ext uri="{FF2B5EF4-FFF2-40B4-BE49-F238E27FC236}">
                  <a16:creationId xmlns:a16="http://schemas.microsoft.com/office/drawing/2014/main" id="{EF1806F3-6E67-4960-915A-348E0ED0C7B6}"/>
                </a:ext>
              </a:extLst>
            </p:cNvPr>
            <p:cNvSpPr/>
            <p:nvPr userDrawn="1"/>
          </p:nvSpPr>
          <p:spPr>
            <a:xfrm>
              <a:off x="10533563" y="3919146"/>
              <a:ext cx="163283" cy="16211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cxnSp>
          <p:nvCxnSpPr>
            <p:cNvPr id="335" name="Lige forbindelse 334">
              <a:extLst>
                <a:ext uri="{FF2B5EF4-FFF2-40B4-BE49-F238E27FC236}">
                  <a16:creationId xmlns:a16="http://schemas.microsoft.com/office/drawing/2014/main" id="{1AB054AB-07D5-4754-B87D-3B6391EBDA5A}"/>
                </a:ext>
              </a:extLst>
            </p:cNvPr>
            <p:cNvCxnSpPr>
              <a:cxnSpLocks/>
            </p:cNvCxnSpPr>
            <p:nvPr userDrawn="1"/>
          </p:nvCxnSpPr>
          <p:spPr>
            <a:xfrm rot="2100000">
              <a:off x="10451672" y="3832002"/>
              <a:ext cx="0" cy="324000"/>
            </a:xfrm>
            <a:prstGeom prst="line">
              <a:avLst/>
            </a:prstGeom>
            <a:grpFill/>
            <a:ln w="9525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7" name="Lige forbindelse 336">
              <a:extLst>
                <a:ext uri="{FF2B5EF4-FFF2-40B4-BE49-F238E27FC236}">
                  <a16:creationId xmlns:a16="http://schemas.microsoft.com/office/drawing/2014/main" id="{FCAA2DB7-9589-4F6C-A122-791DF411963E}"/>
                </a:ext>
              </a:extLst>
            </p:cNvPr>
            <p:cNvCxnSpPr>
              <a:cxnSpLocks/>
            </p:cNvCxnSpPr>
            <p:nvPr userDrawn="1"/>
          </p:nvCxnSpPr>
          <p:spPr>
            <a:xfrm rot="19500000" flipH="1">
              <a:off x="10783678" y="3832000"/>
              <a:ext cx="0" cy="324000"/>
            </a:xfrm>
            <a:prstGeom prst="line">
              <a:avLst/>
            </a:prstGeom>
            <a:grpFill/>
            <a:ln w="9525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8" name="Rektangel: øverste hjørner afrundet 337">
              <a:extLst>
                <a:ext uri="{FF2B5EF4-FFF2-40B4-BE49-F238E27FC236}">
                  <a16:creationId xmlns:a16="http://schemas.microsoft.com/office/drawing/2014/main" id="{56FFCA39-BFA9-4F46-9C30-AFFED85AC7E0}"/>
                </a:ext>
              </a:extLst>
            </p:cNvPr>
            <p:cNvSpPr/>
            <p:nvPr userDrawn="1"/>
          </p:nvSpPr>
          <p:spPr>
            <a:xfrm>
              <a:off x="10306154" y="4205546"/>
              <a:ext cx="636481" cy="108688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339" name="Rektangel 338">
              <a:extLst>
                <a:ext uri="{FF2B5EF4-FFF2-40B4-BE49-F238E27FC236}">
                  <a16:creationId xmlns:a16="http://schemas.microsoft.com/office/drawing/2014/main" id="{7894008A-7823-4AB5-AD53-36F5082E8272}"/>
                </a:ext>
              </a:extLst>
            </p:cNvPr>
            <p:cNvSpPr/>
            <p:nvPr userDrawn="1"/>
          </p:nvSpPr>
          <p:spPr>
            <a:xfrm>
              <a:off x="10533563" y="4112431"/>
              <a:ext cx="163283" cy="16211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</p:grpSp>
      <p:grpSp>
        <p:nvGrpSpPr>
          <p:cNvPr id="312" name="Gruppe 311">
            <a:extLst>
              <a:ext uri="{FF2B5EF4-FFF2-40B4-BE49-F238E27FC236}">
                <a16:creationId xmlns:a16="http://schemas.microsoft.com/office/drawing/2014/main" id="{A1487348-C29D-4D67-9AF0-8CC5A000AD0F}"/>
              </a:ext>
            </a:extLst>
          </p:cNvPr>
          <p:cNvGrpSpPr/>
          <p:nvPr userDrawn="1"/>
        </p:nvGrpSpPr>
        <p:grpSpPr>
          <a:xfrm flipH="1">
            <a:off x="10675190" y="3653750"/>
            <a:ext cx="754844" cy="756518"/>
            <a:chOff x="5963869" y="5072627"/>
            <a:chExt cx="830528" cy="1085187"/>
          </a:xfrm>
          <a:solidFill>
            <a:schemeClr val="accent4"/>
          </a:solidFill>
        </p:grpSpPr>
        <p:grpSp>
          <p:nvGrpSpPr>
            <p:cNvPr id="313" name="Gruppe 312">
              <a:extLst>
                <a:ext uri="{FF2B5EF4-FFF2-40B4-BE49-F238E27FC236}">
                  <a16:creationId xmlns:a16="http://schemas.microsoft.com/office/drawing/2014/main" id="{601A005A-2546-40CD-911A-5AE284C09620}"/>
                </a:ext>
              </a:extLst>
            </p:cNvPr>
            <p:cNvGrpSpPr/>
            <p:nvPr userDrawn="1"/>
          </p:nvGrpSpPr>
          <p:grpSpPr>
            <a:xfrm>
              <a:off x="5963869" y="5072627"/>
              <a:ext cx="830528" cy="1085187"/>
              <a:chOff x="6528663" y="5014275"/>
              <a:chExt cx="830528" cy="1085187"/>
            </a:xfrm>
            <a:grpFill/>
          </p:grpSpPr>
          <p:sp>
            <p:nvSpPr>
              <p:cNvPr id="315" name="Rektangel 314">
                <a:extLst>
                  <a:ext uri="{FF2B5EF4-FFF2-40B4-BE49-F238E27FC236}">
                    <a16:creationId xmlns:a16="http://schemas.microsoft.com/office/drawing/2014/main" id="{E124597B-97EE-47A2-ACA8-6AA70DFA43B2}"/>
                  </a:ext>
                </a:extLst>
              </p:cNvPr>
              <p:cNvSpPr/>
              <p:nvPr userDrawn="1"/>
            </p:nvSpPr>
            <p:spPr>
              <a:xfrm>
                <a:off x="6888876" y="5654998"/>
                <a:ext cx="114679" cy="44446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316" name="Ellipse 315">
                <a:extLst>
                  <a:ext uri="{FF2B5EF4-FFF2-40B4-BE49-F238E27FC236}">
                    <a16:creationId xmlns:a16="http://schemas.microsoft.com/office/drawing/2014/main" id="{2F66B8C1-9A2E-4D3D-9B72-62D12CAFF81C}"/>
                  </a:ext>
                </a:extLst>
              </p:cNvPr>
              <p:cNvSpPr/>
              <p:nvPr userDrawn="1"/>
            </p:nvSpPr>
            <p:spPr>
              <a:xfrm>
                <a:off x="6630860" y="5354895"/>
                <a:ext cx="329449" cy="31270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317" name="Ellipse 316">
                <a:extLst>
                  <a:ext uri="{FF2B5EF4-FFF2-40B4-BE49-F238E27FC236}">
                    <a16:creationId xmlns:a16="http://schemas.microsoft.com/office/drawing/2014/main" id="{DEFDEC4E-9F4D-48F7-B236-6F2857AC546B}"/>
                  </a:ext>
                </a:extLst>
              </p:cNvPr>
              <p:cNvSpPr/>
              <p:nvPr userDrawn="1"/>
            </p:nvSpPr>
            <p:spPr>
              <a:xfrm>
                <a:off x="6760704" y="5014275"/>
                <a:ext cx="442064" cy="31270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318" name="Ellipse 317">
                <a:extLst>
                  <a:ext uri="{FF2B5EF4-FFF2-40B4-BE49-F238E27FC236}">
                    <a16:creationId xmlns:a16="http://schemas.microsoft.com/office/drawing/2014/main" id="{493C6A63-0D81-4C9C-88AD-5FE2556D232E}"/>
                  </a:ext>
                </a:extLst>
              </p:cNvPr>
              <p:cNvSpPr/>
              <p:nvPr userDrawn="1"/>
            </p:nvSpPr>
            <p:spPr>
              <a:xfrm>
                <a:off x="6528663" y="5189079"/>
                <a:ext cx="480014" cy="31270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319" name="Ellipse 318">
                <a:extLst>
                  <a:ext uri="{FF2B5EF4-FFF2-40B4-BE49-F238E27FC236}">
                    <a16:creationId xmlns:a16="http://schemas.microsoft.com/office/drawing/2014/main" id="{128730B1-F452-4701-989B-DA555498F5A8}"/>
                  </a:ext>
                </a:extLst>
              </p:cNvPr>
              <p:cNvSpPr/>
              <p:nvPr userDrawn="1"/>
            </p:nvSpPr>
            <p:spPr>
              <a:xfrm>
                <a:off x="6949452" y="5235773"/>
                <a:ext cx="409739" cy="31270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</p:grpSp>
        <p:sp>
          <p:nvSpPr>
            <p:cNvPr id="314" name="Ellipse 313">
              <a:extLst>
                <a:ext uri="{FF2B5EF4-FFF2-40B4-BE49-F238E27FC236}">
                  <a16:creationId xmlns:a16="http://schemas.microsoft.com/office/drawing/2014/main" id="{EA67F01F-86A9-4A22-B617-BFE4607C69A4}"/>
                </a:ext>
              </a:extLst>
            </p:cNvPr>
            <p:cNvSpPr/>
            <p:nvPr userDrawn="1"/>
          </p:nvSpPr>
          <p:spPr>
            <a:xfrm>
              <a:off x="6181379" y="5392116"/>
              <a:ext cx="442065" cy="39001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</p:grpSp>
      <p:sp>
        <p:nvSpPr>
          <p:cNvPr id="249" name="Rektangel: øverste hjørner afrundet 248">
            <a:extLst>
              <a:ext uri="{FF2B5EF4-FFF2-40B4-BE49-F238E27FC236}">
                <a16:creationId xmlns:a16="http://schemas.microsoft.com/office/drawing/2014/main" id="{B12238DF-AD03-499E-BA4D-AE5628DB862B}"/>
              </a:ext>
            </a:extLst>
          </p:cNvPr>
          <p:cNvSpPr/>
          <p:nvPr userDrawn="1"/>
        </p:nvSpPr>
        <p:spPr>
          <a:xfrm>
            <a:off x="9988425" y="4238877"/>
            <a:ext cx="1481651" cy="1174232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248" name="Rektangel: øverste hjørner afrundet 247">
            <a:extLst>
              <a:ext uri="{FF2B5EF4-FFF2-40B4-BE49-F238E27FC236}">
                <a16:creationId xmlns:a16="http://schemas.microsoft.com/office/drawing/2014/main" id="{4AF23D9C-5ECB-4BC6-AB0A-75802F844AE9}"/>
              </a:ext>
            </a:extLst>
          </p:cNvPr>
          <p:cNvSpPr/>
          <p:nvPr userDrawn="1"/>
        </p:nvSpPr>
        <p:spPr>
          <a:xfrm>
            <a:off x="9712580" y="4345398"/>
            <a:ext cx="1514894" cy="1209822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247" name="Rektangel: øverste hjørner afrundet 246">
            <a:extLst>
              <a:ext uri="{FF2B5EF4-FFF2-40B4-BE49-F238E27FC236}">
                <a16:creationId xmlns:a16="http://schemas.microsoft.com/office/drawing/2014/main" id="{B56485DD-8DFF-420A-82B8-FC2933694F23}"/>
              </a:ext>
            </a:extLst>
          </p:cNvPr>
          <p:cNvSpPr/>
          <p:nvPr userDrawn="1"/>
        </p:nvSpPr>
        <p:spPr>
          <a:xfrm>
            <a:off x="10155636" y="4502461"/>
            <a:ext cx="1314439" cy="1209822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grpSp>
        <p:nvGrpSpPr>
          <p:cNvPr id="238" name="Gruppe 237">
            <a:extLst>
              <a:ext uri="{FF2B5EF4-FFF2-40B4-BE49-F238E27FC236}">
                <a16:creationId xmlns:a16="http://schemas.microsoft.com/office/drawing/2014/main" id="{4C8AAC0F-BE5F-41A3-AD47-8FA0DE6F81E4}"/>
              </a:ext>
            </a:extLst>
          </p:cNvPr>
          <p:cNvGrpSpPr/>
          <p:nvPr userDrawn="1"/>
        </p:nvGrpSpPr>
        <p:grpSpPr>
          <a:xfrm flipH="1">
            <a:off x="8880539" y="4570857"/>
            <a:ext cx="1068119" cy="746150"/>
            <a:chOff x="5878302" y="5164076"/>
            <a:chExt cx="916095" cy="739089"/>
          </a:xfrm>
          <a:solidFill>
            <a:schemeClr val="accent4">
              <a:lumMod val="60000"/>
              <a:lumOff val="40000"/>
            </a:schemeClr>
          </a:solidFill>
        </p:grpSpPr>
        <p:grpSp>
          <p:nvGrpSpPr>
            <p:cNvPr id="239" name="Gruppe 238">
              <a:extLst>
                <a:ext uri="{FF2B5EF4-FFF2-40B4-BE49-F238E27FC236}">
                  <a16:creationId xmlns:a16="http://schemas.microsoft.com/office/drawing/2014/main" id="{1701C1A9-EE5A-4FEB-8921-D7F20B21DF8F}"/>
                </a:ext>
              </a:extLst>
            </p:cNvPr>
            <p:cNvGrpSpPr/>
            <p:nvPr userDrawn="1"/>
          </p:nvGrpSpPr>
          <p:grpSpPr>
            <a:xfrm>
              <a:off x="5878302" y="5164076"/>
              <a:ext cx="916095" cy="739089"/>
              <a:chOff x="6443096" y="5105724"/>
              <a:chExt cx="916095" cy="739089"/>
            </a:xfrm>
            <a:grpFill/>
          </p:grpSpPr>
          <p:sp>
            <p:nvSpPr>
              <p:cNvPr id="241" name="Rektangel 240">
                <a:extLst>
                  <a:ext uri="{FF2B5EF4-FFF2-40B4-BE49-F238E27FC236}">
                    <a16:creationId xmlns:a16="http://schemas.microsoft.com/office/drawing/2014/main" id="{B4ED253A-A77B-4D08-A8E4-8F771FF44EC3}"/>
                  </a:ext>
                </a:extLst>
              </p:cNvPr>
              <p:cNvSpPr/>
              <p:nvPr userDrawn="1"/>
            </p:nvSpPr>
            <p:spPr>
              <a:xfrm>
                <a:off x="6888875" y="5654998"/>
                <a:ext cx="114680" cy="1898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242" name="Ellipse 241">
                <a:extLst>
                  <a:ext uri="{FF2B5EF4-FFF2-40B4-BE49-F238E27FC236}">
                    <a16:creationId xmlns:a16="http://schemas.microsoft.com/office/drawing/2014/main" id="{E287B098-4F07-433E-A902-039C73AE81A5}"/>
                  </a:ext>
                </a:extLst>
              </p:cNvPr>
              <p:cNvSpPr/>
              <p:nvPr userDrawn="1"/>
            </p:nvSpPr>
            <p:spPr>
              <a:xfrm>
                <a:off x="6518242" y="5354895"/>
                <a:ext cx="442065" cy="31270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243" name="Ellipse 242">
                <a:extLst>
                  <a:ext uri="{FF2B5EF4-FFF2-40B4-BE49-F238E27FC236}">
                    <a16:creationId xmlns:a16="http://schemas.microsoft.com/office/drawing/2014/main" id="{76DA8D89-1D7A-4C15-A96E-D03493C1BC2E}"/>
                  </a:ext>
                </a:extLst>
              </p:cNvPr>
              <p:cNvSpPr/>
              <p:nvPr userDrawn="1"/>
            </p:nvSpPr>
            <p:spPr>
              <a:xfrm>
                <a:off x="6771860" y="5105724"/>
                <a:ext cx="442065" cy="31270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244" name="Ellipse 243">
                <a:extLst>
                  <a:ext uri="{FF2B5EF4-FFF2-40B4-BE49-F238E27FC236}">
                    <a16:creationId xmlns:a16="http://schemas.microsoft.com/office/drawing/2014/main" id="{6EB859CE-A314-486A-B09E-2BF819560046}"/>
                  </a:ext>
                </a:extLst>
              </p:cNvPr>
              <p:cNvSpPr/>
              <p:nvPr userDrawn="1"/>
            </p:nvSpPr>
            <p:spPr>
              <a:xfrm>
                <a:off x="6443096" y="5189078"/>
                <a:ext cx="565580" cy="31270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245" name="Ellipse 244">
                <a:extLst>
                  <a:ext uri="{FF2B5EF4-FFF2-40B4-BE49-F238E27FC236}">
                    <a16:creationId xmlns:a16="http://schemas.microsoft.com/office/drawing/2014/main" id="{116711E7-2606-48E1-B5F6-EA3F773C0105}"/>
                  </a:ext>
                </a:extLst>
              </p:cNvPr>
              <p:cNvSpPr/>
              <p:nvPr userDrawn="1"/>
            </p:nvSpPr>
            <p:spPr>
              <a:xfrm>
                <a:off x="6949452" y="5235773"/>
                <a:ext cx="409739" cy="31270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</p:grpSp>
        <p:sp>
          <p:nvSpPr>
            <p:cNvPr id="240" name="Ellipse 239">
              <a:extLst>
                <a:ext uri="{FF2B5EF4-FFF2-40B4-BE49-F238E27FC236}">
                  <a16:creationId xmlns:a16="http://schemas.microsoft.com/office/drawing/2014/main" id="{D1ED5E9C-A56A-4CFA-B569-63280F7F986C}"/>
                </a:ext>
              </a:extLst>
            </p:cNvPr>
            <p:cNvSpPr/>
            <p:nvPr userDrawn="1"/>
          </p:nvSpPr>
          <p:spPr>
            <a:xfrm>
              <a:off x="6181379" y="5392116"/>
              <a:ext cx="442065" cy="39001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</p:grpSp>
      <p:grpSp>
        <p:nvGrpSpPr>
          <p:cNvPr id="229" name="Gruppe 228">
            <a:extLst>
              <a:ext uri="{FF2B5EF4-FFF2-40B4-BE49-F238E27FC236}">
                <a16:creationId xmlns:a16="http://schemas.microsoft.com/office/drawing/2014/main" id="{CB021EA0-F583-42F4-BC85-A983CC405D08}"/>
              </a:ext>
            </a:extLst>
          </p:cNvPr>
          <p:cNvGrpSpPr/>
          <p:nvPr userDrawn="1"/>
        </p:nvGrpSpPr>
        <p:grpSpPr>
          <a:xfrm>
            <a:off x="9295933" y="4687651"/>
            <a:ext cx="980779" cy="1057255"/>
            <a:chOff x="9806171" y="4688837"/>
            <a:chExt cx="980779" cy="1057255"/>
          </a:xfrm>
        </p:grpSpPr>
        <p:sp>
          <p:nvSpPr>
            <p:cNvPr id="196" name="Rektangel 195">
              <a:extLst>
                <a:ext uri="{FF2B5EF4-FFF2-40B4-BE49-F238E27FC236}">
                  <a16:creationId xmlns:a16="http://schemas.microsoft.com/office/drawing/2014/main" id="{0FB38109-4347-4B33-8138-48FD955606CF}"/>
                </a:ext>
              </a:extLst>
            </p:cNvPr>
            <p:cNvSpPr/>
            <p:nvPr userDrawn="1"/>
          </p:nvSpPr>
          <p:spPr>
            <a:xfrm>
              <a:off x="9917174" y="5108558"/>
              <a:ext cx="776191" cy="637534"/>
            </a:xfrm>
            <a:prstGeom prst="rect">
              <a:avLst/>
            </a:prstGeom>
            <a:gradFill flip="none" rotWithShape="1">
              <a:gsLst>
                <a:gs pos="0">
                  <a:schemeClr val="accent4"/>
                </a:gs>
                <a:gs pos="100000">
                  <a:srgbClr val="4A6657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197" name="Ligebenet trekant 196">
              <a:extLst>
                <a:ext uri="{FF2B5EF4-FFF2-40B4-BE49-F238E27FC236}">
                  <a16:creationId xmlns:a16="http://schemas.microsoft.com/office/drawing/2014/main" id="{F52F3B6F-E93E-4FFB-93CC-FE2B8D84F38C}"/>
                </a:ext>
              </a:extLst>
            </p:cNvPr>
            <p:cNvSpPr/>
            <p:nvPr userDrawn="1"/>
          </p:nvSpPr>
          <p:spPr>
            <a:xfrm>
              <a:off x="9806171" y="4688837"/>
              <a:ext cx="980779" cy="425454"/>
            </a:xfrm>
            <a:prstGeom prst="triangle">
              <a:avLst/>
            </a:prstGeom>
            <a:gradFill>
              <a:gsLst>
                <a:gs pos="0">
                  <a:schemeClr val="accent4"/>
                </a:gs>
                <a:gs pos="100000">
                  <a:srgbClr val="4A6657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</p:grpSp>
      <p:sp>
        <p:nvSpPr>
          <p:cNvPr id="182" name="Rektangel 181">
            <a:extLst>
              <a:ext uri="{FF2B5EF4-FFF2-40B4-BE49-F238E27FC236}">
                <a16:creationId xmlns:a16="http://schemas.microsoft.com/office/drawing/2014/main" id="{26761E30-769A-4EC6-ACFE-BD8E1740804F}"/>
              </a:ext>
            </a:extLst>
          </p:cNvPr>
          <p:cNvSpPr/>
          <p:nvPr userDrawn="1"/>
        </p:nvSpPr>
        <p:spPr>
          <a:xfrm flipH="1">
            <a:off x="8007054" y="3666438"/>
            <a:ext cx="45719" cy="293271"/>
          </a:xfrm>
          <a:prstGeom prst="rect">
            <a:avLst/>
          </a:prstGeom>
          <a:gradFill>
            <a:gsLst>
              <a:gs pos="0">
                <a:srgbClr val="395446"/>
              </a:gs>
              <a:gs pos="100000">
                <a:srgbClr val="4A6657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grpSp>
        <p:nvGrpSpPr>
          <p:cNvPr id="174" name="Gruppe 173">
            <a:extLst>
              <a:ext uri="{FF2B5EF4-FFF2-40B4-BE49-F238E27FC236}">
                <a16:creationId xmlns:a16="http://schemas.microsoft.com/office/drawing/2014/main" id="{D98E48ED-1547-40B9-BB47-3E4D8A20CBCA}"/>
              </a:ext>
            </a:extLst>
          </p:cNvPr>
          <p:cNvGrpSpPr/>
          <p:nvPr userDrawn="1"/>
        </p:nvGrpSpPr>
        <p:grpSpPr>
          <a:xfrm flipH="1">
            <a:off x="6019155" y="4808008"/>
            <a:ext cx="1105266" cy="891489"/>
            <a:chOff x="5878302" y="5164076"/>
            <a:chExt cx="916095" cy="739089"/>
          </a:xfrm>
          <a:solidFill>
            <a:schemeClr val="accent4">
              <a:lumMod val="60000"/>
              <a:lumOff val="40000"/>
            </a:schemeClr>
          </a:solidFill>
        </p:grpSpPr>
        <p:grpSp>
          <p:nvGrpSpPr>
            <p:cNvPr id="175" name="Gruppe 174">
              <a:extLst>
                <a:ext uri="{FF2B5EF4-FFF2-40B4-BE49-F238E27FC236}">
                  <a16:creationId xmlns:a16="http://schemas.microsoft.com/office/drawing/2014/main" id="{DBC250E5-74C1-44EE-97BC-E3E1D1A3E5B9}"/>
                </a:ext>
              </a:extLst>
            </p:cNvPr>
            <p:cNvGrpSpPr/>
            <p:nvPr userDrawn="1"/>
          </p:nvGrpSpPr>
          <p:grpSpPr>
            <a:xfrm>
              <a:off x="5878302" y="5164076"/>
              <a:ext cx="916095" cy="739089"/>
              <a:chOff x="6443096" y="5105724"/>
              <a:chExt cx="916095" cy="739089"/>
            </a:xfrm>
            <a:grpFill/>
          </p:grpSpPr>
          <p:sp>
            <p:nvSpPr>
              <p:cNvPr id="177" name="Rektangel 176">
                <a:extLst>
                  <a:ext uri="{FF2B5EF4-FFF2-40B4-BE49-F238E27FC236}">
                    <a16:creationId xmlns:a16="http://schemas.microsoft.com/office/drawing/2014/main" id="{A1F92383-EFA1-407E-90B9-7E258202CA4B}"/>
                  </a:ext>
                </a:extLst>
              </p:cNvPr>
              <p:cNvSpPr/>
              <p:nvPr userDrawn="1"/>
            </p:nvSpPr>
            <p:spPr>
              <a:xfrm>
                <a:off x="6888875" y="5654998"/>
                <a:ext cx="114680" cy="1898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78" name="Ellipse 177">
                <a:extLst>
                  <a:ext uri="{FF2B5EF4-FFF2-40B4-BE49-F238E27FC236}">
                    <a16:creationId xmlns:a16="http://schemas.microsoft.com/office/drawing/2014/main" id="{E45D9125-EAB5-4A81-824B-E996AD688DD4}"/>
                  </a:ext>
                </a:extLst>
              </p:cNvPr>
              <p:cNvSpPr/>
              <p:nvPr userDrawn="1"/>
            </p:nvSpPr>
            <p:spPr>
              <a:xfrm>
                <a:off x="6518242" y="5354895"/>
                <a:ext cx="442065" cy="31270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79" name="Ellipse 178">
                <a:extLst>
                  <a:ext uri="{FF2B5EF4-FFF2-40B4-BE49-F238E27FC236}">
                    <a16:creationId xmlns:a16="http://schemas.microsoft.com/office/drawing/2014/main" id="{60E6D7F7-FBDE-40F9-97E7-D8131E7EF1A5}"/>
                  </a:ext>
                </a:extLst>
              </p:cNvPr>
              <p:cNvSpPr/>
              <p:nvPr userDrawn="1"/>
            </p:nvSpPr>
            <p:spPr>
              <a:xfrm>
                <a:off x="6771860" y="5105724"/>
                <a:ext cx="442065" cy="31270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80" name="Ellipse 179">
                <a:extLst>
                  <a:ext uri="{FF2B5EF4-FFF2-40B4-BE49-F238E27FC236}">
                    <a16:creationId xmlns:a16="http://schemas.microsoft.com/office/drawing/2014/main" id="{19030737-0033-4B30-A1CE-D4D3888B7D39}"/>
                  </a:ext>
                </a:extLst>
              </p:cNvPr>
              <p:cNvSpPr/>
              <p:nvPr userDrawn="1"/>
            </p:nvSpPr>
            <p:spPr>
              <a:xfrm>
                <a:off x="6443096" y="5189078"/>
                <a:ext cx="565580" cy="31270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81" name="Ellipse 180">
                <a:extLst>
                  <a:ext uri="{FF2B5EF4-FFF2-40B4-BE49-F238E27FC236}">
                    <a16:creationId xmlns:a16="http://schemas.microsoft.com/office/drawing/2014/main" id="{6FBEFE93-57CD-42F9-9C13-36ED16BA3894}"/>
                  </a:ext>
                </a:extLst>
              </p:cNvPr>
              <p:cNvSpPr/>
              <p:nvPr userDrawn="1"/>
            </p:nvSpPr>
            <p:spPr>
              <a:xfrm>
                <a:off x="6949452" y="5235773"/>
                <a:ext cx="409739" cy="31270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</p:grpSp>
        <p:sp>
          <p:nvSpPr>
            <p:cNvPr id="176" name="Ellipse 175">
              <a:extLst>
                <a:ext uri="{FF2B5EF4-FFF2-40B4-BE49-F238E27FC236}">
                  <a16:creationId xmlns:a16="http://schemas.microsoft.com/office/drawing/2014/main" id="{0F6DF34C-4E4C-4161-B4F3-DF39A0826652}"/>
                </a:ext>
              </a:extLst>
            </p:cNvPr>
            <p:cNvSpPr/>
            <p:nvPr userDrawn="1"/>
          </p:nvSpPr>
          <p:spPr>
            <a:xfrm>
              <a:off x="6181379" y="5392116"/>
              <a:ext cx="442065" cy="39001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</p:grpSp>
      <p:sp>
        <p:nvSpPr>
          <p:cNvPr id="165" name="Rektangel 164">
            <a:extLst>
              <a:ext uri="{FF2B5EF4-FFF2-40B4-BE49-F238E27FC236}">
                <a16:creationId xmlns:a16="http://schemas.microsoft.com/office/drawing/2014/main" id="{2049A3C2-DE3C-4B33-85D9-17D2C60838D7}"/>
              </a:ext>
            </a:extLst>
          </p:cNvPr>
          <p:cNvSpPr/>
          <p:nvPr userDrawn="1"/>
        </p:nvSpPr>
        <p:spPr>
          <a:xfrm>
            <a:off x="7438153" y="3916883"/>
            <a:ext cx="678767" cy="1337052"/>
          </a:xfrm>
          <a:prstGeom prst="rect">
            <a:avLst/>
          </a:prstGeom>
          <a:gradFill>
            <a:gsLst>
              <a:gs pos="0">
                <a:srgbClr val="395446"/>
              </a:gs>
              <a:gs pos="100000">
                <a:srgbClr val="4A6657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124" name="Rektangel 123">
            <a:extLst>
              <a:ext uri="{FF2B5EF4-FFF2-40B4-BE49-F238E27FC236}">
                <a16:creationId xmlns:a16="http://schemas.microsoft.com/office/drawing/2014/main" id="{24BEA58D-57BB-4B41-9827-5F5CEBC6E142}"/>
              </a:ext>
            </a:extLst>
          </p:cNvPr>
          <p:cNvSpPr/>
          <p:nvPr userDrawn="1"/>
        </p:nvSpPr>
        <p:spPr>
          <a:xfrm>
            <a:off x="7345863" y="4346822"/>
            <a:ext cx="2087324" cy="1331912"/>
          </a:xfrm>
          <a:prstGeom prst="rect">
            <a:avLst/>
          </a:prstGeom>
          <a:gradFill>
            <a:gsLst>
              <a:gs pos="0">
                <a:schemeClr val="accent4"/>
              </a:gs>
              <a:gs pos="100000">
                <a:srgbClr val="4A6657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12" name="Titel 11"/>
          <p:cNvSpPr>
            <a:spLocks noGrp="1"/>
          </p:cNvSpPr>
          <p:nvPr>
            <p:ph type="title" hasCustomPrompt="1"/>
          </p:nvPr>
        </p:nvSpPr>
        <p:spPr>
          <a:xfrm>
            <a:off x="623888" y="404665"/>
            <a:ext cx="10944224" cy="978729"/>
          </a:xfrm>
          <a:prstGeom prst="rect">
            <a:avLst/>
          </a:prstGeom>
        </p:spPr>
        <p:txBody>
          <a:bodyPr vert="horz" wrap="square" lIns="0">
            <a:spAutoFit/>
          </a:bodyPr>
          <a:lstStyle>
            <a:lvl1pPr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da-DK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Overskrift med mulighed for at fremhæve elementer med </a:t>
            </a:r>
            <a:r>
              <a:rPr lang="da-DK" sz="3200" b="1" dirty="0">
                <a:solidFill>
                  <a:srgbClr val="00502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grøn</a:t>
            </a:r>
            <a:endParaRPr lang="da-DK" sz="32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63" name="Gruppe 62">
            <a:extLst>
              <a:ext uri="{FF2B5EF4-FFF2-40B4-BE49-F238E27FC236}">
                <a16:creationId xmlns:a16="http://schemas.microsoft.com/office/drawing/2014/main" id="{78D7199C-DD4A-4C07-95CE-46562C07E617}"/>
              </a:ext>
            </a:extLst>
          </p:cNvPr>
          <p:cNvGrpSpPr/>
          <p:nvPr userDrawn="1"/>
        </p:nvGrpSpPr>
        <p:grpSpPr>
          <a:xfrm>
            <a:off x="7398339" y="4407386"/>
            <a:ext cx="1961668" cy="153547"/>
            <a:chOff x="5121590" y="6344869"/>
            <a:chExt cx="1961668" cy="153547"/>
          </a:xfrm>
        </p:grpSpPr>
        <p:sp>
          <p:nvSpPr>
            <p:cNvPr id="128" name="Rektangel 127">
              <a:extLst>
                <a:ext uri="{FF2B5EF4-FFF2-40B4-BE49-F238E27FC236}">
                  <a16:creationId xmlns:a16="http://schemas.microsoft.com/office/drawing/2014/main" id="{BB1B126C-27FD-422A-A6FE-6EB659E85718}"/>
                </a:ext>
              </a:extLst>
            </p:cNvPr>
            <p:cNvSpPr/>
            <p:nvPr userDrawn="1"/>
          </p:nvSpPr>
          <p:spPr>
            <a:xfrm>
              <a:off x="5121590" y="634486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129" name="Rektangel 128">
              <a:extLst>
                <a:ext uri="{FF2B5EF4-FFF2-40B4-BE49-F238E27FC236}">
                  <a16:creationId xmlns:a16="http://schemas.microsoft.com/office/drawing/2014/main" id="{050DA149-5038-4647-B5E8-8BE1ED469CD2}"/>
                </a:ext>
              </a:extLst>
            </p:cNvPr>
            <p:cNvSpPr/>
            <p:nvPr userDrawn="1"/>
          </p:nvSpPr>
          <p:spPr>
            <a:xfrm>
              <a:off x="5311189" y="634486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130" name="Rektangel 129">
              <a:extLst>
                <a:ext uri="{FF2B5EF4-FFF2-40B4-BE49-F238E27FC236}">
                  <a16:creationId xmlns:a16="http://schemas.microsoft.com/office/drawing/2014/main" id="{1BDF2AE1-FFEC-495A-A7FA-BF4E31E44C50}"/>
                </a:ext>
              </a:extLst>
            </p:cNvPr>
            <p:cNvSpPr/>
            <p:nvPr userDrawn="1"/>
          </p:nvSpPr>
          <p:spPr>
            <a:xfrm>
              <a:off x="5500788" y="634486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131" name="Rektangel 130">
              <a:extLst>
                <a:ext uri="{FF2B5EF4-FFF2-40B4-BE49-F238E27FC236}">
                  <a16:creationId xmlns:a16="http://schemas.microsoft.com/office/drawing/2014/main" id="{4FB1DDD0-796D-486B-95F7-A948E2737607}"/>
                </a:ext>
              </a:extLst>
            </p:cNvPr>
            <p:cNvSpPr/>
            <p:nvPr userDrawn="1"/>
          </p:nvSpPr>
          <p:spPr>
            <a:xfrm>
              <a:off x="5690387" y="634486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132" name="Rektangel 131">
              <a:extLst>
                <a:ext uri="{FF2B5EF4-FFF2-40B4-BE49-F238E27FC236}">
                  <a16:creationId xmlns:a16="http://schemas.microsoft.com/office/drawing/2014/main" id="{F39D44FE-4E28-4604-BAC3-49449992963D}"/>
                </a:ext>
              </a:extLst>
            </p:cNvPr>
            <p:cNvSpPr/>
            <p:nvPr userDrawn="1"/>
          </p:nvSpPr>
          <p:spPr>
            <a:xfrm>
              <a:off x="5879986" y="634486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133" name="Rektangel 132">
              <a:extLst>
                <a:ext uri="{FF2B5EF4-FFF2-40B4-BE49-F238E27FC236}">
                  <a16:creationId xmlns:a16="http://schemas.microsoft.com/office/drawing/2014/main" id="{FCD03105-EBED-49E1-AF78-E3C56EEA5A9C}"/>
                </a:ext>
              </a:extLst>
            </p:cNvPr>
            <p:cNvSpPr/>
            <p:nvPr userDrawn="1"/>
          </p:nvSpPr>
          <p:spPr>
            <a:xfrm>
              <a:off x="6069585" y="634486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134" name="Rektangel 133">
              <a:extLst>
                <a:ext uri="{FF2B5EF4-FFF2-40B4-BE49-F238E27FC236}">
                  <a16:creationId xmlns:a16="http://schemas.microsoft.com/office/drawing/2014/main" id="{47DEFC7D-723E-4494-823F-5A2ACD6B4C14}"/>
                </a:ext>
              </a:extLst>
            </p:cNvPr>
            <p:cNvSpPr/>
            <p:nvPr userDrawn="1"/>
          </p:nvSpPr>
          <p:spPr>
            <a:xfrm>
              <a:off x="6259184" y="634486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135" name="Rektangel 134">
              <a:extLst>
                <a:ext uri="{FF2B5EF4-FFF2-40B4-BE49-F238E27FC236}">
                  <a16:creationId xmlns:a16="http://schemas.microsoft.com/office/drawing/2014/main" id="{4C325CDF-F2FF-4A88-BF86-7A8FCDD8D8F4}"/>
                </a:ext>
              </a:extLst>
            </p:cNvPr>
            <p:cNvSpPr/>
            <p:nvPr userDrawn="1"/>
          </p:nvSpPr>
          <p:spPr>
            <a:xfrm>
              <a:off x="6448783" y="634486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136" name="Rektangel 135">
              <a:extLst>
                <a:ext uri="{FF2B5EF4-FFF2-40B4-BE49-F238E27FC236}">
                  <a16:creationId xmlns:a16="http://schemas.microsoft.com/office/drawing/2014/main" id="{1D0073B0-8EDC-45F7-900B-8B31E6D1CB99}"/>
                </a:ext>
              </a:extLst>
            </p:cNvPr>
            <p:cNvSpPr/>
            <p:nvPr userDrawn="1"/>
          </p:nvSpPr>
          <p:spPr>
            <a:xfrm>
              <a:off x="6638382" y="634486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137" name="Rektangel 136">
              <a:extLst>
                <a:ext uri="{FF2B5EF4-FFF2-40B4-BE49-F238E27FC236}">
                  <a16:creationId xmlns:a16="http://schemas.microsoft.com/office/drawing/2014/main" id="{E6A5752F-507B-41C4-8A00-4A6CF5D6BA63}"/>
                </a:ext>
              </a:extLst>
            </p:cNvPr>
            <p:cNvSpPr/>
            <p:nvPr userDrawn="1"/>
          </p:nvSpPr>
          <p:spPr>
            <a:xfrm>
              <a:off x="6827981" y="634486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140" name="Rektangel 139">
              <a:extLst>
                <a:ext uri="{FF2B5EF4-FFF2-40B4-BE49-F238E27FC236}">
                  <a16:creationId xmlns:a16="http://schemas.microsoft.com/office/drawing/2014/main" id="{DD3B22E6-1069-4B2B-BCE6-62BE60C3CDD7}"/>
                </a:ext>
              </a:extLst>
            </p:cNvPr>
            <p:cNvSpPr/>
            <p:nvPr userDrawn="1"/>
          </p:nvSpPr>
          <p:spPr>
            <a:xfrm>
              <a:off x="7017582" y="634486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</p:grpSp>
      <p:grpSp>
        <p:nvGrpSpPr>
          <p:cNvPr id="141" name="Gruppe 140">
            <a:extLst>
              <a:ext uri="{FF2B5EF4-FFF2-40B4-BE49-F238E27FC236}">
                <a16:creationId xmlns:a16="http://schemas.microsoft.com/office/drawing/2014/main" id="{3D51C6E2-F27E-409A-9DB9-7552F1D19BD9}"/>
              </a:ext>
            </a:extLst>
          </p:cNvPr>
          <p:cNvGrpSpPr/>
          <p:nvPr userDrawn="1"/>
        </p:nvGrpSpPr>
        <p:grpSpPr>
          <a:xfrm>
            <a:off x="7398339" y="4614506"/>
            <a:ext cx="1961668" cy="153547"/>
            <a:chOff x="5121590" y="6344869"/>
            <a:chExt cx="1961668" cy="153547"/>
          </a:xfrm>
        </p:grpSpPr>
        <p:sp>
          <p:nvSpPr>
            <p:cNvPr id="142" name="Rektangel 141">
              <a:extLst>
                <a:ext uri="{FF2B5EF4-FFF2-40B4-BE49-F238E27FC236}">
                  <a16:creationId xmlns:a16="http://schemas.microsoft.com/office/drawing/2014/main" id="{2F27D65F-62B4-4DD9-8492-5616CA72446A}"/>
                </a:ext>
              </a:extLst>
            </p:cNvPr>
            <p:cNvSpPr/>
            <p:nvPr userDrawn="1"/>
          </p:nvSpPr>
          <p:spPr>
            <a:xfrm>
              <a:off x="5121590" y="634486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143" name="Rektangel 142">
              <a:extLst>
                <a:ext uri="{FF2B5EF4-FFF2-40B4-BE49-F238E27FC236}">
                  <a16:creationId xmlns:a16="http://schemas.microsoft.com/office/drawing/2014/main" id="{69DB77B6-C578-4E91-977E-82E263DEAC79}"/>
                </a:ext>
              </a:extLst>
            </p:cNvPr>
            <p:cNvSpPr/>
            <p:nvPr userDrawn="1"/>
          </p:nvSpPr>
          <p:spPr>
            <a:xfrm>
              <a:off x="5311189" y="634486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144" name="Rektangel 143">
              <a:extLst>
                <a:ext uri="{FF2B5EF4-FFF2-40B4-BE49-F238E27FC236}">
                  <a16:creationId xmlns:a16="http://schemas.microsoft.com/office/drawing/2014/main" id="{32294095-0743-47AF-A9E4-604E6E986D19}"/>
                </a:ext>
              </a:extLst>
            </p:cNvPr>
            <p:cNvSpPr/>
            <p:nvPr userDrawn="1"/>
          </p:nvSpPr>
          <p:spPr>
            <a:xfrm>
              <a:off x="5500788" y="634486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145" name="Rektangel 144">
              <a:extLst>
                <a:ext uri="{FF2B5EF4-FFF2-40B4-BE49-F238E27FC236}">
                  <a16:creationId xmlns:a16="http://schemas.microsoft.com/office/drawing/2014/main" id="{68BE3D2B-FDE8-48FD-B4A4-8A504FF44955}"/>
                </a:ext>
              </a:extLst>
            </p:cNvPr>
            <p:cNvSpPr/>
            <p:nvPr userDrawn="1"/>
          </p:nvSpPr>
          <p:spPr>
            <a:xfrm>
              <a:off x="5690387" y="634486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146" name="Rektangel 145">
              <a:extLst>
                <a:ext uri="{FF2B5EF4-FFF2-40B4-BE49-F238E27FC236}">
                  <a16:creationId xmlns:a16="http://schemas.microsoft.com/office/drawing/2014/main" id="{D5A493A3-B059-49CB-88DD-C19E53310532}"/>
                </a:ext>
              </a:extLst>
            </p:cNvPr>
            <p:cNvSpPr/>
            <p:nvPr userDrawn="1"/>
          </p:nvSpPr>
          <p:spPr>
            <a:xfrm>
              <a:off x="5879986" y="634486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147" name="Rektangel 146">
              <a:extLst>
                <a:ext uri="{FF2B5EF4-FFF2-40B4-BE49-F238E27FC236}">
                  <a16:creationId xmlns:a16="http://schemas.microsoft.com/office/drawing/2014/main" id="{5480F4E6-29CB-4D09-B52A-B5A6FF88CB46}"/>
                </a:ext>
              </a:extLst>
            </p:cNvPr>
            <p:cNvSpPr/>
            <p:nvPr userDrawn="1"/>
          </p:nvSpPr>
          <p:spPr>
            <a:xfrm>
              <a:off x="6069585" y="634486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148" name="Rektangel 147">
              <a:extLst>
                <a:ext uri="{FF2B5EF4-FFF2-40B4-BE49-F238E27FC236}">
                  <a16:creationId xmlns:a16="http://schemas.microsoft.com/office/drawing/2014/main" id="{3DA77E43-2935-4C6F-8470-4A51AD41BAE8}"/>
                </a:ext>
              </a:extLst>
            </p:cNvPr>
            <p:cNvSpPr/>
            <p:nvPr userDrawn="1"/>
          </p:nvSpPr>
          <p:spPr>
            <a:xfrm>
              <a:off x="6259184" y="634486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149" name="Rektangel 148">
              <a:extLst>
                <a:ext uri="{FF2B5EF4-FFF2-40B4-BE49-F238E27FC236}">
                  <a16:creationId xmlns:a16="http://schemas.microsoft.com/office/drawing/2014/main" id="{7FD18631-F6B3-4E0D-A9F7-065313226D9D}"/>
                </a:ext>
              </a:extLst>
            </p:cNvPr>
            <p:cNvSpPr/>
            <p:nvPr userDrawn="1"/>
          </p:nvSpPr>
          <p:spPr>
            <a:xfrm>
              <a:off x="6448783" y="634486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152" name="Rektangel 151">
              <a:extLst>
                <a:ext uri="{FF2B5EF4-FFF2-40B4-BE49-F238E27FC236}">
                  <a16:creationId xmlns:a16="http://schemas.microsoft.com/office/drawing/2014/main" id="{66FF0E02-0A0E-4B6C-9170-0035C1187DE5}"/>
                </a:ext>
              </a:extLst>
            </p:cNvPr>
            <p:cNvSpPr/>
            <p:nvPr userDrawn="1"/>
          </p:nvSpPr>
          <p:spPr>
            <a:xfrm>
              <a:off x="7017582" y="634486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</p:grpSp>
      <p:grpSp>
        <p:nvGrpSpPr>
          <p:cNvPr id="153" name="Gruppe 152">
            <a:extLst>
              <a:ext uri="{FF2B5EF4-FFF2-40B4-BE49-F238E27FC236}">
                <a16:creationId xmlns:a16="http://schemas.microsoft.com/office/drawing/2014/main" id="{31B68935-BCB6-4AED-934E-F773D7FD2199}"/>
              </a:ext>
            </a:extLst>
          </p:cNvPr>
          <p:cNvGrpSpPr/>
          <p:nvPr userDrawn="1"/>
        </p:nvGrpSpPr>
        <p:grpSpPr>
          <a:xfrm>
            <a:off x="7398339" y="4821626"/>
            <a:ext cx="1961668" cy="153547"/>
            <a:chOff x="5121590" y="6344869"/>
            <a:chExt cx="1961668" cy="153547"/>
          </a:xfrm>
        </p:grpSpPr>
        <p:sp>
          <p:nvSpPr>
            <p:cNvPr id="154" name="Rektangel 153">
              <a:extLst>
                <a:ext uri="{FF2B5EF4-FFF2-40B4-BE49-F238E27FC236}">
                  <a16:creationId xmlns:a16="http://schemas.microsoft.com/office/drawing/2014/main" id="{91B4A65F-C6E9-40AD-B8EE-6F7435E457DB}"/>
                </a:ext>
              </a:extLst>
            </p:cNvPr>
            <p:cNvSpPr/>
            <p:nvPr userDrawn="1"/>
          </p:nvSpPr>
          <p:spPr>
            <a:xfrm>
              <a:off x="5121590" y="634486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155" name="Rektangel 154">
              <a:extLst>
                <a:ext uri="{FF2B5EF4-FFF2-40B4-BE49-F238E27FC236}">
                  <a16:creationId xmlns:a16="http://schemas.microsoft.com/office/drawing/2014/main" id="{51BF6181-00F7-4E13-BCD9-C4218781A49F}"/>
                </a:ext>
              </a:extLst>
            </p:cNvPr>
            <p:cNvSpPr/>
            <p:nvPr userDrawn="1"/>
          </p:nvSpPr>
          <p:spPr>
            <a:xfrm>
              <a:off x="5311189" y="634486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156" name="Rektangel 155">
              <a:extLst>
                <a:ext uri="{FF2B5EF4-FFF2-40B4-BE49-F238E27FC236}">
                  <a16:creationId xmlns:a16="http://schemas.microsoft.com/office/drawing/2014/main" id="{BE6D0DFB-0470-499B-A2F8-3269CB34D930}"/>
                </a:ext>
              </a:extLst>
            </p:cNvPr>
            <p:cNvSpPr/>
            <p:nvPr userDrawn="1"/>
          </p:nvSpPr>
          <p:spPr>
            <a:xfrm>
              <a:off x="5500788" y="634486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157" name="Rektangel 156">
              <a:extLst>
                <a:ext uri="{FF2B5EF4-FFF2-40B4-BE49-F238E27FC236}">
                  <a16:creationId xmlns:a16="http://schemas.microsoft.com/office/drawing/2014/main" id="{7C32B980-6F21-4FC2-BEC2-508540784853}"/>
                </a:ext>
              </a:extLst>
            </p:cNvPr>
            <p:cNvSpPr/>
            <p:nvPr userDrawn="1"/>
          </p:nvSpPr>
          <p:spPr>
            <a:xfrm>
              <a:off x="5690387" y="634486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158" name="Rektangel 157">
              <a:extLst>
                <a:ext uri="{FF2B5EF4-FFF2-40B4-BE49-F238E27FC236}">
                  <a16:creationId xmlns:a16="http://schemas.microsoft.com/office/drawing/2014/main" id="{30FB9782-F163-4730-B4FF-C8524A1032F4}"/>
                </a:ext>
              </a:extLst>
            </p:cNvPr>
            <p:cNvSpPr/>
            <p:nvPr userDrawn="1"/>
          </p:nvSpPr>
          <p:spPr>
            <a:xfrm>
              <a:off x="5879986" y="634486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159" name="Rektangel 158">
              <a:extLst>
                <a:ext uri="{FF2B5EF4-FFF2-40B4-BE49-F238E27FC236}">
                  <a16:creationId xmlns:a16="http://schemas.microsoft.com/office/drawing/2014/main" id="{3AAE54F6-99E0-4DB7-8AC7-F8DFCE72D5F2}"/>
                </a:ext>
              </a:extLst>
            </p:cNvPr>
            <p:cNvSpPr/>
            <p:nvPr userDrawn="1"/>
          </p:nvSpPr>
          <p:spPr>
            <a:xfrm>
              <a:off x="6069585" y="634486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160" name="Rektangel 159">
              <a:extLst>
                <a:ext uri="{FF2B5EF4-FFF2-40B4-BE49-F238E27FC236}">
                  <a16:creationId xmlns:a16="http://schemas.microsoft.com/office/drawing/2014/main" id="{B4CB179E-54E2-4491-9706-B89C0B245B69}"/>
                </a:ext>
              </a:extLst>
            </p:cNvPr>
            <p:cNvSpPr/>
            <p:nvPr userDrawn="1"/>
          </p:nvSpPr>
          <p:spPr>
            <a:xfrm>
              <a:off x="6259184" y="634486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161" name="Rektangel 160">
              <a:extLst>
                <a:ext uri="{FF2B5EF4-FFF2-40B4-BE49-F238E27FC236}">
                  <a16:creationId xmlns:a16="http://schemas.microsoft.com/office/drawing/2014/main" id="{84F7FB2C-8FBD-4827-99A7-1212BE697474}"/>
                </a:ext>
              </a:extLst>
            </p:cNvPr>
            <p:cNvSpPr/>
            <p:nvPr userDrawn="1"/>
          </p:nvSpPr>
          <p:spPr>
            <a:xfrm>
              <a:off x="6448783" y="634486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162" name="Rektangel 161">
              <a:extLst>
                <a:ext uri="{FF2B5EF4-FFF2-40B4-BE49-F238E27FC236}">
                  <a16:creationId xmlns:a16="http://schemas.microsoft.com/office/drawing/2014/main" id="{1ACE2253-64D5-4A2B-A0A6-AFEB9F7F97C8}"/>
                </a:ext>
              </a:extLst>
            </p:cNvPr>
            <p:cNvSpPr/>
            <p:nvPr userDrawn="1"/>
          </p:nvSpPr>
          <p:spPr>
            <a:xfrm>
              <a:off x="6638382" y="634486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163" name="Rektangel 162">
              <a:extLst>
                <a:ext uri="{FF2B5EF4-FFF2-40B4-BE49-F238E27FC236}">
                  <a16:creationId xmlns:a16="http://schemas.microsoft.com/office/drawing/2014/main" id="{5B41A0A4-DFE0-476E-B61C-9464420B90EE}"/>
                </a:ext>
              </a:extLst>
            </p:cNvPr>
            <p:cNvSpPr/>
            <p:nvPr userDrawn="1"/>
          </p:nvSpPr>
          <p:spPr>
            <a:xfrm>
              <a:off x="6827981" y="634486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164" name="Rektangel 163">
              <a:extLst>
                <a:ext uri="{FF2B5EF4-FFF2-40B4-BE49-F238E27FC236}">
                  <a16:creationId xmlns:a16="http://schemas.microsoft.com/office/drawing/2014/main" id="{C28FDBFB-6599-41AE-BC71-1CAC4BA75CA7}"/>
                </a:ext>
              </a:extLst>
            </p:cNvPr>
            <p:cNvSpPr/>
            <p:nvPr userDrawn="1"/>
          </p:nvSpPr>
          <p:spPr>
            <a:xfrm>
              <a:off x="7017582" y="634486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</p:grpSp>
      <p:sp>
        <p:nvSpPr>
          <p:cNvPr id="183" name="Rektangel 182">
            <a:extLst>
              <a:ext uri="{FF2B5EF4-FFF2-40B4-BE49-F238E27FC236}">
                <a16:creationId xmlns:a16="http://schemas.microsoft.com/office/drawing/2014/main" id="{BA886A3F-BAD0-41F5-9FB7-9AFA4CACD0C2}"/>
              </a:ext>
            </a:extLst>
          </p:cNvPr>
          <p:cNvSpPr/>
          <p:nvPr userDrawn="1"/>
        </p:nvSpPr>
        <p:spPr>
          <a:xfrm>
            <a:off x="7492158" y="3988647"/>
            <a:ext cx="587598" cy="7004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184" name="Rektangel 183">
            <a:extLst>
              <a:ext uri="{FF2B5EF4-FFF2-40B4-BE49-F238E27FC236}">
                <a16:creationId xmlns:a16="http://schemas.microsoft.com/office/drawing/2014/main" id="{A5607A02-CF06-4DAD-A6B8-D31DE984E768}"/>
              </a:ext>
            </a:extLst>
          </p:cNvPr>
          <p:cNvSpPr/>
          <p:nvPr userDrawn="1"/>
        </p:nvSpPr>
        <p:spPr>
          <a:xfrm>
            <a:off x="7492158" y="4113815"/>
            <a:ext cx="216000" cy="6495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185" name="Rektangel 184">
            <a:extLst>
              <a:ext uri="{FF2B5EF4-FFF2-40B4-BE49-F238E27FC236}">
                <a16:creationId xmlns:a16="http://schemas.microsoft.com/office/drawing/2014/main" id="{7AB290F5-5332-4389-B50C-923E48264D35}"/>
              </a:ext>
            </a:extLst>
          </p:cNvPr>
          <p:cNvSpPr/>
          <p:nvPr userDrawn="1"/>
        </p:nvSpPr>
        <p:spPr>
          <a:xfrm>
            <a:off x="7863756" y="4113815"/>
            <a:ext cx="216000" cy="6495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195" name="Ellipse 194">
            <a:extLst>
              <a:ext uri="{FF2B5EF4-FFF2-40B4-BE49-F238E27FC236}">
                <a16:creationId xmlns:a16="http://schemas.microsoft.com/office/drawing/2014/main" id="{B7E3216E-5BFB-40BA-A2A0-1F393CF1E433}"/>
              </a:ext>
            </a:extLst>
          </p:cNvPr>
          <p:cNvSpPr/>
          <p:nvPr userDrawn="1"/>
        </p:nvSpPr>
        <p:spPr>
          <a:xfrm>
            <a:off x="9796841" y="3565656"/>
            <a:ext cx="135048" cy="226902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grpSp>
        <p:nvGrpSpPr>
          <p:cNvPr id="254" name="Gruppe 253">
            <a:extLst>
              <a:ext uri="{FF2B5EF4-FFF2-40B4-BE49-F238E27FC236}">
                <a16:creationId xmlns:a16="http://schemas.microsoft.com/office/drawing/2014/main" id="{F2AA640B-6C64-4212-A1B9-31F2CD6937B0}"/>
              </a:ext>
            </a:extLst>
          </p:cNvPr>
          <p:cNvGrpSpPr/>
          <p:nvPr userDrawn="1"/>
        </p:nvGrpSpPr>
        <p:grpSpPr>
          <a:xfrm>
            <a:off x="9481916" y="5193892"/>
            <a:ext cx="104645" cy="200718"/>
            <a:chOff x="9541473" y="5278660"/>
            <a:chExt cx="104645" cy="200718"/>
          </a:xfrm>
        </p:grpSpPr>
        <p:sp>
          <p:nvSpPr>
            <p:cNvPr id="250" name="Rektangel 249">
              <a:extLst>
                <a:ext uri="{FF2B5EF4-FFF2-40B4-BE49-F238E27FC236}">
                  <a16:creationId xmlns:a16="http://schemas.microsoft.com/office/drawing/2014/main" id="{CE573129-DA94-43A4-B5DE-9A0B095CC24B}"/>
                </a:ext>
              </a:extLst>
            </p:cNvPr>
            <p:cNvSpPr/>
            <p:nvPr userDrawn="1"/>
          </p:nvSpPr>
          <p:spPr>
            <a:xfrm>
              <a:off x="9541473" y="5278660"/>
              <a:ext cx="45719" cy="9302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251" name="Rektangel 250">
              <a:extLst>
                <a:ext uri="{FF2B5EF4-FFF2-40B4-BE49-F238E27FC236}">
                  <a16:creationId xmlns:a16="http://schemas.microsoft.com/office/drawing/2014/main" id="{885AB7B4-5197-4CC5-A15C-7DDA2EE96CDD}"/>
                </a:ext>
              </a:extLst>
            </p:cNvPr>
            <p:cNvSpPr/>
            <p:nvPr userDrawn="1"/>
          </p:nvSpPr>
          <p:spPr>
            <a:xfrm>
              <a:off x="9600399" y="5278660"/>
              <a:ext cx="45719" cy="9302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252" name="Rektangel 251">
              <a:extLst>
                <a:ext uri="{FF2B5EF4-FFF2-40B4-BE49-F238E27FC236}">
                  <a16:creationId xmlns:a16="http://schemas.microsoft.com/office/drawing/2014/main" id="{C40A4D5B-82D4-43D5-8632-58F65A5361D3}"/>
                </a:ext>
              </a:extLst>
            </p:cNvPr>
            <p:cNvSpPr/>
            <p:nvPr userDrawn="1"/>
          </p:nvSpPr>
          <p:spPr>
            <a:xfrm>
              <a:off x="9600399" y="5386349"/>
              <a:ext cx="45719" cy="9302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253" name="Rektangel 252">
              <a:extLst>
                <a:ext uri="{FF2B5EF4-FFF2-40B4-BE49-F238E27FC236}">
                  <a16:creationId xmlns:a16="http://schemas.microsoft.com/office/drawing/2014/main" id="{966DF86B-5B2E-42D6-9810-A00EA2BB79D7}"/>
                </a:ext>
              </a:extLst>
            </p:cNvPr>
            <p:cNvSpPr/>
            <p:nvPr userDrawn="1"/>
          </p:nvSpPr>
          <p:spPr>
            <a:xfrm>
              <a:off x="9541473" y="5386349"/>
              <a:ext cx="45719" cy="9302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</p:grpSp>
      <p:grpSp>
        <p:nvGrpSpPr>
          <p:cNvPr id="258" name="Gruppe 257">
            <a:extLst>
              <a:ext uri="{FF2B5EF4-FFF2-40B4-BE49-F238E27FC236}">
                <a16:creationId xmlns:a16="http://schemas.microsoft.com/office/drawing/2014/main" id="{E920C5D8-C8C6-403A-94E4-3D1D22A54E9E}"/>
              </a:ext>
            </a:extLst>
          </p:cNvPr>
          <p:cNvGrpSpPr/>
          <p:nvPr userDrawn="1"/>
        </p:nvGrpSpPr>
        <p:grpSpPr>
          <a:xfrm>
            <a:off x="9655598" y="5193892"/>
            <a:ext cx="104645" cy="200718"/>
            <a:chOff x="9541473" y="5278660"/>
            <a:chExt cx="104645" cy="200718"/>
          </a:xfrm>
        </p:grpSpPr>
        <p:sp>
          <p:nvSpPr>
            <p:cNvPr id="259" name="Rektangel 258">
              <a:extLst>
                <a:ext uri="{FF2B5EF4-FFF2-40B4-BE49-F238E27FC236}">
                  <a16:creationId xmlns:a16="http://schemas.microsoft.com/office/drawing/2014/main" id="{638C31EB-3411-4FB8-84F1-F5B5800DDF1B}"/>
                </a:ext>
              </a:extLst>
            </p:cNvPr>
            <p:cNvSpPr/>
            <p:nvPr userDrawn="1"/>
          </p:nvSpPr>
          <p:spPr>
            <a:xfrm>
              <a:off x="9541473" y="5278660"/>
              <a:ext cx="45719" cy="9302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260" name="Rektangel 259">
              <a:extLst>
                <a:ext uri="{FF2B5EF4-FFF2-40B4-BE49-F238E27FC236}">
                  <a16:creationId xmlns:a16="http://schemas.microsoft.com/office/drawing/2014/main" id="{0B232491-DFFA-4CA8-9666-4B3F0F98EF0A}"/>
                </a:ext>
              </a:extLst>
            </p:cNvPr>
            <p:cNvSpPr/>
            <p:nvPr userDrawn="1"/>
          </p:nvSpPr>
          <p:spPr>
            <a:xfrm>
              <a:off x="9600399" y="5278660"/>
              <a:ext cx="45719" cy="9302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261" name="Rektangel 260">
              <a:extLst>
                <a:ext uri="{FF2B5EF4-FFF2-40B4-BE49-F238E27FC236}">
                  <a16:creationId xmlns:a16="http://schemas.microsoft.com/office/drawing/2014/main" id="{54411354-ED2A-4ABE-9364-91ECBA52F324}"/>
                </a:ext>
              </a:extLst>
            </p:cNvPr>
            <p:cNvSpPr/>
            <p:nvPr userDrawn="1"/>
          </p:nvSpPr>
          <p:spPr>
            <a:xfrm>
              <a:off x="9600399" y="5386349"/>
              <a:ext cx="45719" cy="9302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262" name="Rektangel 261">
              <a:extLst>
                <a:ext uri="{FF2B5EF4-FFF2-40B4-BE49-F238E27FC236}">
                  <a16:creationId xmlns:a16="http://schemas.microsoft.com/office/drawing/2014/main" id="{54D3F74D-7CCE-4078-AFD4-66BF9AF15FC2}"/>
                </a:ext>
              </a:extLst>
            </p:cNvPr>
            <p:cNvSpPr/>
            <p:nvPr userDrawn="1"/>
          </p:nvSpPr>
          <p:spPr>
            <a:xfrm>
              <a:off x="9541473" y="5386349"/>
              <a:ext cx="45719" cy="9302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</p:grpSp>
      <p:grpSp>
        <p:nvGrpSpPr>
          <p:cNvPr id="263" name="Gruppe 262">
            <a:extLst>
              <a:ext uri="{FF2B5EF4-FFF2-40B4-BE49-F238E27FC236}">
                <a16:creationId xmlns:a16="http://schemas.microsoft.com/office/drawing/2014/main" id="{2586723E-D57C-4716-AA32-0133FA698FE5}"/>
              </a:ext>
            </a:extLst>
          </p:cNvPr>
          <p:cNvGrpSpPr/>
          <p:nvPr userDrawn="1"/>
        </p:nvGrpSpPr>
        <p:grpSpPr>
          <a:xfrm>
            <a:off x="9822042" y="5193892"/>
            <a:ext cx="104645" cy="200718"/>
            <a:chOff x="9541473" y="5278660"/>
            <a:chExt cx="104645" cy="200718"/>
          </a:xfrm>
        </p:grpSpPr>
        <p:sp>
          <p:nvSpPr>
            <p:cNvPr id="264" name="Rektangel 263">
              <a:extLst>
                <a:ext uri="{FF2B5EF4-FFF2-40B4-BE49-F238E27FC236}">
                  <a16:creationId xmlns:a16="http://schemas.microsoft.com/office/drawing/2014/main" id="{F14D843F-ED44-4DE0-9B06-5159D1A8D3BC}"/>
                </a:ext>
              </a:extLst>
            </p:cNvPr>
            <p:cNvSpPr/>
            <p:nvPr userDrawn="1"/>
          </p:nvSpPr>
          <p:spPr>
            <a:xfrm>
              <a:off x="9541473" y="5278660"/>
              <a:ext cx="45719" cy="9302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265" name="Rektangel 264">
              <a:extLst>
                <a:ext uri="{FF2B5EF4-FFF2-40B4-BE49-F238E27FC236}">
                  <a16:creationId xmlns:a16="http://schemas.microsoft.com/office/drawing/2014/main" id="{CCFFD28F-DC82-4CFD-BEE2-5309AF63D52F}"/>
                </a:ext>
              </a:extLst>
            </p:cNvPr>
            <p:cNvSpPr/>
            <p:nvPr userDrawn="1"/>
          </p:nvSpPr>
          <p:spPr>
            <a:xfrm>
              <a:off x="9600399" y="5278660"/>
              <a:ext cx="45719" cy="9302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266" name="Rektangel 265">
              <a:extLst>
                <a:ext uri="{FF2B5EF4-FFF2-40B4-BE49-F238E27FC236}">
                  <a16:creationId xmlns:a16="http://schemas.microsoft.com/office/drawing/2014/main" id="{34C16787-DE51-49B5-B50E-75B95E9570DE}"/>
                </a:ext>
              </a:extLst>
            </p:cNvPr>
            <p:cNvSpPr/>
            <p:nvPr userDrawn="1"/>
          </p:nvSpPr>
          <p:spPr>
            <a:xfrm>
              <a:off x="9600399" y="5386349"/>
              <a:ext cx="45719" cy="9302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267" name="Rektangel 266">
              <a:extLst>
                <a:ext uri="{FF2B5EF4-FFF2-40B4-BE49-F238E27FC236}">
                  <a16:creationId xmlns:a16="http://schemas.microsoft.com/office/drawing/2014/main" id="{5C620567-992B-49D9-AE02-8B83B22AAAC6}"/>
                </a:ext>
              </a:extLst>
            </p:cNvPr>
            <p:cNvSpPr/>
            <p:nvPr userDrawn="1"/>
          </p:nvSpPr>
          <p:spPr>
            <a:xfrm>
              <a:off x="9541473" y="5386349"/>
              <a:ext cx="45719" cy="9302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</p:grpSp>
      <p:grpSp>
        <p:nvGrpSpPr>
          <p:cNvPr id="268" name="Gruppe 267">
            <a:extLst>
              <a:ext uri="{FF2B5EF4-FFF2-40B4-BE49-F238E27FC236}">
                <a16:creationId xmlns:a16="http://schemas.microsoft.com/office/drawing/2014/main" id="{BD767397-0268-443C-B8F8-5D51B22930AF}"/>
              </a:ext>
            </a:extLst>
          </p:cNvPr>
          <p:cNvGrpSpPr/>
          <p:nvPr userDrawn="1"/>
        </p:nvGrpSpPr>
        <p:grpSpPr>
          <a:xfrm>
            <a:off x="10022426" y="5193892"/>
            <a:ext cx="104645" cy="200718"/>
            <a:chOff x="9541473" y="5278660"/>
            <a:chExt cx="104645" cy="200718"/>
          </a:xfrm>
        </p:grpSpPr>
        <p:sp>
          <p:nvSpPr>
            <p:cNvPr id="269" name="Rektangel 268">
              <a:extLst>
                <a:ext uri="{FF2B5EF4-FFF2-40B4-BE49-F238E27FC236}">
                  <a16:creationId xmlns:a16="http://schemas.microsoft.com/office/drawing/2014/main" id="{05F8679F-DB91-4A6F-8223-B09F15D6E67D}"/>
                </a:ext>
              </a:extLst>
            </p:cNvPr>
            <p:cNvSpPr/>
            <p:nvPr userDrawn="1"/>
          </p:nvSpPr>
          <p:spPr>
            <a:xfrm>
              <a:off x="9541473" y="5278660"/>
              <a:ext cx="45719" cy="9302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270" name="Rektangel 269">
              <a:extLst>
                <a:ext uri="{FF2B5EF4-FFF2-40B4-BE49-F238E27FC236}">
                  <a16:creationId xmlns:a16="http://schemas.microsoft.com/office/drawing/2014/main" id="{E656F0B5-2D35-45EA-BE8F-D3BBE4201007}"/>
                </a:ext>
              </a:extLst>
            </p:cNvPr>
            <p:cNvSpPr/>
            <p:nvPr userDrawn="1"/>
          </p:nvSpPr>
          <p:spPr>
            <a:xfrm>
              <a:off x="9600399" y="5278660"/>
              <a:ext cx="45719" cy="9302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271" name="Rektangel 270">
              <a:extLst>
                <a:ext uri="{FF2B5EF4-FFF2-40B4-BE49-F238E27FC236}">
                  <a16:creationId xmlns:a16="http://schemas.microsoft.com/office/drawing/2014/main" id="{FD4C19DC-75A3-422E-99F7-736B3B1B4D64}"/>
                </a:ext>
              </a:extLst>
            </p:cNvPr>
            <p:cNvSpPr/>
            <p:nvPr userDrawn="1"/>
          </p:nvSpPr>
          <p:spPr>
            <a:xfrm>
              <a:off x="9600399" y="5386349"/>
              <a:ext cx="45719" cy="9302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272" name="Rektangel 271">
              <a:extLst>
                <a:ext uri="{FF2B5EF4-FFF2-40B4-BE49-F238E27FC236}">
                  <a16:creationId xmlns:a16="http://schemas.microsoft.com/office/drawing/2014/main" id="{5184E3C5-8F36-4370-ADCE-64DFCDF8141B}"/>
                </a:ext>
              </a:extLst>
            </p:cNvPr>
            <p:cNvSpPr/>
            <p:nvPr userDrawn="1"/>
          </p:nvSpPr>
          <p:spPr>
            <a:xfrm>
              <a:off x="9541473" y="5386349"/>
              <a:ext cx="45719" cy="9302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</p:grpSp>
      <p:grpSp>
        <p:nvGrpSpPr>
          <p:cNvPr id="273" name="Gruppe 272">
            <a:extLst>
              <a:ext uri="{FF2B5EF4-FFF2-40B4-BE49-F238E27FC236}">
                <a16:creationId xmlns:a16="http://schemas.microsoft.com/office/drawing/2014/main" id="{09636528-E9EB-426A-A772-13FA769DE435}"/>
              </a:ext>
            </a:extLst>
          </p:cNvPr>
          <p:cNvGrpSpPr/>
          <p:nvPr userDrawn="1"/>
        </p:nvGrpSpPr>
        <p:grpSpPr>
          <a:xfrm>
            <a:off x="9481916" y="5439401"/>
            <a:ext cx="104645" cy="200718"/>
            <a:chOff x="9541473" y="5278660"/>
            <a:chExt cx="104645" cy="200718"/>
          </a:xfrm>
        </p:grpSpPr>
        <p:sp>
          <p:nvSpPr>
            <p:cNvPr id="274" name="Rektangel 273">
              <a:extLst>
                <a:ext uri="{FF2B5EF4-FFF2-40B4-BE49-F238E27FC236}">
                  <a16:creationId xmlns:a16="http://schemas.microsoft.com/office/drawing/2014/main" id="{AC83F930-9972-4BF8-881C-114DA79D8E18}"/>
                </a:ext>
              </a:extLst>
            </p:cNvPr>
            <p:cNvSpPr/>
            <p:nvPr userDrawn="1"/>
          </p:nvSpPr>
          <p:spPr>
            <a:xfrm>
              <a:off x="9541473" y="5278660"/>
              <a:ext cx="45719" cy="9302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275" name="Rektangel 274">
              <a:extLst>
                <a:ext uri="{FF2B5EF4-FFF2-40B4-BE49-F238E27FC236}">
                  <a16:creationId xmlns:a16="http://schemas.microsoft.com/office/drawing/2014/main" id="{8385C037-C828-468E-85B7-5785B68CBC9D}"/>
                </a:ext>
              </a:extLst>
            </p:cNvPr>
            <p:cNvSpPr/>
            <p:nvPr userDrawn="1"/>
          </p:nvSpPr>
          <p:spPr>
            <a:xfrm>
              <a:off x="9600399" y="5278660"/>
              <a:ext cx="45719" cy="9302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276" name="Rektangel 275">
              <a:extLst>
                <a:ext uri="{FF2B5EF4-FFF2-40B4-BE49-F238E27FC236}">
                  <a16:creationId xmlns:a16="http://schemas.microsoft.com/office/drawing/2014/main" id="{4169F4EB-59AF-4778-AAAE-F41D9F5421A3}"/>
                </a:ext>
              </a:extLst>
            </p:cNvPr>
            <p:cNvSpPr/>
            <p:nvPr userDrawn="1"/>
          </p:nvSpPr>
          <p:spPr>
            <a:xfrm>
              <a:off x="9600399" y="5386349"/>
              <a:ext cx="45719" cy="9302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277" name="Rektangel 276">
              <a:extLst>
                <a:ext uri="{FF2B5EF4-FFF2-40B4-BE49-F238E27FC236}">
                  <a16:creationId xmlns:a16="http://schemas.microsoft.com/office/drawing/2014/main" id="{CABE93DD-8E37-442D-8019-ABB6158FCA48}"/>
                </a:ext>
              </a:extLst>
            </p:cNvPr>
            <p:cNvSpPr/>
            <p:nvPr userDrawn="1"/>
          </p:nvSpPr>
          <p:spPr>
            <a:xfrm>
              <a:off x="9541473" y="5386349"/>
              <a:ext cx="45719" cy="9302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</p:grpSp>
      <p:grpSp>
        <p:nvGrpSpPr>
          <p:cNvPr id="288" name="Gruppe 287">
            <a:extLst>
              <a:ext uri="{FF2B5EF4-FFF2-40B4-BE49-F238E27FC236}">
                <a16:creationId xmlns:a16="http://schemas.microsoft.com/office/drawing/2014/main" id="{300AFC6A-55E1-4BB9-99E4-5DBBFAF124FF}"/>
              </a:ext>
            </a:extLst>
          </p:cNvPr>
          <p:cNvGrpSpPr/>
          <p:nvPr userDrawn="1"/>
        </p:nvGrpSpPr>
        <p:grpSpPr>
          <a:xfrm>
            <a:off x="10022426" y="5439401"/>
            <a:ext cx="104645" cy="200718"/>
            <a:chOff x="9541473" y="5278660"/>
            <a:chExt cx="104645" cy="200718"/>
          </a:xfrm>
        </p:grpSpPr>
        <p:sp>
          <p:nvSpPr>
            <p:cNvPr id="289" name="Rektangel 288">
              <a:extLst>
                <a:ext uri="{FF2B5EF4-FFF2-40B4-BE49-F238E27FC236}">
                  <a16:creationId xmlns:a16="http://schemas.microsoft.com/office/drawing/2014/main" id="{799C5F80-C37D-4EB4-B2CB-CFD34A5CF2A0}"/>
                </a:ext>
              </a:extLst>
            </p:cNvPr>
            <p:cNvSpPr/>
            <p:nvPr userDrawn="1"/>
          </p:nvSpPr>
          <p:spPr>
            <a:xfrm>
              <a:off x="9541473" y="5278660"/>
              <a:ext cx="45719" cy="9302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290" name="Rektangel 289">
              <a:extLst>
                <a:ext uri="{FF2B5EF4-FFF2-40B4-BE49-F238E27FC236}">
                  <a16:creationId xmlns:a16="http://schemas.microsoft.com/office/drawing/2014/main" id="{2A79EB17-FF69-4793-9808-67897CA17FD3}"/>
                </a:ext>
              </a:extLst>
            </p:cNvPr>
            <p:cNvSpPr/>
            <p:nvPr userDrawn="1"/>
          </p:nvSpPr>
          <p:spPr>
            <a:xfrm>
              <a:off x="9600399" y="5278660"/>
              <a:ext cx="45719" cy="9302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291" name="Rektangel 290">
              <a:extLst>
                <a:ext uri="{FF2B5EF4-FFF2-40B4-BE49-F238E27FC236}">
                  <a16:creationId xmlns:a16="http://schemas.microsoft.com/office/drawing/2014/main" id="{BD0453C6-8264-4F65-8637-856411AE4684}"/>
                </a:ext>
              </a:extLst>
            </p:cNvPr>
            <p:cNvSpPr/>
            <p:nvPr userDrawn="1"/>
          </p:nvSpPr>
          <p:spPr>
            <a:xfrm>
              <a:off x="9600399" y="5386349"/>
              <a:ext cx="45719" cy="9302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292" name="Rektangel 291">
              <a:extLst>
                <a:ext uri="{FF2B5EF4-FFF2-40B4-BE49-F238E27FC236}">
                  <a16:creationId xmlns:a16="http://schemas.microsoft.com/office/drawing/2014/main" id="{48C2A977-D584-4169-8E53-4DBF8E8EEDD7}"/>
                </a:ext>
              </a:extLst>
            </p:cNvPr>
            <p:cNvSpPr/>
            <p:nvPr userDrawn="1"/>
          </p:nvSpPr>
          <p:spPr>
            <a:xfrm>
              <a:off x="9541473" y="5386349"/>
              <a:ext cx="45719" cy="9302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</p:grpSp>
      <p:sp>
        <p:nvSpPr>
          <p:cNvPr id="24" name="Ligebenet trapez 23">
            <a:extLst>
              <a:ext uri="{FF2B5EF4-FFF2-40B4-BE49-F238E27FC236}">
                <a16:creationId xmlns:a16="http://schemas.microsoft.com/office/drawing/2014/main" id="{C0DEC328-DE99-40AE-90A9-516DDFA0F043}"/>
              </a:ext>
            </a:extLst>
          </p:cNvPr>
          <p:cNvSpPr/>
          <p:nvPr userDrawn="1"/>
        </p:nvSpPr>
        <p:spPr>
          <a:xfrm>
            <a:off x="6948240" y="4909626"/>
            <a:ext cx="2724678" cy="301927"/>
          </a:xfrm>
          <a:prstGeom prst="trapezoid">
            <a:avLst>
              <a:gd name="adj" fmla="val 99229"/>
            </a:avLst>
          </a:prstGeom>
          <a:gradFill>
            <a:gsLst>
              <a:gs pos="58000">
                <a:schemeClr val="accent4">
                  <a:lumMod val="75000"/>
                </a:schemeClr>
              </a:gs>
              <a:gs pos="100000">
                <a:srgbClr val="334B3E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513EB950-7611-455D-8520-A74DA8769C9F}"/>
              </a:ext>
            </a:extLst>
          </p:cNvPr>
          <p:cNvSpPr/>
          <p:nvPr userDrawn="1"/>
        </p:nvSpPr>
        <p:spPr>
          <a:xfrm>
            <a:off x="7094347" y="5150746"/>
            <a:ext cx="2414401" cy="695519"/>
          </a:xfrm>
          <a:prstGeom prst="rect">
            <a:avLst/>
          </a:prstGeom>
          <a:gradFill>
            <a:gsLst>
              <a:gs pos="0">
                <a:schemeClr val="accent4">
                  <a:lumMod val="75000"/>
                </a:schemeClr>
              </a:gs>
              <a:gs pos="100000">
                <a:srgbClr val="334B3E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grpSp>
        <p:nvGrpSpPr>
          <p:cNvPr id="37" name="Gruppe 36">
            <a:extLst>
              <a:ext uri="{FF2B5EF4-FFF2-40B4-BE49-F238E27FC236}">
                <a16:creationId xmlns:a16="http://schemas.microsoft.com/office/drawing/2014/main" id="{67DDBDE6-5204-446B-B1F5-4613123479CD}"/>
              </a:ext>
            </a:extLst>
          </p:cNvPr>
          <p:cNvGrpSpPr/>
          <p:nvPr userDrawn="1"/>
        </p:nvGrpSpPr>
        <p:grpSpPr>
          <a:xfrm>
            <a:off x="7390835" y="5231949"/>
            <a:ext cx="2042352" cy="153547"/>
            <a:chOff x="7390835" y="5231949"/>
            <a:chExt cx="2042352" cy="153547"/>
          </a:xfrm>
        </p:grpSpPr>
        <p:sp>
          <p:nvSpPr>
            <p:cNvPr id="66" name="Rektangel 65">
              <a:extLst>
                <a:ext uri="{FF2B5EF4-FFF2-40B4-BE49-F238E27FC236}">
                  <a16:creationId xmlns:a16="http://schemas.microsoft.com/office/drawing/2014/main" id="{8F2DD363-128E-47A3-91BE-8139849FB546}"/>
                </a:ext>
              </a:extLst>
            </p:cNvPr>
            <p:cNvSpPr/>
            <p:nvPr userDrawn="1"/>
          </p:nvSpPr>
          <p:spPr>
            <a:xfrm>
              <a:off x="7390835" y="523194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67" name="Rektangel 66">
              <a:extLst>
                <a:ext uri="{FF2B5EF4-FFF2-40B4-BE49-F238E27FC236}">
                  <a16:creationId xmlns:a16="http://schemas.microsoft.com/office/drawing/2014/main" id="{F29633AC-E6D4-4B67-957A-2E1FC223580E}"/>
                </a:ext>
              </a:extLst>
            </p:cNvPr>
            <p:cNvSpPr/>
            <p:nvPr userDrawn="1"/>
          </p:nvSpPr>
          <p:spPr>
            <a:xfrm>
              <a:off x="7555558" y="523194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68" name="Rektangel 67">
              <a:extLst>
                <a:ext uri="{FF2B5EF4-FFF2-40B4-BE49-F238E27FC236}">
                  <a16:creationId xmlns:a16="http://schemas.microsoft.com/office/drawing/2014/main" id="{859EB0B9-9A7C-4F52-A011-F363AC430751}"/>
                </a:ext>
              </a:extLst>
            </p:cNvPr>
            <p:cNvSpPr/>
            <p:nvPr userDrawn="1"/>
          </p:nvSpPr>
          <p:spPr>
            <a:xfrm>
              <a:off x="7720281" y="523194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69" name="Rektangel 68">
              <a:extLst>
                <a:ext uri="{FF2B5EF4-FFF2-40B4-BE49-F238E27FC236}">
                  <a16:creationId xmlns:a16="http://schemas.microsoft.com/office/drawing/2014/main" id="{C9E48CD7-C717-4CBD-AFE0-52C36FFC0F30}"/>
                </a:ext>
              </a:extLst>
            </p:cNvPr>
            <p:cNvSpPr/>
            <p:nvPr userDrawn="1"/>
          </p:nvSpPr>
          <p:spPr>
            <a:xfrm>
              <a:off x="7885004" y="523194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70" name="Rektangel 69">
              <a:extLst>
                <a:ext uri="{FF2B5EF4-FFF2-40B4-BE49-F238E27FC236}">
                  <a16:creationId xmlns:a16="http://schemas.microsoft.com/office/drawing/2014/main" id="{B4454ED5-914F-4616-AF37-B97BA56C034C}"/>
                </a:ext>
              </a:extLst>
            </p:cNvPr>
            <p:cNvSpPr/>
            <p:nvPr userDrawn="1"/>
          </p:nvSpPr>
          <p:spPr>
            <a:xfrm>
              <a:off x="8049727" y="523194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71" name="Rektangel 70">
              <a:extLst>
                <a:ext uri="{FF2B5EF4-FFF2-40B4-BE49-F238E27FC236}">
                  <a16:creationId xmlns:a16="http://schemas.microsoft.com/office/drawing/2014/main" id="{B49EF3FA-EAEE-4A77-8640-9D5CE9E15EF1}"/>
                </a:ext>
              </a:extLst>
            </p:cNvPr>
            <p:cNvSpPr/>
            <p:nvPr userDrawn="1"/>
          </p:nvSpPr>
          <p:spPr>
            <a:xfrm>
              <a:off x="8214450" y="523194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72" name="Rektangel 71">
              <a:extLst>
                <a:ext uri="{FF2B5EF4-FFF2-40B4-BE49-F238E27FC236}">
                  <a16:creationId xmlns:a16="http://schemas.microsoft.com/office/drawing/2014/main" id="{FC7A0617-F618-40B8-9668-616E59666E47}"/>
                </a:ext>
              </a:extLst>
            </p:cNvPr>
            <p:cNvSpPr/>
            <p:nvPr userDrawn="1"/>
          </p:nvSpPr>
          <p:spPr>
            <a:xfrm>
              <a:off x="8379173" y="523194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73" name="Rektangel 72">
              <a:extLst>
                <a:ext uri="{FF2B5EF4-FFF2-40B4-BE49-F238E27FC236}">
                  <a16:creationId xmlns:a16="http://schemas.microsoft.com/office/drawing/2014/main" id="{FCE41074-A209-41E2-BBF0-C189E7504C3E}"/>
                </a:ext>
              </a:extLst>
            </p:cNvPr>
            <p:cNvSpPr/>
            <p:nvPr userDrawn="1"/>
          </p:nvSpPr>
          <p:spPr>
            <a:xfrm>
              <a:off x="8543896" y="523194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74" name="Rektangel 73">
              <a:extLst>
                <a:ext uri="{FF2B5EF4-FFF2-40B4-BE49-F238E27FC236}">
                  <a16:creationId xmlns:a16="http://schemas.microsoft.com/office/drawing/2014/main" id="{07803B7D-8DA0-495D-BD64-E957ADF34C0B}"/>
                </a:ext>
              </a:extLst>
            </p:cNvPr>
            <p:cNvSpPr/>
            <p:nvPr userDrawn="1"/>
          </p:nvSpPr>
          <p:spPr>
            <a:xfrm>
              <a:off x="8708619" y="523194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75" name="Rektangel 74">
              <a:extLst>
                <a:ext uri="{FF2B5EF4-FFF2-40B4-BE49-F238E27FC236}">
                  <a16:creationId xmlns:a16="http://schemas.microsoft.com/office/drawing/2014/main" id="{ECD2AB45-4FD3-4F53-80E2-B1138C1AEDE5}"/>
                </a:ext>
              </a:extLst>
            </p:cNvPr>
            <p:cNvSpPr/>
            <p:nvPr userDrawn="1"/>
          </p:nvSpPr>
          <p:spPr>
            <a:xfrm>
              <a:off x="8873342" y="523194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76" name="Rektangel 75">
              <a:extLst>
                <a:ext uri="{FF2B5EF4-FFF2-40B4-BE49-F238E27FC236}">
                  <a16:creationId xmlns:a16="http://schemas.microsoft.com/office/drawing/2014/main" id="{AB1E29CD-423B-4EAB-81A1-1278E6098072}"/>
                </a:ext>
              </a:extLst>
            </p:cNvPr>
            <p:cNvSpPr/>
            <p:nvPr userDrawn="1"/>
          </p:nvSpPr>
          <p:spPr>
            <a:xfrm>
              <a:off x="9038065" y="523194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77" name="Rektangel 76">
              <a:extLst>
                <a:ext uri="{FF2B5EF4-FFF2-40B4-BE49-F238E27FC236}">
                  <a16:creationId xmlns:a16="http://schemas.microsoft.com/office/drawing/2014/main" id="{7A575850-504D-46E0-B357-8C82FB4BB0D5}"/>
                </a:ext>
              </a:extLst>
            </p:cNvPr>
            <p:cNvSpPr/>
            <p:nvPr userDrawn="1"/>
          </p:nvSpPr>
          <p:spPr>
            <a:xfrm>
              <a:off x="9202788" y="523194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80" name="Rektangel 79">
              <a:extLst>
                <a:ext uri="{FF2B5EF4-FFF2-40B4-BE49-F238E27FC236}">
                  <a16:creationId xmlns:a16="http://schemas.microsoft.com/office/drawing/2014/main" id="{7ACF43F9-95E3-44A6-B62C-28BFEE3DD327}"/>
                </a:ext>
              </a:extLst>
            </p:cNvPr>
            <p:cNvSpPr/>
            <p:nvPr userDrawn="1"/>
          </p:nvSpPr>
          <p:spPr>
            <a:xfrm>
              <a:off x="9367511" y="523194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</p:grpSp>
      <p:grpSp>
        <p:nvGrpSpPr>
          <p:cNvPr id="81" name="Gruppe 80">
            <a:extLst>
              <a:ext uri="{FF2B5EF4-FFF2-40B4-BE49-F238E27FC236}">
                <a16:creationId xmlns:a16="http://schemas.microsoft.com/office/drawing/2014/main" id="{9650C57B-7F95-4256-AD9F-490B0C9A07CF}"/>
              </a:ext>
            </a:extLst>
          </p:cNvPr>
          <p:cNvGrpSpPr/>
          <p:nvPr userDrawn="1"/>
        </p:nvGrpSpPr>
        <p:grpSpPr>
          <a:xfrm>
            <a:off x="7390835" y="5429282"/>
            <a:ext cx="2042352" cy="153547"/>
            <a:chOff x="7390835" y="5231949"/>
            <a:chExt cx="2042352" cy="153547"/>
          </a:xfrm>
        </p:grpSpPr>
        <p:sp>
          <p:nvSpPr>
            <p:cNvPr id="82" name="Rektangel 81">
              <a:extLst>
                <a:ext uri="{FF2B5EF4-FFF2-40B4-BE49-F238E27FC236}">
                  <a16:creationId xmlns:a16="http://schemas.microsoft.com/office/drawing/2014/main" id="{9B4C5F00-D900-4500-861C-EEA8C4FF5E96}"/>
                </a:ext>
              </a:extLst>
            </p:cNvPr>
            <p:cNvSpPr/>
            <p:nvPr userDrawn="1"/>
          </p:nvSpPr>
          <p:spPr>
            <a:xfrm>
              <a:off x="7390835" y="523194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83" name="Rektangel 82">
              <a:extLst>
                <a:ext uri="{FF2B5EF4-FFF2-40B4-BE49-F238E27FC236}">
                  <a16:creationId xmlns:a16="http://schemas.microsoft.com/office/drawing/2014/main" id="{47F4D720-F509-44BE-BC7C-40AC6905DE64}"/>
                </a:ext>
              </a:extLst>
            </p:cNvPr>
            <p:cNvSpPr/>
            <p:nvPr userDrawn="1"/>
          </p:nvSpPr>
          <p:spPr>
            <a:xfrm>
              <a:off x="7555558" y="523194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84" name="Rektangel 83">
              <a:extLst>
                <a:ext uri="{FF2B5EF4-FFF2-40B4-BE49-F238E27FC236}">
                  <a16:creationId xmlns:a16="http://schemas.microsoft.com/office/drawing/2014/main" id="{31C0D845-0D4D-4997-8BCE-A0FC0FBAB068}"/>
                </a:ext>
              </a:extLst>
            </p:cNvPr>
            <p:cNvSpPr/>
            <p:nvPr userDrawn="1"/>
          </p:nvSpPr>
          <p:spPr>
            <a:xfrm>
              <a:off x="7720281" y="523194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85" name="Rektangel 84">
              <a:extLst>
                <a:ext uri="{FF2B5EF4-FFF2-40B4-BE49-F238E27FC236}">
                  <a16:creationId xmlns:a16="http://schemas.microsoft.com/office/drawing/2014/main" id="{03F8BFC0-1B46-45BE-9D0A-C5FB6C67F156}"/>
                </a:ext>
              </a:extLst>
            </p:cNvPr>
            <p:cNvSpPr/>
            <p:nvPr userDrawn="1"/>
          </p:nvSpPr>
          <p:spPr>
            <a:xfrm>
              <a:off x="7885004" y="523194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86" name="Rektangel 85">
              <a:extLst>
                <a:ext uri="{FF2B5EF4-FFF2-40B4-BE49-F238E27FC236}">
                  <a16:creationId xmlns:a16="http://schemas.microsoft.com/office/drawing/2014/main" id="{8D6FF817-2E92-436E-BC11-412593309276}"/>
                </a:ext>
              </a:extLst>
            </p:cNvPr>
            <p:cNvSpPr/>
            <p:nvPr userDrawn="1"/>
          </p:nvSpPr>
          <p:spPr>
            <a:xfrm>
              <a:off x="8049727" y="523194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89" name="Rektangel 88">
              <a:extLst>
                <a:ext uri="{FF2B5EF4-FFF2-40B4-BE49-F238E27FC236}">
                  <a16:creationId xmlns:a16="http://schemas.microsoft.com/office/drawing/2014/main" id="{E41BAE92-7EA7-4252-B038-9F33BC68FAE1}"/>
                </a:ext>
              </a:extLst>
            </p:cNvPr>
            <p:cNvSpPr/>
            <p:nvPr userDrawn="1"/>
          </p:nvSpPr>
          <p:spPr>
            <a:xfrm>
              <a:off x="8543896" y="523194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90" name="Rektangel 89">
              <a:extLst>
                <a:ext uri="{FF2B5EF4-FFF2-40B4-BE49-F238E27FC236}">
                  <a16:creationId xmlns:a16="http://schemas.microsoft.com/office/drawing/2014/main" id="{6920FA45-5191-4787-8FBA-161327798BF2}"/>
                </a:ext>
              </a:extLst>
            </p:cNvPr>
            <p:cNvSpPr/>
            <p:nvPr userDrawn="1"/>
          </p:nvSpPr>
          <p:spPr>
            <a:xfrm>
              <a:off x="8708619" y="523194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91" name="Rektangel 90">
              <a:extLst>
                <a:ext uri="{FF2B5EF4-FFF2-40B4-BE49-F238E27FC236}">
                  <a16:creationId xmlns:a16="http://schemas.microsoft.com/office/drawing/2014/main" id="{15888661-8150-4706-9F30-4B5BEC617005}"/>
                </a:ext>
              </a:extLst>
            </p:cNvPr>
            <p:cNvSpPr/>
            <p:nvPr userDrawn="1"/>
          </p:nvSpPr>
          <p:spPr>
            <a:xfrm>
              <a:off x="8873342" y="523194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92" name="Rektangel 91">
              <a:extLst>
                <a:ext uri="{FF2B5EF4-FFF2-40B4-BE49-F238E27FC236}">
                  <a16:creationId xmlns:a16="http://schemas.microsoft.com/office/drawing/2014/main" id="{F60E68B8-E74C-40D4-88B2-C82062044967}"/>
                </a:ext>
              </a:extLst>
            </p:cNvPr>
            <p:cNvSpPr/>
            <p:nvPr userDrawn="1"/>
          </p:nvSpPr>
          <p:spPr>
            <a:xfrm>
              <a:off x="9038065" y="523194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93" name="Rektangel 92">
              <a:extLst>
                <a:ext uri="{FF2B5EF4-FFF2-40B4-BE49-F238E27FC236}">
                  <a16:creationId xmlns:a16="http://schemas.microsoft.com/office/drawing/2014/main" id="{F944E10D-CFA9-4C17-A58A-5F942952F9F1}"/>
                </a:ext>
              </a:extLst>
            </p:cNvPr>
            <p:cNvSpPr/>
            <p:nvPr userDrawn="1"/>
          </p:nvSpPr>
          <p:spPr>
            <a:xfrm>
              <a:off x="9202788" y="523194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94" name="Rektangel 93">
              <a:extLst>
                <a:ext uri="{FF2B5EF4-FFF2-40B4-BE49-F238E27FC236}">
                  <a16:creationId xmlns:a16="http://schemas.microsoft.com/office/drawing/2014/main" id="{1AAB8FA9-E617-474A-B65D-E11EBAE6B745}"/>
                </a:ext>
              </a:extLst>
            </p:cNvPr>
            <p:cNvSpPr/>
            <p:nvPr userDrawn="1"/>
          </p:nvSpPr>
          <p:spPr>
            <a:xfrm>
              <a:off x="9367511" y="523194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</p:grpSp>
      <p:grpSp>
        <p:nvGrpSpPr>
          <p:cNvPr id="110" name="Gruppe 109">
            <a:extLst>
              <a:ext uri="{FF2B5EF4-FFF2-40B4-BE49-F238E27FC236}">
                <a16:creationId xmlns:a16="http://schemas.microsoft.com/office/drawing/2014/main" id="{FFE9092D-A852-4B0C-BA6E-60385E68C57C}"/>
              </a:ext>
            </a:extLst>
          </p:cNvPr>
          <p:cNvGrpSpPr/>
          <p:nvPr userDrawn="1"/>
        </p:nvGrpSpPr>
        <p:grpSpPr>
          <a:xfrm>
            <a:off x="7390835" y="5626616"/>
            <a:ext cx="2042352" cy="153547"/>
            <a:chOff x="7390835" y="5231949"/>
            <a:chExt cx="2042352" cy="153547"/>
          </a:xfrm>
        </p:grpSpPr>
        <p:sp>
          <p:nvSpPr>
            <p:cNvPr id="111" name="Rektangel 110">
              <a:extLst>
                <a:ext uri="{FF2B5EF4-FFF2-40B4-BE49-F238E27FC236}">
                  <a16:creationId xmlns:a16="http://schemas.microsoft.com/office/drawing/2014/main" id="{DFFAEDFD-FA83-479F-A39D-9E1C73BE0A38}"/>
                </a:ext>
              </a:extLst>
            </p:cNvPr>
            <p:cNvSpPr/>
            <p:nvPr userDrawn="1"/>
          </p:nvSpPr>
          <p:spPr>
            <a:xfrm>
              <a:off x="7390835" y="523194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112" name="Rektangel 111">
              <a:extLst>
                <a:ext uri="{FF2B5EF4-FFF2-40B4-BE49-F238E27FC236}">
                  <a16:creationId xmlns:a16="http://schemas.microsoft.com/office/drawing/2014/main" id="{41E6142C-0500-4FB9-921A-9F56F03C4BE8}"/>
                </a:ext>
              </a:extLst>
            </p:cNvPr>
            <p:cNvSpPr/>
            <p:nvPr userDrawn="1"/>
          </p:nvSpPr>
          <p:spPr>
            <a:xfrm>
              <a:off x="7555558" y="523194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113" name="Rektangel 112">
              <a:extLst>
                <a:ext uri="{FF2B5EF4-FFF2-40B4-BE49-F238E27FC236}">
                  <a16:creationId xmlns:a16="http://schemas.microsoft.com/office/drawing/2014/main" id="{DCA632B4-052B-4CFA-9F8C-D8E437FB9445}"/>
                </a:ext>
              </a:extLst>
            </p:cNvPr>
            <p:cNvSpPr/>
            <p:nvPr userDrawn="1"/>
          </p:nvSpPr>
          <p:spPr>
            <a:xfrm>
              <a:off x="7720281" y="523194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114" name="Rektangel 113">
              <a:extLst>
                <a:ext uri="{FF2B5EF4-FFF2-40B4-BE49-F238E27FC236}">
                  <a16:creationId xmlns:a16="http://schemas.microsoft.com/office/drawing/2014/main" id="{DC1902F0-8604-45D3-B214-12D4793288DF}"/>
                </a:ext>
              </a:extLst>
            </p:cNvPr>
            <p:cNvSpPr/>
            <p:nvPr userDrawn="1"/>
          </p:nvSpPr>
          <p:spPr>
            <a:xfrm>
              <a:off x="7885004" y="523194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115" name="Rektangel 114">
              <a:extLst>
                <a:ext uri="{FF2B5EF4-FFF2-40B4-BE49-F238E27FC236}">
                  <a16:creationId xmlns:a16="http://schemas.microsoft.com/office/drawing/2014/main" id="{91154A3C-B87A-45DD-9020-F45F5546182D}"/>
                </a:ext>
              </a:extLst>
            </p:cNvPr>
            <p:cNvSpPr/>
            <p:nvPr userDrawn="1"/>
          </p:nvSpPr>
          <p:spPr>
            <a:xfrm>
              <a:off x="8049727" y="523194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118" name="Rektangel 117">
              <a:extLst>
                <a:ext uri="{FF2B5EF4-FFF2-40B4-BE49-F238E27FC236}">
                  <a16:creationId xmlns:a16="http://schemas.microsoft.com/office/drawing/2014/main" id="{D72C0EEB-278D-4BD6-A194-2585A11C65D8}"/>
                </a:ext>
              </a:extLst>
            </p:cNvPr>
            <p:cNvSpPr/>
            <p:nvPr userDrawn="1"/>
          </p:nvSpPr>
          <p:spPr>
            <a:xfrm>
              <a:off x="8543896" y="523194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119" name="Rektangel 118">
              <a:extLst>
                <a:ext uri="{FF2B5EF4-FFF2-40B4-BE49-F238E27FC236}">
                  <a16:creationId xmlns:a16="http://schemas.microsoft.com/office/drawing/2014/main" id="{1A64214E-2923-4BDA-9426-CA9F3428F128}"/>
                </a:ext>
              </a:extLst>
            </p:cNvPr>
            <p:cNvSpPr/>
            <p:nvPr userDrawn="1"/>
          </p:nvSpPr>
          <p:spPr>
            <a:xfrm>
              <a:off x="8708619" y="523194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120" name="Rektangel 119">
              <a:extLst>
                <a:ext uri="{FF2B5EF4-FFF2-40B4-BE49-F238E27FC236}">
                  <a16:creationId xmlns:a16="http://schemas.microsoft.com/office/drawing/2014/main" id="{84A6A3CB-965C-444C-9670-C32BF9D8705A}"/>
                </a:ext>
              </a:extLst>
            </p:cNvPr>
            <p:cNvSpPr/>
            <p:nvPr userDrawn="1"/>
          </p:nvSpPr>
          <p:spPr>
            <a:xfrm>
              <a:off x="8873342" y="523194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121" name="Rektangel 120">
              <a:extLst>
                <a:ext uri="{FF2B5EF4-FFF2-40B4-BE49-F238E27FC236}">
                  <a16:creationId xmlns:a16="http://schemas.microsoft.com/office/drawing/2014/main" id="{94625083-7581-4D9B-BA6E-272B73800CF5}"/>
                </a:ext>
              </a:extLst>
            </p:cNvPr>
            <p:cNvSpPr/>
            <p:nvPr userDrawn="1"/>
          </p:nvSpPr>
          <p:spPr>
            <a:xfrm>
              <a:off x="9038065" y="523194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122" name="Rektangel 121">
              <a:extLst>
                <a:ext uri="{FF2B5EF4-FFF2-40B4-BE49-F238E27FC236}">
                  <a16:creationId xmlns:a16="http://schemas.microsoft.com/office/drawing/2014/main" id="{F3415190-D407-40CF-BDE8-EAE15E21E5BE}"/>
                </a:ext>
              </a:extLst>
            </p:cNvPr>
            <p:cNvSpPr/>
            <p:nvPr userDrawn="1"/>
          </p:nvSpPr>
          <p:spPr>
            <a:xfrm>
              <a:off x="9202788" y="523194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123" name="Rektangel 122">
              <a:extLst>
                <a:ext uri="{FF2B5EF4-FFF2-40B4-BE49-F238E27FC236}">
                  <a16:creationId xmlns:a16="http://schemas.microsoft.com/office/drawing/2014/main" id="{AA98C243-98D1-4761-9D03-7A70BBF08CB5}"/>
                </a:ext>
              </a:extLst>
            </p:cNvPr>
            <p:cNvSpPr/>
            <p:nvPr userDrawn="1"/>
          </p:nvSpPr>
          <p:spPr>
            <a:xfrm>
              <a:off x="9367511" y="523194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</p:grpSp>
      <p:sp>
        <p:nvSpPr>
          <p:cNvPr id="2" name="Ellipse 1">
            <a:extLst>
              <a:ext uri="{FF2B5EF4-FFF2-40B4-BE49-F238E27FC236}">
                <a16:creationId xmlns:a16="http://schemas.microsoft.com/office/drawing/2014/main" id="{A3F621A5-27D3-458B-845C-ED015E62B83E}"/>
              </a:ext>
            </a:extLst>
          </p:cNvPr>
          <p:cNvSpPr/>
          <p:nvPr userDrawn="1"/>
        </p:nvSpPr>
        <p:spPr>
          <a:xfrm>
            <a:off x="6406816" y="3732558"/>
            <a:ext cx="135048" cy="226902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3" name="Rektangel 2">
            <a:extLst>
              <a:ext uri="{FF2B5EF4-FFF2-40B4-BE49-F238E27FC236}">
                <a16:creationId xmlns:a16="http://schemas.microsoft.com/office/drawing/2014/main" id="{72563DCF-7739-41F7-8E50-DFCB7572DEBB}"/>
              </a:ext>
            </a:extLst>
          </p:cNvPr>
          <p:cNvSpPr/>
          <p:nvPr userDrawn="1"/>
        </p:nvSpPr>
        <p:spPr>
          <a:xfrm>
            <a:off x="6527149" y="3959460"/>
            <a:ext cx="776191" cy="1953534"/>
          </a:xfrm>
          <a:prstGeom prst="rect">
            <a:avLst/>
          </a:prstGeom>
          <a:gradFill flip="none" rotWithShape="1">
            <a:gsLst>
              <a:gs pos="0">
                <a:schemeClr val="accent4"/>
              </a:gs>
              <a:gs pos="100000">
                <a:srgbClr val="4A6657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7" name="Ligebenet trekant 6">
            <a:extLst>
              <a:ext uri="{FF2B5EF4-FFF2-40B4-BE49-F238E27FC236}">
                <a16:creationId xmlns:a16="http://schemas.microsoft.com/office/drawing/2014/main" id="{8299D225-845A-44FB-B573-DA7AE1F8B80C}"/>
              </a:ext>
            </a:extLst>
          </p:cNvPr>
          <p:cNvSpPr/>
          <p:nvPr userDrawn="1"/>
        </p:nvSpPr>
        <p:spPr>
          <a:xfrm>
            <a:off x="6416146" y="3301258"/>
            <a:ext cx="980779" cy="615625"/>
          </a:xfrm>
          <a:prstGeom prst="triangle">
            <a:avLst/>
          </a:prstGeom>
          <a:gradFill>
            <a:gsLst>
              <a:gs pos="0">
                <a:schemeClr val="accent4"/>
              </a:gs>
              <a:gs pos="100000">
                <a:srgbClr val="4A6657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AE433A7F-DB9C-45CD-892A-A25A2E90FFA2}"/>
              </a:ext>
            </a:extLst>
          </p:cNvPr>
          <p:cNvSpPr/>
          <p:nvPr userDrawn="1"/>
        </p:nvSpPr>
        <p:spPr>
          <a:xfrm>
            <a:off x="6467207" y="3908175"/>
            <a:ext cx="878656" cy="5335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da-DK" dirty="0"/>
          </a:p>
        </p:txBody>
      </p:sp>
      <p:sp>
        <p:nvSpPr>
          <p:cNvPr id="293" name="Rektangel 292">
            <a:extLst>
              <a:ext uri="{FF2B5EF4-FFF2-40B4-BE49-F238E27FC236}">
                <a16:creationId xmlns:a16="http://schemas.microsoft.com/office/drawing/2014/main" id="{63A177BD-AD98-440B-BBDD-6133B36A3580}"/>
              </a:ext>
            </a:extLst>
          </p:cNvPr>
          <p:cNvSpPr/>
          <p:nvPr userDrawn="1"/>
        </p:nvSpPr>
        <p:spPr>
          <a:xfrm>
            <a:off x="9995727" y="4768053"/>
            <a:ext cx="108427" cy="218194"/>
          </a:xfrm>
          <a:prstGeom prst="rect">
            <a:avLst/>
          </a:prstGeom>
          <a:solidFill>
            <a:srgbClr val="4B6A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grpSp>
        <p:nvGrpSpPr>
          <p:cNvPr id="294" name="Gruppe 293">
            <a:extLst>
              <a:ext uri="{FF2B5EF4-FFF2-40B4-BE49-F238E27FC236}">
                <a16:creationId xmlns:a16="http://schemas.microsoft.com/office/drawing/2014/main" id="{154968E5-4D2C-4860-B38E-6B4F3C6966B6}"/>
              </a:ext>
            </a:extLst>
          </p:cNvPr>
          <p:cNvGrpSpPr/>
          <p:nvPr userDrawn="1"/>
        </p:nvGrpSpPr>
        <p:grpSpPr>
          <a:xfrm flipH="1">
            <a:off x="8502738" y="5152312"/>
            <a:ext cx="754844" cy="756518"/>
            <a:chOff x="5963869" y="5072627"/>
            <a:chExt cx="830528" cy="1085187"/>
          </a:xfrm>
          <a:solidFill>
            <a:schemeClr val="accent4"/>
          </a:solidFill>
        </p:grpSpPr>
        <p:grpSp>
          <p:nvGrpSpPr>
            <p:cNvPr id="295" name="Gruppe 294">
              <a:extLst>
                <a:ext uri="{FF2B5EF4-FFF2-40B4-BE49-F238E27FC236}">
                  <a16:creationId xmlns:a16="http://schemas.microsoft.com/office/drawing/2014/main" id="{5DA75CC6-37E3-40A4-9C63-59F17B97719D}"/>
                </a:ext>
              </a:extLst>
            </p:cNvPr>
            <p:cNvGrpSpPr/>
            <p:nvPr userDrawn="1"/>
          </p:nvGrpSpPr>
          <p:grpSpPr>
            <a:xfrm>
              <a:off x="5963869" y="5072627"/>
              <a:ext cx="830528" cy="1085187"/>
              <a:chOff x="6528663" y="5014275"/>
              <a:chExt cx="830528" cy="1085187"/>
            </a:xfrm>
            <a:grpFill/>
          </p:grpSpPr>
          <p:sp>
            <p:nvSpPr>
              <p:cNvPr id="297" name="Rektangel 296">
                <a:extLst>
                  <a:ext uri="{FF2B5EF4-FFF2-40B4-BE49-F238E27FC236}">
                    <a16:creationId xmlns:a16="http://schemas.microsoft.com/office/drawing/2014/main" id="{3EF537A6-35FE-4DB5-AB5C-309D14B7CB4A}"/>
                  </a:ext>
                </a:extLst>
              </p:cNvPr>
              <p:cNvSpPr/>
              <p:nvPr userDrawn="1"/>
            </p:nvSpPr>
            <p:spPr>
              <a:xfrm>
                <a:off x="6888876" y="5654998"/>
                <a:ext cx="114679" cy="44446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298" name="Ellipse 297">
                <a:extLst>
                  <a:ext uri="{FF2B5EF4-FFF2-40B4-BE49-F238E27FC236}">
                    <a16:creationId xmlns:a16="http://schemas.microsoft.com/office/drawing/2014/main" id="{501F6430-FAB4-48F1-98C8-79D25B0781C1}"/>
                  </a:ext>
                </a:extLst>
              </p:cNvPr>
              <p:cNvSpPr/>
              <p:nvPr userDrawn="1"/>
            </p:nvSpPr>
            <p:spPr>
              <a:xfrm>
                <a:off x="6630860" y="5354895"/>
                <a:ext cx="329449" cy="31270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299" name="Ellipse 298">
                <a:extLst>
                  <a:ext uri="{FF2B5EF4-FFF2-40B4-BE49-F238E27FC236}">
                    <a16:creationId xmlns:a16="http://schemas.microsoft.com/office/drawing/2014/main" id="{82822276-8324-4301-B04C-C1D7FFF60E65}"/>
                  </a:ext>
                </a:extLst>
              </p:cNvPr>
              <p:cNvSpPr/>
              <p:nvPr userDrawn="1"/>
            </p:nvSpPr>
            <p:spPr>
              <a:xfrm>
                <a:off x="6760704" y="5014275"/>
                <a:ext cx="442064" cy="31270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300" name="Ellipse 299">
                <a:extLst>
                  <a:ext uri="{FF2B5EF4-FFF2-40B4-BE49-F238E27FC236}">
                    <a16:creationId xmlns:a16="http://schemas.microsoft.com/office/drawing/2014/main" id="{FF593165-A84D-4CF1-A033-0837DF00073B}"/>
                  </a:ext>
                </a:extLst>
              </p:cNvPr>
              <p:cNvSpPr/>
              <p:nvPr userDrawn="1"/>
            </p:nvSpPr>
            <p:spPr>
              <a:xfrm>
                <a:off x="6528663" y="5189079"/>
                <a:ext cx="480014" cy="31270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301" name="Ellipse 300">
                <a:extLst>
                  <a:ext uri="{FF2B5EF4-FFF2-40B4-BE49-F238E27FC236}">
                    <a16:creationId xmlns:a16="http://schemas.microsoft.com/office/drawing/2014/main" id="{61F850AF-5430-4E46-9FF1-4D02FB21F55C}"/>
                  </a:ext>
                </a:extLst>
              </p:cNvPr>
              <p:cNvSpPr/>
              <p:nvPr userDrawn="1"/>
            </p:nvSpPr>
            <p:spPr>
              <a:xfrm>
                <a:off x="6949452" y="5235773"/>
                <a:ext cx="409739" cy="31270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</p:grpSp>
        <p:sp>
          <p:nvSpPr>
            <p:cNvPr id="296" name="Ellipse 295">
              <a:extLst>
                <a:ext uri="{FF2B5EF4-FFF2-40B4-BE49-F238E27FC236}">
                  <a16:creationId xmlns:a16="http://schemas.microsoft.com/office/drawing/2014/main" id="{19325375-B874-444F-BBCC-3B5B0A5BEEC8}"/>
                </a:ext>
              </a:extLst>
            </p:cNvPr>
            <p:cNvSpPr/>
            <p:nvPr userDrawn="1"/>
          </p:nvSpPr>
          <p:spPr>
            <a:xfrm>
              <a:off x="6181379" y="5392116"/>
              <a:ext cx="442065" cy="39001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</p:grpSp>
      <p:grpSp>
        <p:nvGrpSpPr>
          <p:cNvPr id="302" name="Gruppe 301">
            <a:extLst>
              <a:ext uri="{FF2B5EF4-FFF2-40B4-BE49-F238E27FC236}">
                <a16:creationId xmlns:a16="http://schemas.microsoft.com/office/drawing/2014/main" id="{B956CE69-4C5F-4F86-B9E7-93014E0A902A}"/>
              </a:ext>
            </a:extLst>
          </p:cNvPr>
          <p:cNvGrpSpPr/>
          <p:nvPr userDrawn="1"/>
        </p:nvGrpSpPr>
        <p:grpSpPr>
          <a:xfrm>
            <a:off x="10640826" y="5077300"/>
            <a:ext cx="754844" cy="756518"/>
            <a:chOff x="5963869" y="5072627"/>
            <a:chExt cx="830528" cy="1085187"/>
          </a:xfrm>
          <a:solidFill>
            <a:schemeClr val="accent4">
              <a:lumMod val="60000"/>
              <a:lumOff val="40000"/>
            </a:schemeClr>
          </a:solidFill>
        </p:grpSpPr>
        <p:grpSp>
          <p:nvGrpSpPr>
            <p:cNvPr id="303" name="Gruppe 302">
              <a:extLst>
                <a:ext uri="{FF2B5EF4-FFF2-40B4-BE49-F238E27FC236}">
                  <a16:creationId xmlns:a16="http://schemas.microsoft.com/office/drawing/2014/main" id="{67BD5D07-1129-428F-8F70-F9F1785299F1}"/>
                </a:ext>
              </a:extLst>
            </p:cNvPr>
            <p:cNvGrpSpPr/>
            <p:nvPr userDrawn="1"/>
          </p:nvGrpSpPr>
          <p:grpSpPr>
            <a:xfrm>
              <a:off x="5963869" y="5072627"/>
              <a:ext cx="830528" cy="1085187"/>
              <a:chOff x="6528663" y="5014275"/>
              <a:chExt cx="830528" cy="1085187"/>
            </a:xfrm>
            <a:grpFill/>
          </p:grpSpPr>
          <p:sp>
            <p:nvSpPr>
              <p:cNvPr id="305" name="Rektangel 304">
                <a:extLst>
                  <a:ext uri="{FF2B5EF4-FFF2-40B4-BE49-F238E27FC236}">
                    <a16:creationId xmlns:a16="http://schemas.microsoft.com/office/drawing/2014/main" id="{CB1AAB54-63C1-40B0-95F9-093741E73DDA}"/>
                  </a:ext>
                </a:extLst>
              </p:cNvPr>
              <p:cNvSpPr/>
              <p:nvPr userDrawn="1"/>
            </p:nvSpPr>
            <p:spPr>
              <a:xfrm>
                <a:off x="6888876" y="5654998"/>
                <a:ext cx="114679" cy="44446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306" name="Ellipse 305">
                <a:extLst>
                  <a:ext uri="{FF2B5EF4-FFF2-40B4-BE49-F238E27FC236}">
                    <a16:creationId xmlns:a16="http://schemas.microsoft.com/office/drawing/2014/main" id="{94F84BEA-4416-40EA-9BA4-DA798F2D3B82}"/>
                  </a:ext>
                </a:extLst>
              </p:cNvPr>
              <p:cNvSpPr/>
              <p:nvPr userDrawn="1"/>
            </p:nvSpPr>
            <p:spPr>
              <a:xfrm>
                <a:off x="6630860" y="5354895"/>
                <a:ext cx="329449" cy="31270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307" name="Ellipse 306">
                <a:extLst>
                  <a:ext uri="{FF2B5EF4-FFF2-40B4-BE49-F238E27FC236}">
                    <a16:creationId xmlns:a16="http://schemas.microsoft.com/office/drawing/2014/main" id="{047DF334-9AF4-45A8-A07D-AAC12E2BF0AD}"/>
                  </a:ext>
                </a:extLst>
              </p:cNvPr>
              <p:cNvSpPr/>
              <p:nvPr userDrawn="1"/>
            </p:nvSpPr>
            <p:spPr>
              <a:xfrm>
                <a:off x="6760704" y="5014275"/>
                <a:ext cx="442064" cy="31270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308" name="Ellipse 307">
                <a:extLst>
                  <a:ext uri="{FF2B5EF4-FFF2-40B4-BE49-F238E27FC236}">
                    <a16:creationId xmlns:a16="http://schemas.microsoft.com/office/drawing/2014/main" id="{2A853F9A-9ED2-4EF9-8B4B-8CC1F31E4E50}"/>
                  </a:ext>
                </a:extLst>
              </p:cNvPr>
              <p:cNvSpPr/>
              <p:nvPr userDrawn="1"/>
            </p:nvSpPr>
            <p:spPr>
              <a:xfrm>
                <a:off x="6528663" y="5189079"/>
                <a:ext cx="480014" cy="31270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309" name="Ellipse 308">
                <a:extLst>
                  <a:ext uri="{FF2B5EF4-FFF2-40B4-BE49-F238E27FC236}">
                    <a16:creationId xmlns:a16="http://schemas.microsoft.com/office/drawing/2014/main" id="{AA8586AD-A268-409D-B999-FB5C94532F2A}"/>
                  </a:ext>
                </a:extLst>
              </p:cNvPr>
              <p:cNvSpPr/>
              <p:nvPr userDrawn="1"/>
            </p:nvSpPr>
            <p:spPr>
              <a:xfrm>
                <a:off x="6949452" y="5235773"/>
                <a:ext cx="409739" cy="31270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</p:grpSp>
        <p:sp>
          <p:nvSpPr>
            <p:cNvPr id="304" name="Ellipse 303">
              <a:extLst>
                <a:ext uri="{FF2B5EF4-FFF2-40B4-BE49-F238E27FC236}">
                  <a16:creationId xmlns:a16="http://schemas.microsoft.com/office/drawing/2014/main" id="{E6B9FEDF-17D7-45DF-A249-BDF78A79D493}"/>
                </a:ext>
              </a:extLst>
            </p:cNvPr>
            <p:cNvSpPr/>
            <p:nvPr userDrawn="1"/>
          </p:nvSpPr>
          <p:spPr>
            <a:xfrm>
              <a:off x="6181379" y="5392116"/>
              <a:ext cx="442065" cy="39001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</p:grpSp>
      <p:grpSp>
        <p:nvGrpSpPr>
          <p:cNvPr id="220" name="Gruppe 219">
            <a:extLst>
              <a:ext uri="{FF2B5EF4-FFF2-40B4-BE49-F238E27FC236}">
                <a16:creationId xmlns:a16="http://schemas.microsoft.com/office/drawing/2014/main" id="{4292F807-CC8E-4482-8B6E-4D1D040D43D4}"/>
              </a:ext>
            </a:extLst>
          </p:cNvPr>
          <p:cNvGrpSpPr/>
          <p:nvPr userDrawn="1"/>
        </p:nvGrpSpPr>
        <p:grpSpPr>
          <a:xfrm>
            <a:off x="9949474" y="3922687"/>
            <a:ext cx="620513" cy="472970"/>
            <a:chOff x="5878302" y="5164076"/>
            <a:chExt cx="916095" cy="739089"/>
          </a:xfrm>
        </p:grpSpPr>
        <p:grpSp>
          <p:nvGrpSpPr>
            <p:cNvPr id="221" name="Gruppe 220">
              <a:extLst>
                <a:ext uri="{FF2B5EF4-FFF2-40B4-BE49-F238E27FC236}">
                  <a16:creationId xmlns:a16="http://schemas.microsoft.com/office/drawing/2014/main" id="{B012B21A-193A-40E7-8B18-03D86A25A6E7}"/>
                </a:ext>
              </a:extLst>
            </p:cNvPr>
            <p:cNvGrpSpPr/>
            <p:nvPr userDrawn="1"/>
          </p:nvGrpSpPr>
          <p:grpSpPr>
            <a:xfrm>
              <a:off x="5878302" y="5164076"/>
              <a:ext cx="916095" cy="739089"/>
              <a:chOff x="6443096" y="5105724"/>
              <a:chExt cx="916095" cy="739089"/>
            </a:xfrm>
          </p:grpSpPr>
          <p:sp>
            <p:nvSpPr>
              <p:cNvPr id="223" name="Rektangel 222">
                <a:extLst>
                  <a:ext uri="{FF2B5EF4-FFF2-40B4-BE49-F238E27FC236}">
                    <a16:creationId xmlns:a16="http://schemas.microsoft.com/office/drawing/2014/main" id="{9FCE88A3-9F5D-4D80-8DF6-E6587172E8D7}"/>
                  </a:ext>
                </a:extLst>
              </p:cNvPr>
              <p:cNvSpPr/>
              <p:nvPr userDrawn="1"/>
            </p:nvSpPr>
            <p:spPr>
              <a:xfrm>
                <a:off x="6888875" y="5654998"/>
                <a:ext cx="114680" cy="189815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224" name="Ellipse 223">
                <a:extLst>
                  <a:ext uri="{FF2B5EF4-FFF2-40B4-BE49-F238E27FC236}">
                    <a16:creationId xmlns:a16="http://schemas.microsoft.com/office/drawing/2014/main" id="{B08E6BAC-E1DB-49BB-BBDA-81B59A4B5809}"/>
                  </a:ext>
                </a:extLst>
              </p:cNvPr>
              <p:cNvSpPr/>
              <p:nvPr userDrawn="1"/>
            </p:nvSpPr>
            <p:spPr>
              <a:xfrm>
                <a:off x="6518242" y="5354895"/>
                <a:ext cx="442065" cy="312704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225" name="Ellipse 224">
                <a:extLst>
                  <a:ext uri="{FF2B5EF4-FFF2-40B4-BE49-F238E27FC236}">
                    <a16:creationId xmlns:a16="http://schemas.microsoft.com/office/drawing/2014/main" id="{69FF9019-4B35-475C-8766-1058F4787F14}"/>
                  </a:ext>
                </a:extLst>
              </p:cNvPr>
              <p:cNvSpPr/>
              <p:nvPr userDrawn="1"/>
            </p:nvSpPr>
            <p:spPr>
              <a:xfrm>
                <a:off x="6771860" y="5105724"/>
                <a:ext cx="442065" cy="312704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226" name="Ellipse 225">
                <a:extLst>
                  <a:ext uri="{FF2B5EF4-FFF2-40B4-BE49-F238E27FC236}">
                    <a16:creationId xmlns:a16="http://schemas.microsoft.com/office/drawing/2014/main" id="{DA79CCF9-D7D2-4ED6-8463-49DBE9D52C24}"/>
                  </a:ext>
                </a:extLst>
              </p:cNvPr>
              <p:cNvSpPr/>
              <p:nvPr userDrawn="1"/>
            </p:nvSpPr>
            <p:spPr>
              <a:xfrm>
                <a:off x="6443096" y="5189078"/>
                <a:ext cx="565580" cy="312704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227" name="Ellipse 226">
                <a:extLst>
                  <a:ext uri="{FF2B5EF4-FFF2-40B4-BE49-F238E27FC236}">
                    <a16:creationId xmlns:a16="http://schemas.microsoft.com/office/drawing/2014/main" id="{A1C65010-0F1C-4688-B243-C98FBD8BF885}"/>
                  </a:ext>
                </a:extLst>
              </p:cNvPr>
              <p:cNvSpPr/>
              <p:nvPr userDrawn="1"/>
            </p:nvSpPr>
            <p:spPr>
              <a:xfrm>
                <a:off x="6949452" y="5235773"/>
                <a:ext cx="409739" cy="312704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</p:grpSp>
        <p:sp>
          <p:nvSpPr>
            <p:cNvPr id="222" name="Ellipse 221">
              <a:extLst>
                <a:ext uri="{FF2B5EF4-FFF2-40B4-BE49-F238E27FC236}">
                  <a16:creationId xmlns:a16="http://schemas.microsoft.com/office/drawing/2014/main" id="{725822E7-A3E7-4983-9FC4-C326B7A522C2}"/>
                </a:ext>
              </a:extLst>
            </p:cNvPr>
            <p:cNvSpPr/>
            <p:nvPr userDrawn="1"/>
          </p:nvSpPr>
          <p:spPr>
            <a:xfrm>
              <a:off x="6181379" y="5392116"/>
              <a:ext cx="442065" cy="390011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</p:grpSp>
      <p:grpSp>
        <p:nvGrpSpPr>
          <p:cNvPr id="282" name="Gruppe 281">
            <a:extLst>
              <a:ext uri="{FF2B5EF4-FFF2-40B4-BE49-F238E27FC236}">
                <a16:creationId xmlns:a16="http://schemas.microsoft.com/office/drawing/2014/main" id="{EEA7A269-8F43-4E76-91B3-9FF5EADF0299}"/>
              </a:ext>
            </a:extLst>
          </p:cNvPr>
          <p:cNvGrpSpPr/>
          <p:nvPr userDrawn="1"/>
        </p:nvGrpSpPr>
        <p:grpSpPr>
          <a:xfrm flipH="1">
            <a:off x="10295894" y="4241293"/>
            <a:ext cx="832613" cy="515242"/>
            <a:chOff x="5878302" y="5164076"/>
            <a:chExt cx="916095" cy="739089"/>
          </a:xfrm>
          <a:solidFill>
            <a:schemeClr val="accent4">
              <a:lumMod val="60000"/>
              <a:lumOff val="40000"/>
            </a:schemeClr>
          </a:solidFill>
        </p:grpSpPr>
        <p:grpSp>
          <p:nvGrpSpPr>
            <p:cNvPr id="283" name="Gruppe 282">
              <a:extLst>
                <a:ext uri="{FF2B5EF4-FFF2-40B4-BE49-F238E27FC236}">
                  <a16:creationId xmlns:a16="http://schemas.microsoft.com/office/drawing/2014/main" id="{909DED1B-8467-4330-881D-505AFE0CA01E}"/>
                </a:ext>
              </a:extLst>
            </p:cNvPr>
            <p:cNvGrpSpPr/>
            <p:nvPr userDrawn="1"/>
          </p:nvGrpSpPr>
          <p:grpSpPr>
            <a:xfrm>
              <a:off x="5878302" y="5164076"/>
              <a:ext cx="916095" cy="739089"/>
              <a:chOff x="6443096" y="5105724"/>
              <a:chExt cx="916095" cy="739089"/>
            </a:xfrm>
            <a:grpFill/>
          </p:grpSpPr>
          <p:sp>
            <p:nvSpPr>
              <p:cNvPr id="285" name="Rektangel 284">
                <a:extLst>
                  <a:ext uri="{FF2B5EF4-FFF2-40B4-BE49-F238E27FC236}">
                    <a16:creationId xmlns:a16="http://schemas.microsoft.com/office/drawing/2014/main" id="{6F49FFA3-B56A-4952-B359-6F4E4B6641CD}"/>
                  </a:ext>
                </a:extLst>
              </p:cNvPr>
              <p:cNvSpPr/>
              <p:nvPr userDrawn="1"/>
            </p:nvSpPr>
            <p:spPr>
              <a:xfrm>
                <a:off x="6888875" y="5654998"/>
                <a:ext cx="114680" cy="1898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286" name="Ellipse 285">
                <a:extLst>
                  <a:ext uri="{FF2B5EF4-FFF2-40B4-BE49-F238E27FC236}">
                    <a16:creationId xmlns:a16="http://schemas.microsoft.com/office/drawing/2014/main" id="{462D70C1-9ADD-46A3-8A6F-80CB6048641F}"/>
                  </a:ext>
                </a:extLst>
              </p:cNvPr>
              <p:cNvSpPr/>
              <p:nvPr userDrawn="1"/>
            </p:nvSpPr>
            <p:spPr>
              <a:xfrm>
                <a:off x="6518242" y="5354895"/>
                <a:ext cx="442065" cy="31270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287" name="Ellipse 286">
                <a:extLst>
                  <a:ext uri="{FF2B5EF4-FFF2-40B4-BE49-F238E27FC236}">
                    <a16:creationId xmlns:a16="http://schemas.microsoft.com/office/drawing/2014/main" id="{8651EC12-31DA-4C7B-B8C1-61F1723FC891}"/>
                  </a:ext>
                </a:extLst>
              </p:cNvPr>
              <p:cNvSpPr/>
              <p:nvPr userDrawn="1"/>
            </p:nvSpPr>
            <p:spPr>
              <a:xfrm>
                <a:off x="6771860" y="5105724"/>
                <a:ext cx="442065" cy="31270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310" name="Ellipse 309">
                <a:extLst>
                  <a:ext uri="{FF2B5EF4-FFF2-40B4-BE49-F238E27FC236}">
                    <a16:creationId xmlns:a16="http://schemas.microsoft.com/office/drawing/2014/main" id="{5DB3E50B-5AFE-400B-AD9D-3BAEC90F7DC5}"/>
                  </a:ext>
                </a:extLst>
              </p:cNvPr>
              <p:cNvSpPr/>
              <p:nvPr userDrawn="1"/>
            </p:nvSpPr>
            <p:spPr>
              <a:xfrm>
                <a:off x="6443096" y="5189078"/>
                <a:ext cx="565580" cy="31270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311" name="Ellipse 310">
                <a:extLst>
                  <a:ext uri="{FF2B5EF4-FFF2-40B4-BE49-F238E27FC236}">
                    <a16:creationId xmlns:a16="http://schemas.microsoft.com/office/drawing/2014/main" id="{C4ECC2B3-4AE2-4A7F-9324-43879D590FA2}"/>
                  </a:ext>
                </a:extLst>
              </p:cNvPr>
              <p:cNvSpPr/>
              <p:nvPr userDrawn="1"/>
            </p:nvSpPr>
            <p:spPr>
              <a:xfrm>
                <a:off x="6949452" y="5235773"/>
                <a:ext cx="409739" cy="31270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</p:grpSp>
        <p:sp>
          <p:nvSpPr>
            <p:cNvPr id="284" name="Ellipse 283">
              <a:extLst>
                <a:ext uri="{FF2B5EF4-FFF2-40B4-BE49-F238E27FC236}">
                  <a16:creationId xmlns:a16="http://schemas.microsoft.com/office/drawing/2014/main" id="{FA73E8A4-BA6D-496D-ACF4-A1EC7ADBEDD7}"/>
                </a:ext>
              </a:extLst>
            </p:cNvPr>
            <p:cNvSpPr/>
            <p:nvPr userDrawn="1"/>
          </p:nvSpPr>
          <p:spPr>
            <a:xfrm>
              <a:off x="6181379" y="5392116"/>
              <a:ext cx="442065" cy="39001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</p:grpSp>
      <p:grpSp>
        <p:nvGrpSpPr>
          <p:cNvPr id="10" name="Gruppe 9">
            <a:extLst>
              <a:ext uri="{FF2B5EF4-FFF2-40B4-BE49-F238E27FC236}">
                <a16:creationId xmlns:a16="http://schemas.microsoft.com/office/drawing/2014/main" id="{E29795ED-ECA1-4FC3-85CA-9628F333E3BC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595393" y="2660797"/>
            <a:ext cx="212441" cy="301928"/>
            <a:chOff x="8910078" y="4612870"/>
            <a:chExt cx="304785" cy="433171"/>
          </a:xfrm>
        </p:grpSpPr>
        <p:sp>
          <p:nvSpPr>
            <p:cNvPr id="320" name="Rektangel 319">
              <a:extLst>
                <a:ext uri="{FF2B5EF4-FFF2-40B4-BE49-F238E27FC236}">
                  <a16:creationId xmlns:a16="http://schemas.microsoft.com/office/drawing/2014/main" id="{0BA3EA4B-A5C9-449C-8203-39EDD292D934}"/>
                </a:ext>
              </a:extLst>
            </p:cNvPr>
            <p:cNvSpPr/>
            <p:nvPr userDrawn="1"/>
          </p:nvSpPr>
          <p:spPr>
            <a:xfrm rot="5400000">
              <a:off x="8717562" y="4817571"/>
              <a:ext cx="432000" cy="249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321" name="Ellipse 320">
              <a:extLst>
                <a:ext uri="{FF2B5EF4-FFF2-40B4-BE49-F238E27FC236}">
                  <a16:creationId xmlns:a16="http://schemas.microsoft.com/office/drawing/2014/main" id="{FF923BF8-B895-4020-807B-F70FA849550A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910078" y="4612870"/>
              <a:ext cx="49878" cy="48412"/>
            </a:xfrm>
            <a:prstGeom prst="ellipse">
              <a:avLst/>
            </a:prstGeom>
            <a:solidFill>
              <a:srgbClr val="9A49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322" name="Rektangel 321">
              <a:extLst>
                <a:ext uri="{FF2B5EF4-FFF2-40B4-BE49-F238E27FC236}">
                  <a16:creationId xmlns:a16="http://schemas.microsoft.com/office/drawing/2014/main" id="{A81ECA5A-0916-42D5-8478-5B0DD61E2B42}"/>
                </a:ext>
              </a:extLst>
            </p:cNvPr>
            <p:cNvSpPr/>
            <p:nvPr userDrawn="1"/>
          </p:nvSpPr>
          <p:spPr>
            <a:xfrm>
              <a:off x="8948824" y="4664288"/>
              <a:ext cx="266039" cy="115403"/>
            </a:xfrm>
            <a:prstGeom prst="rect">
              <a:avLst/>
            </a:prstGeom>
            <a:solidFill>
              <a:srgbClr val="9A49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323" name="Rektangel 322">
              <a:extLst>
                <a:ext uri="{FF2B5EF4-FFF2-40B4-BE49-F238E27FC236}">
                  <a16:creationId xmlns:a16="http://schemas.microsoft.com/office/drawing/2014/main" id="{867539CB-4175-4B96-AEEF-25C7EAB8D854}"/>
                </a:ext>
              </a:extLst>
            </p:cNvPr>
            <p:cNvSpPr/>
            <p:nvPr userDrawn="1"/>
          </p:nvSpPr>
          <p:spPr>
            <a:xfrm rot="5400000">
              <a:off x="9065594" y="4589340"/>
              <a:ext cx="24206" cy="2743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324" name="Rektangel 323">
              <a:extLst>
                <a:ext uri="{FF2B5EF4-FFF2-40B4-BE49-F238E27FC236}">
                  <a16:creationId xmlns:a16="http://schemas.microsoft.com/office/drawing/2014/main" id="{DA347924-9CC1-4DA7-A0B7-544B9BEF0A5A}"/>
                </a:ext>
              </a:extLst>
            </p:cNvPr>
            <p:cNvSpPr/>
            <p:nvPr userDrawn="1"/>
          </p:nvSpPr>
          <p:spPr>
            <a:xfrm>
              <a:off x="9033438" y="4663973"/>
              <a:ext cx="24939" cy="1152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</p:grpSp>
      <p:sp>
        <p:nvSpPr>
          <p:cNvPr id="340" name="Rektangel: øverste hjørner afrundet 339">
            <a:extLst>
              <a:ext uri="{FF2B5EF4-FFF2-40B4-BE49-F238E27FC236}">
                <a16:creationId xmlns:a16="http://schemas.microsoft.com/office/drawing/2014/main" id="{C62F0BC4-88CE-420B-BFCB-A413968293E7}"/>
              </a:ext>
            </a:extLst>
          </p:cNvPr>
          <p:cNvSpPr/>
          <p:nvPr userDrawn="1"/>
        </p:nvSpPr>
        <p:spPr>
          <a:xfrm>
            <a:off x="10533563" y="2978289"/>
            <a:ext cx="157195" cy="108688"/>
          </a:xfrm>
          <a:prstGeom prst="round2SameRect">
            <a:avLst>
              <a:gd name="adj1" fmla="val 35394"/>
              <a:gd name="adj2" fmla="val 0"/>
            </a:avLst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341" name="Rektangel: øverste hjørner afrundet 340">
            <a:extLst>
              <a:ext uri="{FF2B5EF4-FFF2-40B4-BE49-F238E27FC236}">
                <a16:creationId xmlns:a16="http://schemas.microsoft.com/office/drawing/2014/main" id="{5CB2B274-161F-4E9D-A7B4-7C62E90A5997}"/>
              </a:ext>
            </a:extLst>
          </p:cNvPr>
          <p:cNvSpPr/>
          <p:nvPr userDrawn="1"/>
        </p:nvSpPr>
        <p:spPr>
          <a:xfrm>
            <a:off x="10588757" y="2919897"/>
            <a:ext cx="45719" cy="108688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grpSp>
        <p:nvGrpSpPr>
          <p:cNvPr id="281" name="Gruppe 280">
            <a:extLst>
              <a:ext uri="{FF2B5EF4-FFF2-40B4-BE49-F238E27FC236}">
                <a16:creationId xmlns:a16="http://schemas.microsoft.com/office/drawing/2014/main" id="{4A829FF2-4B54-4C8C-9536-FA5C27653B07}"/>
              </a:ext>
            </a:extLst>
          </p:cNvPr>
          <p:cNvGrpSpPr/>
          <p:nvPr userDrawn="1"/>
        </p:nvGrpSpPr>
        <p:grpSpPr>
          <a:xfrm>
            <a:off x="11007726" y="5568895"/>
            <a:ext cx="478314" cy="308029"/>
            <a:chOff x="5878302" y="5164076"/>
            <a:chExt cx="916095" cy="618051"/>
          </a:xfrm>
          <a:solidFill>
            <a:schemeClr val="accent4">
              <a:lumMod val="75000"/>
            </a:schemeClr>
          </a:solidFill>
        </p:grpSpPr>
        <p:grpSp>
          <p:nvGrpSpPr>
            <p:cNvPr id="330" name="Gruppe 329">
              <a:extLst>
                <a:ext uri="{FF2B5EF4-FFF2-40B4-BE49-F238E27FC236}">
                  <a16:creationId xmlns:a16="http://schemas.microsoft.com/office/drawing/2014/main" id="{F192E2E2-809D-4C86-80C6-8B5B13229DF7}"/>
                </a:ext>
              </a:extLst>
            </p:cNvPr>
            <p:cNvGrpSpPr/>
            <p:nvPr userDrawn="1"/>
          </p:nvGrpSpPr>
          <p:grpSpPr>
            <a:xfrm>
              <a:off x="5878302" y="5164076"/>
              <a:ext cx="916095" cy="561875"/>
              <a:chOff x="6443096" y="5105724"/>
              <a:chExt cx="916095" cy="561875"/>
            </a:xfrm>
            <a:grpFill/>
          </p:grpSpPr>
          <p:sp>
            <p:nvSpPr>
              <p:cNvPr id="356" name="Ellipse 355">
                <a:extLst>
                  <a:ext uri="{FF2B5EF4-FFF2-40B4-BE49-F238E27FC236}">
                    <a16:creationId xmlns:a16="http://schemas.microsoft.com/office/drawing/2014/main" id="{E4E4E890-222D-431A-8273-4FFCD3C44BAB}"/>
                  </a:ext>
                </a:extLst>
              </p:cNvPr>
              <p:cNvSpPr/>
              <p:nvPr userDrawn="1"/>
            </p:nvSpPr>
            <p:spPr>
              <a:xfrm>
                <a:off x="6518242" y="5354895"/>
                <a:ext cx="442065" cy="31270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357" name="Ellipse 356">
                <a:extLst>
                  <a:ext uri="{FF2B5EF4-FFF2-40B4-BE49-F238E27FC236}">
                    <a16:creationId xmlns:a16="http://schemas.microsoft.com/office/drawing/2014/main" id="{1210BBB9-443B-476C-B85F-4F954E746504}"/>
                  </a:ext>
                </a:extLst>
              </p:cNvPr>
              <p:cNvSpPr/>
              <p:nvPr userDrawn="1"/>
            </p:nvSpPr>
            <p:spPr>
              <a:xfrm>
                <a:off x="6771860" y="5105724"/>
                <a:ext cx="442065" cy="31270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358" name="Ellipse 357">
                <a:extLst>
                  <a:ext uri="{FF2B5EF4-FFF2-40B4-BE49-F238E27FC236}">
                    <a16:creationId xmlns:a16="http://schemas.microsoft.com/office/drawing/2014/main" id="{7BBEECEE-598F-4535-912D-81D86526240F}"/>
                  </a:ext>
                </a:extLst>
              </p:cNvPr>
              <p:cNvSpPr/>
              <p:nvPr userDrawn="1"/>
            </p:nvSpPr>
            <p:spPr>
              <a:xfrm>
                <a:off x="6443096" y="5189078"/>
                <a:ext cx="565580" cy="31270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359" name="Ellipse 358">
                <a:extLst>
                  <a:ext uri="{FF2B5EF4-FFF2-40B4-BE49-F238E27FC236}">
                    <a16:creationId xmlns:a16="http://schemas.microsoft.com/office/drawing/2014/main" id="{E7CE32A6-471A-471F-89A4-AFE9498FC56C}"/>
                  </a:ext>
                </a:extLst>
              </p:cNvPr>
              <p:cNvSpPr/>
              <p:nvPr userDrawn="1"/>
            </p:nvSpPr>
            <p:spPr>
              <a:xfrm>
                <a:off x="6949452" y="5235773"/>
                <a:ext cx="409739" cy="31270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</p:grpSp>
        <p:sp>
          <p:nvSpPr>
            <p:cNvPr id="331" name="Ellipse 330">
              <a:extLst>
                <a:ext uri="{FF2B5EF4-FFF2-40B4-BE49-F238E27FC236}">
                  <a16:creationId xmlns:a16="http://schemas.microsoft.com/office/drawing/2014/main" id="{91EBC68B-981B-4C4A-AF64-4E347C479844}"/>
                </a:ext>
              </a:extLst>
            </p:cNvPr>
            <p:cNvSpPr/>
            <p:nvPr userDrawn="1"/>
          </p:nvSpPr>
          <p:spPr>
            <a:xfrm>
              <a:off x="6181379" y="5392116"/>
              <a:ext cx="442065" cy="39001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</p:grpSp>
      <p:grpSp>
        <p:nvGrpSpPr>
          <p:cNvPr id="367" name="Gruppe 366">
            <a:extLst>
              <a:ext uri="{FF2B5EF4-FFF2-40B4-BE49-F238E27FC236}">
                <a16:creationId xmlns:a16="http://schemas.microsoft.com/office/drawing/2014/main" id="{7CECA2B4-15EC-4DBA-98F2-4D1EE882E0FC}"/>
              </a:ext>
            </a:extLst>
          </p:cNvPr>
          <p:cNvGrpSpPr/>
          <p:nvPr userDrawn="1"/>
        </p:nvGrpSpPr>
        <p:grpSpPr>
          <a:xfrm flipV="1">
            <a:off x="10564403" y="5588264"/>
            <a:ext cx="394712" cy="270741"/>
            <a:chOff x="5878302" y="5164076"/>
            <a:chExt cx="916095" cy="618051"/>
          </a:xfrm>
          <a:solidFill>
            <a:schemeClr val="accent4">
              <a:lumMod val="60000"/>
              <a:lumOff val="40000"/>
            </a:schemeClr>
          </a:solidFill>
        </p:grpSpPr>
        <p:grpSp>
          <p:nvGrpSpPr>
            <p:cNvPr id="368" name="Gruppe 367">
              <a:extLst>
                <a:ext uri="{FF2B5EF4-FFF2-40B4-BE49-F238E27FC236}">
                  <a16:creationId xmlns:a16="http://schemas.microsoft.com/office/drawing/2014/main" id="{06D00D05-B8C7-4708-8B4E-4B1D85B7B1D6}"/>
                </a:ext>
              </a:extLst>
            </p:cNvPr>
            <p:cNvGrpSpPr/>
            <p:nvPr userDrawn="1"/>
          </p:nvGrpSpPr>
          <p:grpSpPr>
            <a:xfrm>
              <a:off x="5878302" y="5164076"/>
              <a:ext cx="916095" cy="561875"/>
              <a:chOff x="6443096" y="5105724"/>
              <a:chExt cx="916095" cy="561875"/>
            </a:xfrm>
            <a:grpFill/>
          </p:grpSpPr>
          <p:sp>
            <p:nvSpPr>
              <p:cNvPr id="370" name="Ellipse 369">
                <a:extLst>
                  <a:ext uri="{FF2B5EF4-FFF2-40B4-BE49-F238E27FC236}">
                    <a16:creationId xmlns:a16="http://schemas.microsoft.com/office/drawing/2014/main" id="{3E090C47-2503-4E78-872D-5C68DEFE7378}"/>
                  </a:ext>
                </a:extLst>
              </p:cNvPr>
              <p:cNvSpPr/>
              <p:nvPr userDrawn="1"/>
            </p:nvSpPr>
            <p:spPr>
              <a:xfrm>
                <a:off x="6518242" y="5354895"/>
                <a:ext cx="442065" cy="31270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371" name="Ellipse 370">
                <a:extLst>
                  <a:ext uri="{FF2B5EF4-FFF2-40B4-BE49-F238E27FC236}">
                    <a16:creationId xmlns:a16="http://schemas.microsoft.com/office/drawing/2014/main" id="{D3C5F813-9E3C-4549-B611-AD50B97A6A0C}"/>
                  </a:ext>
                </a:extLst>
              </p:cNvPr>
              <p:cNvSpPr/>
              <p:nvPr userDrawn="1"/>
            </p:nvSpPr>
            <p:spPr>
              <a:xfrm>
                <a:off x="6771860" y="5105724"/>
                <a:ext cx="442065" cy="31270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372" name="Ellipse 371">
                <a:extLst>
                  <a:ext uri="{FF2B5EF4-FFF2-40B4-BE49-F238E27FC236}">
                    <a16:creationId xmlns:a16="http://schemas.microsoft.com/office/drawing/2014/main" id="{10482F65-69E8-4663-ADAC-26A2A14AD3D6}"/>
                  </a:ext>
                </a:extLst>
              </p:cNvPr>
              <p:cNvSpPr/>
              <p:nvPr userDrawn="1"/>
            </p:nvSpPr>
            <p:spPr>
              <a:xfrm>
                <a:off x="6443096" y="5189078"/>
                <a:ext cx="565580" cy="31270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373" name="Ellipse 372">
                <a:extLst>
                  <a:ext uri="{FF2B5EF4-FFF2-40B4-BE49-F238E27FC236}">
                    <a16:creationId xmlns:a16="http://schemas.microsoft.com/office/drawing/2014/main" id="{7D9DADE8-14E5-4029-ACDB-93CED8F4A665}"/>
                  </a:ext>
                </a:extLst>
              </p:cNvPr>
              <p:cNvSpPr/>
              <p:nvPr userDrawn="1"/>
            </p:nvSpPr>
            <p:spPr>
              <a:xfrm>
                <a:off x="6949452" y="5235773"/>
                <a:ext cx="409739" cy="31270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</p:grpSp>
        <p:sp>
          <p:nvSpPr>
            <p:cNvPr id="369" name="Ellipse 368">
              <a:extLst>
                <a:ext uri="{FF2B5EF4-FFF2-40B4-BE49-F238E27FC236}">
                  <a16:creationId xmlns:a16="http://schemas.microsoft.com/office/drawing/2014/main" id="{E998773F-9E84-4DF3-A91B-0CA2795958D5}"/>
                </a:ext>
              </a:extLst>
            </p:cNvPr>
            <p:cNvSpPr/>
            <p:nvPr userDrawn="1"/>
          </p:nvSpPr>
          <p:spPr>
            <a:xfrm>
              <a:off x="6181379" y="5392116"/>
              <a:ext cx="442065" cy="39001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</p:grpSp>
      <p:grpSp>
        <p:nvGrpSpPr>
          <p:cNvPr id="230" name="Gruppe 229">
            <a:extLst>
              <a:ext uri="{FF2B5EF4-FFF2-40B4-BE49-F238E27FC236}">
                <a16:creationId xmlns:a16="http://schemas.microsoft.com/office/drawing/2014/main" id="{796C7238-38A4-4829-9979-ADD88A405B96}"/>
              </a:ext>
            </a:extLst>
          </p:cNvPr>
          <p:cNvGrpSpPr/>
          <p:nvPr userDrawn="1"/>
        </p:nvGrpSpPr>
        <p:grpSpPr>
          <a:xfrm>
            <a:off x="10020191" y="5126437"/>
            <a:ext cx="916095" cy="739089"/>
            <a:chOff x="5878302" y="5164076"/>
            <a:chExt cx="916095" cy="739089"/>
          </a:xfrm>
        </p:grpSpPr>
        <p:grpSp>
          <p:nvGrpSpPr>
            <p:cNvPr id="231" name="Gruppe 230">
              <a:extLst>
                <a:ext uri="{FF2B5EF4-FFF2-40B4-BE49-F238E27FC236}">
                  <a16:creationId xmlns:a16="http://schemas.microsoft.com/office/drawing/2014/main" id="{8BDF96EF-0B8B-41BC-BE25-95C5C03503AD}"/>
                </a:ext>
              </a:extLst>
            </p:cNvPr>
            <p:cNvGrpSpPr/>
            <p:nvPr userDrawn="1"/>
          </p:nvGrpSpPr>
          <p:grpSpPr>
            <a:xfrm>
              <a:off x="5878302" y="5164076"/>
              <a:ext cx="916095" cy="739089"/>
              <a:chOff x="6443096" y="5105724"/>
              <a:chExt cx="916095" cy="739089"/>
            </a:xfrm>
          </p:grpSpPr>
          <p:sp>
            <p:nvSpPr>
              <p:cNvPr id="233" name="Rektangel 232">
                <a:extLst>
                  <a:ext uri="{FF2B5EF4-FFF2-40B4-BE49-F238E27FC236}">
                    <a16:creationId xmlns:a16="http://schemas.microsoft.com/office/drawing/2014/main" id="{B2026F2D-BB70-44A1-BB13-96A5EFB22069}"/>
                  </a:ext>
                </a:extLst>
              </p:cNvPr>
              <p:cNvSpPr/>
              <p:nvPr userDrawn="1"/>
            </p:nvSpPr>
            <p:spPr>
              <a:xfrm>
                <a:off x="6888875" y="5654998"/>
                <a:ext cx="114680" cy="189815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234" name="Ellipse 233">
                <a:extLst>
                  <a:ext uri="{FF2B5EF4-FFF2-40B4-BE49-F238E27FC236}">
                    <a16:creationId xmlns:a16="http://schemas.microsoft.com/office/drawing/2014/main" id="{182AAC8F-A601-4F66-9CE1-18ECDAB0C863}"/>
                  </a:ext>
                </a:extLst>
              </p:cNvPr>
              <p:cNvSpPr/>
              <p:nvPr userDrawn="1"/>
            </p:nvSpPr>
            <p:spPr>
              <a:xfrm>
                <a:off x="6518242" y="5354895"/>
                <a:ext cx="442065" cy="312704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235" name="Ellipse 234">
                <a:extLst>
                  <a:ext uri="{FF2B5EF4-FFF2-40B4-BE49-F238E27FC236}">
                    <a16:creationId xmlns:a16="http://schemas.microsoft.com/office/drawing/2014/main" id="{E89E9F92-DCC6-47C5-AF8C-5F8082497EF1}"/>
                  </a:ext>
                </a:extLst>
              </p:cNvPr>
              <p:cNvSpPr/>
              <p:nvPr userDrawn="1"/>
            </p:nvSpPr>
            <p:spPr>
              <a:xfrm>
                <a:off x="6771860" y="5105724"/>
                <a:ext cx="442065" cy="312704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236" name="Ellipse 235">
                <a:extLst>
                  <a:ext uri="{FF2B5EF4-FFF2-40B4-BE49-F238E27FC236}">
                    <a16:creationId xmlns:a16="http://schemas.microsoft.com/office/drawing/2014/main" id="{3C2E8F47-9881-466A-8371-43CFD20B5366}"/>
                  </a:ext>
                </a:extLst>
              </p:cNvPr>
              <p:cNvSpPr/>
              <p:nvPr userDrawn="1"/>
            </p:nvSpPr>
            <p:spPr>
              <a:xfrm>
                <a:off x="6443096" y="5189078"/>
                <a:ext cx="565580" cy="312704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237" name="Ellipse 236">
                <a:extLst>
                  <a:ext uri="{FF2B5EF4-FFF2-40B4-BE49-F238E27FC236}">
                    <a16:creationId xmlns:a16="http://schemas.microsoft.com/office/drawing/2014/main" id="{D4ACC086-0334-4990-8004-087E85BED416}"/>
                  </a:ext>
                </a:extLst>
              </p:cNvPr>
              <p:cNvSpPr/>
              <p:nvPr userDrawn="1"/>
            </p:nvSpPr>
            <p:spPr>
              <a:xfrm>
                <a:off x="6949452" y="5235773"/>
                <a:ext cx="409739" cy="312704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</p:grpSp>
        <p:sp>
          <p:nvSpPr>
            <p:cNvPr id="232" name="Ellipse 231">
              <a:extLst>
                <a:ext uri="{FF2B5EF4-FFF2-40B4-BE49-F238E27FC236}">
                  <a16:creationId xmlns:a16="http://schemas.microsoft.com/office/drawing/2014/main" id="{85F74FBC-CB63-4285-B888-CA2C52C9C1FD}"/>
                </a:ext>
              </a:extLst>
            </p:cNvPr>
            <p:cNvSpPr/>
            <p:nvPr userDrawn="1"/>
          </p:nvSpPr>
          <p:spPr>
            <a:xfrm>
              <a:off x="6181379" y="5392116"/>
              <a:ext cx="442065" cy="390011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</p:grpSp>
      <p:grpSp>
        <p:nvGrpSpPr>
          <p:cNvPr id="360" name="Gruppe 359">
            <a:extLst>
              <a:ext uri="{FF2B5EF4-FFF2-40B4-BE49-F238E27FC236}">
                <a16:creationId xmlns:a16="http://schemas.microsoft.com/office/drawing/2014/main" id="{01BD14B1-0C8C-4D63-A05E-636FC9F71D53}"/>
              </a:ext>
            </a:extLst>
          </p:cNvPr>
          <p:cNvGrpSpPr/>
          <p:nvPr userDrawn="1"/>
        </p:nvGrpSpPr>
        <p:grpSpPr>
          <a:xfrm>
            <a:off x="10124048" y="5644110"/>
            <a:ext cx="394712" cy="270741"/>
            <a:chOff x="5878302" y="5164076"/>
            <a:chExt cx="916095" cy="618051"/>
          </a:xfrm>
          <a:solidFill>
            <a:schemeClr val="accent4"/>
          </a:solidFill>
        </p:grpSpPr>
        <p:grpSp>
          <p:nvGrpSpPr>
            <p:cNvPr id="361" name="Gruppe 360">
              <a:extLst>
                <a:ext uri="{FF2B5EF4-FFF2-40B4-BE49-F238E27FC236}">
                  <a16:creationId xmlns:a16="http://schemas.microsoft.com/office/drawing/2014/main" id="{838C833C-7ECE-4074-8ACE-3300890F60FA}"/>
                </a:ext>
              </a:extLst>
            </p:cNvPr>
            <p:cNvGrpSpPr/>
            <p:nvPr userDrawn="1"/>
          </p:nvGrpSpPr>
          <p:grpSpPr>
            <a:xfrm>
              <a:off x="5878302" y="5164076"/>
              <a:ext cx="916095" cy="561875"/>
              <a:chOff x="6443096" y="5105724"/>
              <a:chExt cx="916095" cy="561875"/>
            </a:xfrm>
            <a:grpFill/>
          </p:grpSpPr>
          <p:sp>
            <p:nvSpPr>
              <p:cNvPr id="363" name="Ellipse 362">
                <a:extLst>
                  <a:ext uri="{FF2B5EF4-FFF2-40B4-BE49-F238E27FC236}">
                    <a16:creationId xmlns:a16="http://schemas.microsoft.com/office/drawing/2014/main" id="{7B6EAD83-13D8-4F12-B43A-8E363B7C8DED}"/>
                  </a:ext>
                </a:extLst>
              </p:cNvPr>
              <p:cNvSpPr/>
              <p:nvPr userDrawn="1"/>
            </p:nvSpPr>
            <p:spPr>
              <a:xfrm>
                <a:off x="6518242" y="5354895"/>
                <a:ext cx="442065" cy="31270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364" name="Ellipse 363">
                <a:extLst>
                  <a:ext uri="{FF2B5EF4-FFF2-40B4-BE49-F238E27FC236}">
                    <a16:creationId xmlns:a16="http://schemas.microsoft.com/office/drawing/2014/main" id="{4961ACE8-9B7E-4E21-A787-5CC23E33CC5D}"/>
                  </a:ext>
                </a:extLst>
              </p:cNvPr>
              <p:cNvSpPr/>
              <p:nvPr userDrawn="1"/>
            </p:nvSpPr>
            <p:spPr>
              <a:xfrm>
                <a:off x="6771860" y="5105724"/>
                <a:ext cx="442065" cy="31270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365" name="Ellipse 364">
                <a:extLst>
                  <a:ext uri="{FF2B5EF4-FFF2-40B4-BE49-F238E27FC236}">
                    <a16:creationId xmlns:a16="http://schemas.microsoft.com/office/drawing/2014/main" id="{5A145DF6-9D3D-4360-9DBC-6CFA81B9C0D8}"/>
                  </a:ext>
                </a:extLst>
              </p:cNvPr>
              <p:cNvSpPr/>
              <p:nvPr userDrawn="1"/>
            </p:nvSpPr>
            <p:spPr>
              <a:xfrm>
                <a:off x="6443096" y="5189078"/>
                <a:ext cx="565580" cy="31270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366" name="Ellipse 365">
                <a:extLst>
                  <a:ext uri="{FF2B5EF4-FFF2-40B4-BE49-F238E27FC236}">
                    <a16:creationId xmlns:a16="http://schemas.microsoft.com/office/drawing/2014/main" id="{B66C4709-4DBD-4777-89DA-299793B514BA}"/>
                  </a:ext>
                </a:extLst>
              </p:cNvPr>
              <p:cNvSpPr/>
              <p:nvPr userDrawn="1"/>
            </p:nvSpPr>
            <p:spPr>
              <a:xfrm>
                <a:off x="6949452" y="5235773"/>
                <a:ext cx="409739" cy="31270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</p:grpSp>
        <p:sp>
          <p:nvSpPr>
            <p:cNvPr id="362" name="Ellipse 361">
              <a:extLst>
                <a:ext uri="{FF2B5EF4-FFF2-40B4-BE49-F238E27FC236}">
                  <a16:creationId xmlns:a16="http://schemas.microsoft.com/office/drawing/2014/main" id="{0B326307-7CEB-4EC0-A724-33C991FC4910}"/>
                </a:ext>
              </a:extLst>
            </p:cNvPr>
            <p:cNvSpPr/>
            <p:nvPr userDrawn="1"/>
          </p:nvSpPr>
          <p:spPr>
            <a:xfrm>
              <a:off x="6181379" y="5392116"/>
              <a:ext cx="442065" cy="39001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</p:grpSp>
      <p:grpSp>
        <p:nvGrpSpPr>
          <p:cNvPr id="375" name="Gruppe 374">
            <a:extLst>
              <a:ext uri="{FF2B5EF4-FFF2-40B4-BE49-F238E27FC236}">
                <a16:creationId xmlns:a16="http://schemas.microsoft.com/office/drawing/2014/main" id="{689BDEC5-905C-45DD-90C5-9AEA5503D833}"/>
              </a:ext>
            </a:extLst>
          </p:cNvPr>
          <p:cNvGrpSpPr/>
          <p:nvPr userDrawn="1"/>
        </p:nvGrpSpPr>
        <p:grpSpPr>
          <a:xfrm>
            <a:off x="10708687" y="5680624"/>
            <a:ext cx="478314" cy="308029"/>
            <a:chOff x="5878302" y="5164076"/>
            <a:chExt cx="916095" cy="618051"/>
          </a:xfrm>
          <a:solidFill>
            <a:schemeClr val="accent4"/>
          </a:solidFill>
        </p:grpSpPr>
        <p:grpSp>
          <p:nvGrpSpPr>
            <p:cNvPr id="376" name="Gruppe 375">
              <a:extLst>
                <a:ext uri="{FF2B5EF4-FFF2-40B4-BE49-F238E27FC236}">
                  <a16:creationId xmlns:a16="http://schemas.microsoft.com/office/drawing/2014/main" id="{AD8173EE-F5C8-483D-A02E-D7B6CF0975D0}"/>
                </a:ext>
              </a:extLst>
            </p:cNvPr>
            <p:cNvGrpSpPr/>
            <p:nvPr userDrawn="1"/>
          </p:nvGrpSpPr>
          <p:grpSpPr>
            <a:xfrm>
              <a:off x="5878302" y="5164076"/>
              <a:ext cx="916095" cy="561875"/>
              <a:chOff x="6443096" y="5105724"/>
              <a:chExt cx="916095" cy="561875"/>
            </a:xfrm>
            <a:grpFill/>
          </p:grpSpPr>
          <p:sp>
            <p:nvSpPr>
              <p:cNvPr id="378" name="Ellipse 377">
                <a:extLst>
                  <a:ext uri="{FF2B5EF4-FFF2-40B4-BE49-F238E27FC236}">
                    <a16:creationId xmlns:a16="http://schemas.microsoft.com/office/drawing/2014/main" id="{963C0A60-A3C9-430A-A108-F292F1838452}"/>
                  </a:ext>
                </a:extLst>
              </p:cNvPr>
              <p:cNvSpPr/>
              <p:nvPr userDrawn="1"/>
            </p:nvSpPr>
            <p:spPr>
              <a:xfrm>
                <a:off x="6518242" y="5354895"/>
                <a:ext cx="442065" cy="31270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379" name="Ellipse 378">
                <a:extLst>
                  <a:ext uri="{FF2B5EF4-FFF2-40B4-BE49-F238E27FC236}">
                    <a16:creationId xmlns:a16="http://schemas.microsoft.com/office/drawing/2014/main" id="{73A888F8-DB76-4ECA-A70D-117A46E57AC9}"/>
                  </a:ext>
                </a:extLst>
              </p:cNvPr>
              <p:cNvSpPr/>
              <p:nvPr userDrawn="1"/>
            </p:nvSpPr>
            <p:spPr>
              <a:xfrm>
                <a:off x="6771860" y="5105724"/>
                <a:ext cx="442065" cy="31270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380" name="Ellipse 379">
                <a:extLst>
                  <a:ext uri="{FF2B5EF4-FFF2-40B4-BE49-F238E27FC236}">
                    <a16:creationId xmlns:a16="http://schemas.microsoft.com/office/drawing/2014/main" id="{5420613A-C9A4-4803-ACA4-1839CCF52B76}"/>
                  </a:ext>
                </a:extLst>
              </p:cNvPr>
              <p:cNvSpPr/>
              <p:nvPr userDrawn="1"/>
            </p:nvSpPr>
            <p:spPr>
              <a:xfrm>
                <a:off x="6443096" y="5189078"/>
                <a:ext cx="565580" cy="31270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381" name="Ellipse 380">
                <a:extLst>
                  <a:ext uri="{FF2B5EF4-FFF2-40B4-BE49-F238E27FC236}">
                    <a16:creationId xmlns:a16="http://schemas.microsoft.com/office/drawing/2014/main" id="{2026BC59-313A-4460-9ED3-E98DFC14C815}"/>
                  </a:ext>
                </a:extLst>
              </p:cNvPr>
              <p:cNvSpPr/>
              <p:nvPr userDrawn="1"/>
            </p:nvSpPr>
            <p:spPr>
              <a:xfrm>
                <a:off x="6949452" y="5235773"/>
                <a:ext cx="409739" cy="31270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</p:grpSp>
        <p:sp>
          <p:nvSpPr>
            <p:cNvPr id="377" name="Ellipse 376">
              <a:extLst>
                <a:ext uri="{FF2B5EF4-FFF2-40B4-BE49-F238E27FC236}">
                  <a16:creationId xmlns:a16="http://schemas.microsoft.com/office/drawing/2014/main" id="{6D6B0538-6F67-4C56-8E0B-EB1FF85B0E54}"/>
                </a:ext>
              </a:extLst>
            </p:cNvPr>
            <p:cNvSpPr/>
            <p:nvPr userDrawn="1"/>
          </p:nvSpPr>
          <p:spPr>
            <a:xfrm>
              <a:off x="6181379" y="5392116"/>
              <a:ext cx="442065" cy="39001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</p:grpSp>
      <p:grpSp>
        <p:nvGrpSpPr>
          <p:cNvPr id="29" name="Gruppe 28">
            <a:extLst>
              <a:ext uri="{FF2B5EF4-FFF2-40B4-BE49-F238E27FC236}">
                <a16:creationId xmlns:a16="http://schemas.microsoft.com/office/drawing/2014/main" id="{E2DDE5A2-79AE-48C8-9B9A-83FC4FF17D90}"/>
              </a:ext>
            </a:extLst>
          </p:cNvPr>
          <p:cNvGrpSpPr/>
          <p:nvPr userDrawn="1"/>
        </p:nvGrpSpPr>
        <p:grpSpPr>
          <a:xfrm>
            <a:off x="6586590" y="4046025"/>
            <a:ext cx="99577" cy="1718833"/>
            <a:chOff x="6586590" y="4046025"/>
            <a:chExt cx="99577" cy="1718833"/>
          </a:xfrm>
        </p:grpSpPr>
        <p:grpSp>
          <p:nvGrpSpPr>
            <p:cNvPr id="19" name="Gruppe 18">
              <a:extLst>
                <a:ext uri="{FF2B5EF4-FFF2-40B4-BE49-F238E27FC236}">
                  <a16:creationId xmlns:a16="http://schemas.microsoft.com/office/drawing/2014/main" id="{9918AC4D-AE6C-4A67-8E5B-3E74B5ADE337}"/>
                </a:ext>
              </a:extLst>
            </p:cNvPr>
            <p:cNvGrpSpPr/>
            <p:nvPr userDrawn="1"/>
          </p:nvGrpSpPr>
          <p:grpSpPr>
            <a:xfrm>
              <a:off x="6586590" y="4046025"/>
              <a:ext cx="99577" cy="130933"/>
              <a:chOff x="6586590" y="4107944"/>
              <a:chExt cx="99577" cy="130933"/>
            </a:xfrm>
          </p:grpSpPr>
          <p:sp>
            <p:nvSpPr>
              <p:cNvPr id="17" name="Rektangel 16">
                <a:extLst>
                  <a:ext uri="{FF2B5EF4-FFF2-40B4-BE49-F238E27FC236}">
                    <a16:creationId xmlns:a16="http://schemas.microsoft.com/office/drawing/2014/main" id="{182ACCFE-41C8-4E17-9B8B-D827874A5856}"/>
                  </a:ext>
                </a:extLst>
              </p:cNvPr>
              <p:cNvSpPr/>
              <p:nvPr userDrawn="1"/>
            </p:nvSpPr>
            <p:spPr>
              <a:xfrm>
                <a:off x="6586590" y="4161652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336" name="Rektangel 335">
                <a:extLst>
                  <a:ext uri="{FF2B5EF4-FFF2-40B4-BE49-F238E27FC236}">
                    <a16:creationId xmlns:a16="http://schemas.microsoft.com/office/drawing/2014/main" id="{CDE8D65B-CD8D-4003-A412-B5BC76EEB783}"/>
                  </a:ext>
                </a:extLst>
              </p:cNvPr>
              <p:cNvSpPr/>
              <p:nvPr userDrawn="1"/>
            </p:nvSpPr>
            <p:spPr>
              <a:xfrm>
                <a:off x="6639567" y="4161652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13" name="Rektangel: øverste hjørner afrundet 12">
                <a:extLst>
                  <a:ext uri="{FF2B5EF4-FFF2-40B4-BE49-F238E27FC236}">
                    <a16:creationId xmlns:a16="http://schemas.microsoft.com/office/drawing/2014/main" id="{166A567D-33C1-4CA2-9DFE-4A65FA0F9846}"/>
                  </a:ext>
                </a:extLst>
              </p:cNvPr>
              <p:cNvSpPr/>
              <p:nvPr userDrawn="1"/>
            </p:nvSpPr>
            <p:spPr>
              <a:xfrm>
                <a:off x="6586590" y="4107944"/>
                <a:ext cx="99577" cy="48797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</p:grpSp>
        <p:grpSp>
          <p:nvGrpSpPr>
            <p:cNvPr id="14" name="Gruppe 13">
              <a:extLst>
                <a:ext uri="{FF2B5EF4-FFF2-40B4-BE49-F238E27FC236}">
                  <a16:creationId xmlns:a16="http://schemas.microsoft.com/office/drawing/2014/main" id="{587D7EB2-D5F6-4CD0-8A36-409C758BA33F}"/>
                </a:ext>
              </a:extLst>
            </p:cNvPr>
            <p:cNvGrpSpPr/>
            <p:nvPr userDrawn="1"/>
          </p:nvGrpSpPr>
          <p:grpSpPr>
            <a:xfrm>
              <a:off x="6586590" y="4257042"/>
              <a:ext cx="99577" cy="158629"/>
              <a:chOff x="6586590" y="4339419"/>
              <a:chExt cx="99577" cy="158629"/>
            </a:xfrm>
          </p:grpSpPr>
          <p:sp>
            <p:nvSpPr>
              <p:cNvPr id="389" name="Rektangel 388">
                <a:extLst>
                  <a:ext uri="{FF2B5EF4-FFF2-40B4-BE49-F238E27FC236}">
                    <a16:creationId xmlns:a16="http://schemas.microsoft.com/office/drawing/2014/main" id="{3E169BFA-6443-4EDB-BCCF-92BE8D19B678}"/>
                  </a:ext>
                </a:extLst>
              </p:cNvPr>
              <p:cNvSpPr/>
              <p:nvPr userDrawn="1"/>
            </p:nvSpPr>
            <p:spPr>
              <a:xfrm>
                <a:off x="6586590" y="4339419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390" name="Rektangel 389">
                <a:extLst>
                  <a:ext uri="{FF2B5EF4-FFF2-40B4-BE49-F238E27FC236}">
                    <a16:creationId xmlns:a16="http://schemas.microsoft.com/office/drawing/2014/main" id="{70CE1300-6612-4BD6-A5C2-B1059EEEEE46}"/>
                  </a:ext>
                </a:extLst>
              </p:cNvPr>
              <p:cNvSpPr/>
              <p:nvPr userDrawn="1"/>
            </p:nvSpPr>
            <p:spPr>
              <a:xfrm>
                <a:off x="6639567" y="4339419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391" name="Rektangel 390">
                <a:extLst>
                  <a:ext uri="{FF2B5EF4-FFF2-40B4-BE49-F238E27FC236}">
                    <a16:creationId xmlns:a16="http://schemas.microsoft.com/office/drawing/2014/main" id="{593E8EF2-DA0E-4D40-8BCC-4AB254A498D8}"/>
                  </a:ext>
                </a:extLst>
              </p:cNvPr>
              <p:cNvSpPr/>
              <p:nvPr userDrawn="1"/>
            </p:nvSpPr>
            <p:spPr>
              <a:xfrm>
                <a:off x="6586590" y="4420823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392" name="Rektangel 391">
                <a:extLst>
                  <a:ext uri="{FF2B5EF4-FFF2-40B4-BE49-F238E27FC236}">
                    <a16:creationId xmlns:a16="http://schemas.microsoft.com/office/drawing/2014/main" id="{53040CC4-2268-4821-A77A-A32765988F03}"/>
                  </a:ext>
                </a:extLst>
              </p:cNvPr>
              <p:cNvSpPr/>
              <p:nvPr userDrawn="1"/>
            </p:nvSpPr>
            <p:spPr>
              <a:xfrm>
                <a:off x="6639567" y="4420823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</p:grpSp>
        <p:grpSp>
          <p:nvGrpSpPr>
            <p:cNvPr id="393" name="Gruppe 392">
              <a:extLst>
                <a:ext uri="{FF2B5EF4-FFF2-40B4-BE49-F238E27FC236}">
                  <a16:creationId xmlns:a16="http://schemas.microsoft.com/office/drawing/2014/main" id="{3140AAA9-17DE-465B-8A6A-C9FE15269EF7}"/>
                </a:ext>
              </a:extLst>
            </p:cNvPr>
            <p:cNvGrpSpPr/>
            <p:nvPr userDrawn="1"/>
          </p:nvGrpSpPr>
          <p:grpSpPr>
            <a:xfrm>
              <a:off x="6586590" y="4495755"/>
              <a:ext cx="99577" cy="130933"/>
              <a:chOff x="6586590" y="4107944"/>
              <a:chExt cx="99577" cy="130933"/>
            </a:xfrm>
          </p:grpSpPr>
          <p:sp>
            <p:nvSpPr>
              <p:cNvPr id="394" name="Rektangel 393">
                <a:extLst>
                  <a:ext uri="{FF2B5EF4-FFF2-40B4-BE49-F238E27FC236}">
                    <a16:creationId xmlns:a16="http://schemas.microsoft.com/office/drawing/2014/main" id="{778552A3-E0DC-45DF-B6E8-CC07C581415D}"/>
                  </a:ext>
                </a:extLst>
              </p:cNvPr>
              <p:cNvSpPr/>
              <p:nvPr userDrawn="1"/>
            </p:nvSpPr>
            <p:spPr>
              <a:xfrm>
                <a:off x="6586590" y="4161652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395" name="Rektangel 394">
                <a:extLst>
                  <a:ext uri="{FF2B5EF4-FFF2-40B4-BE49-F238E27FC236}">
                    <a16:creationId xmlns:a16="http://schemas.microsoft.com/office/drawing/2014/main" id="{DC3E0AC6-6E9B-4566-AD58-16808D356132}"/>
                  </a:ext>
                </a:extLst>
              </p:cNvPr>
              <p:cNvSpPr/>
              <p:nvPr userDrawn="1"/>
            </p:nvSpPr>
            <p:spPr>
              <a:xfrm>
                <a:off x="6639567" y="4161652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396" name="Rektangel: øverste hjørner afrundet 395">
                <a:extLst>
                  <a:ext uri="{FF2B5EF4-FFF2-40B4-BE49-F238E27FC236}">
                    <a16:creationId xmlns:a16="http://schemas.microsoft.com/office/drawing/2014/main" id="{D88CBFD0-3E8C-4ED3-A153-AE926B83168F}"/>
                  </a:ext>
                </a:extLst>
              </p:cNvPr>
              <p:cNvSpPr/>
              <p:nvPr userDrawn="1"/>
            </p:nvSpPr>
            <p:spPr>
              <a:xfrm>
                <a:off x="6586590" y="4107944"/>
                <a:ext cx="99577" cy="48797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</p:grpSp>
        <p:grpSp>
          <p:nvGrpSpPr>
            <p:cNvPr id="397" name="Gruppe 396">
              <a:extLst>
                <a:ext uri="{FF2B5EF4-FFF2-40B4-BE49-F238E27FC236}">
                  <a16:creationId xmlns:a16="http://schemas.microsoft.com/office/drawing/2014/main" id="{F4E34A09-D0B3-4212-A589-68FC0C579D6D}"/>
                </a:ext>
              </a:extLst>
            </p:cNvPr>
            <p:cNvGrpSpPr/>
            <p:nvPr userDrawn="1"/>
          </p:nvGrpSpPr>
          <p:grpSpPr>
            <a:xfrm>
              <a:off x="6586590" y="4706772"/>
              <a:ext cx="99577" cy="158629"/>
              <a:chOff x="6586590" y="4339419"/>
              <a:chExt cx="99577" cy="158629"/>
            </a:xfrm>
          </p:grpSpPr>
          <p:sp>
            <p:nvSpPr>
              <p:cNvPr id="398" name="Rektangel 397">
                <a:extLst>
                  <a:ext uri="{FF2B5EF4-FFF2-40B4-BE49-F238E27FC236}">
                    <a16:creationId xmlns:a16="http://schemas.microsoft.com/office/drawing/2014/main" id="{53C43F32-76BA-45C4-B58C-7913498311B5}"/>
                  </a:ext>
                </a:extLst>
              </p:cNvPr>
              <p:cNvSpPr/>
              <p:nvPr userDrawn="1"/>
            </p:nvSpPr>
            <p:spPr>
              <a:xfrm>
                <a:off x="6586590" y="4339419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399" name="Rektangel 398">
                <a:extLst>
                  <a:ext uri="{FF2B5EF4-FFF2-40B4-BE49-F238E27FC236}">
                    <a16:creationId xmlns:a16="http://schemas.microsoft.com/office/drawing/2014/main" id="{2D289542-AF25-42C1-A9D5-6FC616E91BE3}"/>
                  </a:ext>
                </a:extLst>
              </p:cNvPr>
              <p:cNvSpPr/>
              <p:nvPr userDrawn="1"/>
            </p:nvSpPr>
            <p:spPr>
              <a:xfrm>
                <a:off x="6639567" y="4339419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400" name="Rektangel 399">
                <a:extLst>
                  <a:ext uri="{FF2B5EF4-FFF2-40B4-BE49-F238E27FC236}">
                    <a16:creationId xmlns:a16="http://schemas.microsoft.com/office/drawing/2014/main" id="{3F21A039-3B6D-45CC-AFB3-F312070DA13B}"/>
                  </a:ext>
                </a:extLst>
              </p:cNvPr>
              <p:cNvSpPr/>
              <p:nvPr userDrawn="1"/>
            </p:nvSpPr>
            <p:spPr>
              <a:xfrm>
                <a:off x="6586590" y="4420823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401" name="Rektangel 400">
                <a:extLst>
                  <a:ext uri="{FF2B5EF4-FFF2-40B4-BE49-F238E27FC236}">
                    <a16:creationId xmlns:a16="http://schemas.microsoft.com/office/drawing/2014/main" id="{F2703EED-7B25-4998-97C5-DBD35AA4CAEE}"/>
                  </a:ext>
                </a:extLst>
              </p:cNvPr>
              <p:cNvSpPr/>
              <p:nvPr userDrawn="1"/>
            </p:nvSpPr>
            <p:spPr>
              <a:xfrm>
                <a:off x="6639567" y="4420823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</p:grpSp>
        <p:grpSp>
          <p:nvGrpSpPr>
            <p:cNvPr id="402" name="Gruppe 401">
              <a:extLst>
                <a:ext uri="{FF2B5EF4-FFF2-40B4-BE49-F238E27FC236}">
                  <a16:creationId xmlns:a16="http://schemas.microsoft.com/office/drawing/2014/main" id="{E4AB5479-51EB-406C-A23A-6A8B7D8069B5}"/>
                </a:ext>
              </a:extLst>
            </p:cNvPr>
            <p:cNvGrpSpPr/>
            <p:nvPr userDrawn="1"/>
          </p:nvGrpSpPr>
          <p:grpSpPr>
            <a:xfrm>
              <a:off x="6586590" y="4945485"/>
              <a:ext cx="99577" cy="130933"/>
              <a:chOff x="6586590" y="4107944"/>
              <a:chExt cx="99577" cy="130933"/>
            </a:xfrm>
          </p:grpSpPr>
          <p:sp>
            <p:nvSpPr>
              <p:cNvPr id="403" name="Rektangel 402">
                <a:extLst>
                  <a:ext uri="{FF2B5EF4-FFF2-40B4-BE49-F238E27FC236}">
                    <a16:creationId xmlns:a16="http://schemas.microsoft.com/office/drawing/2014/main" id="{9B027EAF-0E31-4671-A90D-C3E9DCCD05A5}"/>
                  </a:ext>
                </a:extLst>
              </p:cNvPr>
              <p:cNvSpPr/>
              <p:nvPr userDrawn="1"/>
            </p:nvSpPr>
            <p:spPr>
              <a:xfrm>
                <a:off x="6586590" y="4161652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404" name="Rektangel 403">
                <a:extLst>
                  <a:ext uri="{FF2B5EF4-FFF2-40B4-BE49-F238E27FC236}">
                    <a16:creationId xmlns:a16="http://schemas.microsoft.com/office/drawing/2014/main" id="{9B9273CD-ACE5-4738-8E59-727F57E9279B}"/>
                  </a:ext>
                </a:extLst>
              </p:cNvPr>
              <p:cNvSpPr/>
              <p:nvPr userDrawn="1"/>
            </p:nvSpPr>
            <p:spPr>
              <a:xfrm>
                <a:off x="6639567" y="4161652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405" name="Rektangel: øverste hjørner afrundet 404">
                <a:extLst>
                  <a:ext uri="{FF2B5EF4-FFF2-40B4-BE49-F238E27FC236}">
                    <a16:creationId xmlns:a16="http://schemas.microsoft.com/office/drawing/2014/main" id="{1CCEF3A4-0066-4ADD-B682-687D833B47BA}"/>
                  </a:ext>
                </a:extLst>
              </p:cNvPr>
              <p:cNvSpPr/>
              <p:nvPr userDrawn="1"/>
            </p:nvSpPr>
            <p:spPr>
              <a:xfrm>
                <a:off x="6586590" y="4107944"/>
                <a:ext cx="99577" cy="48797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</p:grpSp>
        <p:grpSp>
          <p:nvGrpSpPr>
            <p:cNvPr id="406" name="Gruppe 405">
              <a:extLst>
                <a:ext uri="{FF2B5EF4-FFF2-40B4-BE49-F238E27FC236}">
                  <a16:creationId xmlns:a16="http://schemas.microsoft.com/office/drawing/2014/main" id="{3B64A499-FF2C-49AD-A435-4F489F17E96D}"/>
                </a:ext>
              </a:extLst>
            </p:cNvPr>
            <p:cNvGrpSpPr/>
            <p:nvPr userDrawn="1"/>
          </p:nvGrpSpPr>
          <p:grpSpPr>
            <a:xfrm>
              <a:off x="6586590" y="5156502"/>
              <a:ext cx="99577" cy="158629"/>
              <a:chOff x="6586590" y="4339419"/>
              <a:chExt cx="99577" cy="158629"/>
            </a:xfrm>
          </p:grpSpPr>
          <p:sp>
            <p:nvSpPr>
              <p:cNvPr id="407" name="Rektangel 406">
                <a:extLst>
                  <a:ext uri="{FF2B5EF4-FFF2-40B4-BE49-F238E27FC236}">
                    <a16:creationId xmlns:a16="http://schemas.microsoft.com/office/drawing/2014/main" id="{D63AF5C8-A290-4155-9757-0638F2A31CD8}"/>
                  </a:ext>
                </a:extLst>
              </p:cNvPr>
              <p:cNvSpPr/>
              <p:nvPr userDrawn="1"/>
            </p:nvSpPr>
            <p:spPr>
              <a:xfrm>
                <a:off x="6586590" y="4339419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408" name="Rektangel 407">
                <a:extLst>
                  <a:ext uri="{FF2B5EF4-FFF2-40B4-BE49-F238E27FC236}">
                    <a16:creationId xmlns:a16="http://schemas.microsoft.com/office/drawing/2014/main" id="{40E59388-F730-41FB-8870-5DB753969FE3}"/>
                  </a:ext>
                </a:extLst>
              </p:cNvPr>
              <p:cNvSpPr/>
              <p:nvPr userDrawn="1"/>
            </p:nvSpPr>
            <p:spPr>
              <a:xfrm>
                <a:off x="6639567" y="4339419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409" name="Rektangel 408">
                <a:extLst>
                  <a:ext uri="{FF2B5EF4-FFF2-40B4-BE49-F238E27FC236}">
                    <a16:creationId xmlns:a16="http://schemas.microsoft.com/office/drawing/2014/main" id="{345D8865-C2EE-4DBE-AE59-034171813651}"/>
                  </a:ext>
                </a:extLst>
              </p:cNvPr>
              <p:cNvSpPr/>
              <p:nvPr userDrawn="1"/>
            </p:nvSpPr>
            <p:spPr>
              <a:xfrm>
                <a:off x="6586590" y="4420823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410" name="Rektangel 409">
                <a:extLst>
                  <a:ext uri="{FF2B5EF4-FFF2-40B4-BE49-F238E27FC236}">
                    <a16:creationId xmlns:a16="http://schemas.microsoft.com/office/drawing/2014/main" id="{6ADC136D-CC27-475B-AC81-0A84AE3AB14F}"/>
                  </a:ext>
                </a:extLst>
              </p:cNvPr>
              <p:cNvSpPr/>
              <p:nvPr userDrawn="1"/>
            </p:nvSpPr>
            <p:spPr>
              <a:xfrm>
                <a:off x="6639567" y="4420823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</p:grpSp>
        <p:grpSp>
          <p:nvGrpSpPr>
            <p:cNvPr id="421" name="Gruppe 420">
              <a:extLst>
                <a:ext uri="{FF2B5EF4-FFF2-40B4-BE49-F238E27FC236}">
                  <a16:creationId xmlns:a16="http://schemas.microsoft.com/office/drawing/2014/main" id="{B1F3C9C3-F095-4C94-B38A-F70D74D8C6E6}"/>
                </a:ext>
              </a:extLst>
            </p:cNvPr>
            <p:cNvGrpSpPr/>
            <p:nvPr userDrawn="1"/>
          </p:nvGrpSpPr>
          <p:grpSpPr>
            <a:xfrm>
              <a:off x="6586590" y="5395215"/>
              <a:ext cx="99577" cy="130933"/>
              <a:chOff x="6586590" y="4107944"/>
              <a:chExt cx="99577" cy="130933"/>
            </a:xfrm>
          </p:grpSpPr>
          <p:sp>
            <p:nvSpPr>
              <p:cNvPr id="422" name="Rektangel 421">
                <a:extLst>
                  <a:ext uri="{FF2B5EF4-FFF2-40B4-BE49-F238E27FC236}">
                    <a16:creationId xmlns:a16="http://schemas.microsoft.com/office/drawing/2014/main" id="{567AA6F9-BB61-4BDE-957C-EC76271BA246}"/>
                  </a:ext>
                </a:extLst>
              </p:cNvPr>
              <p:cNvSpPr/>
              <p:nvPr userDrawn="1"/>
            </p:nvSpPr>
            <p:spPr>
              <a:xfrm>
                <a:off x="6586590" y="4161652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423" name="Rektangel 422">
                <a:extLst>
                  <a:ext uri="{FF2B5EF4-FFF2-40B4-BE49-F238E27FC236}">
                    <a16:creationId xmlns:a16="http://schemas.microsoft.com/office/drawing/2014/main" id="{9F11057C-83C2-4560-851D-B1B6C79920DB}"/>
                  </a:ext>
                </a:extLst>
              </p:cNvPr>
              <p:cNvSpPr/>
              <p:nvPr userDrawn="1"/>
            </p:nvSpPr>
            <p:spPr>
              <a:xfrm>
                <a:off x="6639567" y="4161652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424" name="Rektangel: øverste hjørner afrundet 423">
                <a:extLst>
                  <a:ext uri="{FF2B5EF4-FFF2-40B4-BE49-F238E27FC236}">
                    <a16:creationId xmlns:a16="http://schemas.microsoft.com/office/drawing/2014/main" id="{A489C9D8-D23D-4434-86E7-C34970CE0026}"/>
                  </a:ext>
                </a:extLst>
              </p:cNvPr>
              <p:cNvSpPr/>
              <p:nvPr userDrawn="1"/>
            </p:nvSpPr>
            <p:spPr>
              <a:xfrm>
                <a:off x="6586590" y="4107944"/>
                <a:ext cx="99577" cy="48797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</p:grpSp>
        <p:grpSp>
          <p:nvGrpSpPr>
            <p:cNvPr id="425" name="Gruppe 424">
              <a:extLst>
                <a:ext uri="{FF2B5EF4-FFF2-40B4-BE49-F238E27FC236}">
                  <a16:creationId xmlns:a16="http://schemas.microsoft.com/office/drawing/2014/main" id="{76F9B253-3B1F-4036-A46E-F2DFE861AEC2}"/>
                </a:ext>
              </a:extLst>
            </p:cNvPr>
            <p:cNvGrpSpPr/>
            <p:nvPr userDrawn="1"/>
          </p:nvGrpSpPr>
          <p:grpSpPr>
            <a:xfrm>
              <a:off x="6586590" y="5606229"/>
              <a:ext cx="99577" cy="158629"/>
              <a:chOff x="6586590" y="4339419"/>
              <a:chExt cx="99577" cy="158629"/>
            </a:xfrm>
          </p:grpSpPr>
          <p:sp>
            <p:nvSpPr>
              <p:cNvPr id="426" name="Rektangel 425">
                <a:extLst>
                  <a:ext uri="{FF2B5EF4-FFF2-40B4-BE49-F238E27FC236}">
                    <a16:creationId xmlns:a16="http://schemas.microsoft.com/office/drawing/2014/main" id="{00380A86-4B6A-4F2B-995B-1589728A743F}"/>
                  </a:ext>
                </a:extLst>
              </p:cNvPr>
              <p:cNvSpPr/>
              <p:nvPr userDrawn="1"/>
            </p:nvSpPr>
            <p:spPr>
              <a:xfrm>
                <a:off x="6586590" y="4339419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427" name="Rektangel 426">
                <a:extLst>
                  <a:ext uri="{FF2B5EF4-FFF2-40B4-BE49-F238E27FC236}">
                    <a16:creationId xmlns:a16="http://schemas.microsoft.com/office/drawing/2014/main" id="{199302DF-D00C-42AB-9A9E-277FD05E0766}"/>
                  </a:ext>
                </a:extLst>
              </p:cNvPr>
              <p:cNvSpPr/>
              <p:nvPr userDrawn="1"/>
            </p:nvSpPr>
            <p:spPr>
              <a:xfrm>
                <a:off x="6639567" y="4339419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428" name="Rektangel 427">
                <a:extLst>
                  <a:ext uri="{FF2B5EF4-FFF2-40B4-BE49-F238E27FC236}">
                    <a16:creationId xmlns:a16="http://schemas.microsoft.com/office/drawing/2014/main" id="{D562AB1F-6F4E-4E70-BE9D-99F8CD2E3099}"/>
                  </a:ext>
                </a:extLst>
              </p:cNvPr>
              <p:cNvSpPr/>
              <p:nvPr userDrawn="1"/>
            </p:nvSpPr>
            <p:spPr>
              <a:xfrm>
                <a:off x="6586590" y="4420823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429" name="Rektangel 428">
                <a:extLst>
                  <a:ext uri="{FF2B5EF4-FFF2-40B4-BE49-F238E27FC236}">
                    <a16:creationId xmlns:a16="http://schemas.microsoft.com/office/drawing/2014/main" id="{F02A5C87-813E-4385-8332-6932FACF3116}"/>
                  </a:ext>
                </a:extLst>
              </p:cNvPr>
              <p:cNvSpPr/>
              <p:nvPr userDrawn="1"/>
            </p:nvSpPr>
            <p:spPr>
              <a:xfrm>
                <a:off x="6639567" y="4420823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</p:grpSp>
      </p:grpSp>
      <p:grpSp>
        <p:nvGrpSpPr>
          <p:cNvPr id="430" name="Gruppe 429">
            <a:extLst>
              <a:ext uri="{FF2B5EF4-FFF2-40B4-BE49-F238E27FC236}">
                <a16:creationId xmlns:a16="http://schemas.microsoft.com/office/drawing/2014/main" id="{E3029EB5-0AC7-4DDE-ACA1-3D9D57067507}"/>
              </a:ext>
            </a:extLst>
          </p:cNvPr>
          <p:cNvGrpSpPr/>
          <p:nvPr userDrawn="1"/>
        </p:nvGrpSpPr>
        <p:grpSpPr>
          <a:xfrm>
            <a:off x="6770776" y="4046025"/>
            <a:ext cx="99577" cy="1269106"/>
            <a:chOff x="6586590" y="4046025"/>
            <a:chExt cx="99577" cy="1269106"/>
          </a:xfrm>
        </p:grpSpPr>
        <p:grpSp>
          <p:nvGrpSpPr>
            <p:cNvPr id="431" name="Gruppe 430">
              <a:extLst>
                <a:ext uri="{FF2B5EF4-FFF2-40B4-BE49-F238E27FC236}">
                  <a16:creationId xmlns:a16="http://schemas.microsoft.com/office/drawing/2014/main" id="{6A46EB63-1274-4DBD-8FED-5A911499F981}"/>
                </a:ext>
              </a:extLst>
            </p:cNvPr>
            <p:cNvGrpSpPr/>
            <p:nvPr userDrawn="1"/>
          </p:nvGrpSpPr>
          <p:grpSpPr>
            <a:xfrm>
              <a:off x="6586590" y="4046025"/>
              <a:ext cx="99577" cy="130933"/>
              <a:chOff x="6586590" y="4107944"/>
              <a:chExt cx="99577" cy="130933"/>
            </a:xfrm>
          </p:grpSpPr>
          <p:sp>
            <p:nvSpPr>
              <p:cNvPr id="464" name="Rektangel 463">
                <a:extLst>
                  <a:ext uri="{FF2B5EF4-FFF2-40B4-BE49-F238E27FC236}">
                    <a16:creationId xmlns:a16="http://schemas.microsoft.com/office/drawing/2014/main" id="{94BE3C75-4DEC-42C6-9D92-8DFBF1FDEBBA}"/>
                  </a:ext>
                </a:extLst>
              </p:cNvPr>
              <p:cNvSpPr/>
              <p:nvPr userDrawn="1"/>
            </p:nvSpPr>
            <p:spPr>
              <a:xfrm>
                <a:off x="6586590" y="4161652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465" name="Rektangel 464">
                <a:extLst>
                  <a:ext uri="{FF2B5EF4-FFF2-40B4-BE49-F238E27FC236}">
                    <a16:creationId xmlns:a16="http://schemas.microsoft.com/office/drawing/2014/main" id="{A4BC8453-1157-4D7A-8651-E7FDFAC7BE24}"/>
                  </a:ext>
                </a:extLst>
              </p:cNvPr>
              <p:cNvSpPr/>
              <p:nvPr userDrawn="1"/>
            </p:nvSpPr>
            <p:spPr>
              <a:xfrm>
                <a:off x="6639567" y="4161652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466" name="Rektangel: øverste hjørner afrundet 465">
                <a:extLst>
                  <a:ext uri="{FF2B5EF4-FFF2-40B4-BE49-F238E27FC236}">
                    <a16:creationId xmlns:a16="http://schemas.microsoft.com/office/drawing/2014/main" id="{8D59FF8D-DD9C-45C2-AB8B-74BD85F91F63}"/>
                  </a:ext>
                </a:extLst>
              </p:cNvPr>
              <p:cNvSpPr/>
              <p:nvPr userDrawn="1"/>
            </p:nvSpPr>
            <p:spPr>
              <a:xfrm>
                <a:off x="6586590" y="4107944"/>
                <a:ext cx="99577" cy="48797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</p:grpSp>
        <p:grpSp>
          <p:nvGrpSpPr>
            <p:cNvPr id="432" name="Gruppe 431">
              <a:extLst>
                <a:ext uri="{FF2B5EF4-FFF2-40B4-BE49-F238E27FC236}">
                  <a16:creationId xmlns:a16="http://schemas.microsoft.com/office/drawing/2014/main" id="{45611319-A534-4A99-B4B8-CBD95B649E8A}"/>
                </a:ext>
              </a:extLst>
            </p:cNvPr>
            <p:cNvGrpSpPr/>
            <p:nvPr userDrawn="1"/>
          </p:nvGrpSpPr>
          <p:grpSpPr>
            <a:xfrm>
              <a:off x="6586590" y="4257042"/>
              <a:ext cx="99577" cy="158629"/>
              <a:chOff x="6586590" y="4339419"/>
              <a:chExt cx="99577" cy="158629"/>
            </a:xfrm>
          </p:grpSpPr>
          <p:sp>
            <p:nvSpPr>
              <p:cNvPr id="460" name="Rektangel 459">
                <a:extLst>
                  <a:ext uri="{FF2B5EF4-FFF2-40B4-BE49-F238E27FC236}">
                    <a16:creationId xmlns:a16="http://schemas.microsoft.com/office/drawing/2014/main" id="{178D2275-6619-4FB4-B7C8-C8076F173A65}"/>
                  </a:ext>
                </a:extLst>
              </p:cNvPr>
              <p:cNvSpPr/>
              <p:nvPr userDrawn="1"/>
            </p:nvSpPr>
            <p:spPr>
              <a:xfrm>
                <a:off x="6586590" y="4339419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461" name="Rektangel 460">
                <a:extLst>
                  <a:ext uri="{FF2B5EF4-FFF2-40B4-BE49-F238E27FC236}">
                    <a16:creationId xmlns:a16="http://schemas.microsoft.com/office/drawing/2014/main" id="{A04C0D2A-71D0-40C3-A879-DA23B02E4025}"/>
                  </a:ext>
                </a:extLst>
              </p:cNvPr>
              <p:cNvSpPr/>
              <p:nvPr userDrawn="1"/>
            </p:nvSpPr>
            <p:spPr>
              <a:xfrm>
                <a:off x="6639567" y="4339419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462" name="Rektangel 461">
                <a:extLst>
                  <a:ext uri="{FF2B5EF4-FFF2-40B4-BE49-F238E27FC236}">
                    <a16:creationId xmlns:a16="http://schemas.microsoft.com/office/drawing/2014/main" id="{F9D244BB-9E44-4971-874E-E48C1FCEB01D}"/>
                  </a:ext>
                </a:extLst>
              </p:cNvPr>
              <p:cNvSpPr/>
              <p:nvPr userDrawn="1"/>
            </p:nvSpPr>
            <p:spPr>
              <a:xfrm>
                <a:off x="6586590" y="4420823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463" name="Rektangel 462">
                <a:extLst>
                  <a:ext uri="{FF2B5EF4-FFF2-40B4-BE49-F238E27FC236}">
                    <a16:creationId xmlns:a16="http://schemas.microsoft.com/office/drawing/2014/main" id="{B01C666D-BE31-418C-AAEE-E7D658FD52A5}"/>
                  </a:ext>
                </a:extLst>
              </p:cNvPr>
              <p:cNvSpPr/>
              <p:nvPr userDrawn="1"/>
            </p:nvSpPr>
            <p:spPr>
              <a:xfrm>
                <a:off x="6639567" y="4420823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</p:grpSp>
        <p:grpSp>
          <p:nvGrpSpPr>
            <p:cNvPr id="433" name="Gruppe 432">
              <a:extLst>
                <a:ext uri="{FF2B5EF4-FFF2-40B4-BE49-F238E27FC236}">
                  <a16:creationId xmlns:a16="http://schemas.microsoft.com/office/drawing/2014/main" id="{745CF06B-23F0-482F-B1B7-19F9DEA084CB}"/>
                </a:ext>
              </a:extLst>
            </p:cNvPr>
            <p:cNvGrpSpPr/>
            <p:nvPr userDrawn="1"/>
          </p:nvGrpSpPr>
          <p:grpSpPr>
            <a:xfrm>
              <a:off x="6586590" y="4495755"/>
              <a:ext cx="99577" cy="130933"/>
              <a:chOff x="6586590" y="4107944"/>
              <a:chExt cx="99577" cy="130933"/>
            </a:xfrm>
          </p:grpSpPr>
          <p:sp>
            <p:nvSpPr>
              <p:cNvPr id="457" name="Rektangel 456">
                <a:extLst>
                  <a:ext uri="{FF2B5EF4-FFF2-40B4-BE49-F238E27FC236}">
                    <a16:creationId xmlns:a16="http://schemas.microsoft.com/office/drawing/2014/main" id="{5B54E4C6-1BA5-4991-A82A-BC295605C6A8}"/>
                  </a:ext>
                </a:extLst>
              </p:cNvPr>
              <p:cNvSpPr/>
              <p:nvPr userDrawn="1"/>
            </p:nvSpPr>
            <p:spPr>
              <a:xfrm>
                <a:off x="6586590" y="4161652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458" name="Rektangel 457">
                <a:extLst>
                  <a:ext uri="{FF2B5EF4-FFF2-40B4-BE49-F238E27FC236}">
                    <a16:creationId xmlns:a16="http://schemas.microsoft.com/office/drawing/2014/main" id="{60267949-00FA-489E-8456-0FE20BE6D1F3}"/>
                  </a:ext>
                </a:extLst>
              </p:cNvPr>
              <p:cNvSpPr/>
              <p:nvPr userDrawn="1"/>
            </p:nvSpPr>
            <p:spPr>
              <a:xfrm>
                <a:off x="6639567" y="4161652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459" name="Rektangel: øverste hjørner afrundet 458">
                <a:extLst>
                  <a:ext uri="{FF2B5EF4-FFF2-40B4-BE49-F238E27FC236}">
                    <a16:creationId xmlns:a16="http://schemas.microsoft.com/office/drawing/2014/main" id="{3954F634-7F1D-42A1-BAFE-CB7A574175FA}"/>
                  </a:ext>
                </a:extLst>
              </p:cNvPr>
              <p:cNvSpPr/>
              <p:nvPr userDrawn="1"/>
            </p:nvSpPr>
            <p:spPr>
              <a:xfrm>
                <a:off x="6586590" y="4107944"/>
                <a:ext cx="99577" cy="48797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</p:grpSp>
        <p:grpSp>
          <p:nvGrpSpPr>
            <p:cNvPr id="434" name="Gruppe 433">
              <a:extLst>
                <a:ext uri="{FF2B5EF4-FFF2-40B4-BE49-F238E27FC236}">
                  <a16:creationId xmlns:a16="http://schemas.microsoft.com/office/drawing/2014/main" id="{5B9513C0-F010-4FF4-BCB5-9E6498DA831E}"/>
                </a:ext>
              </a:extLst>
            </p:cNvPr>
            <p:cNvGrpSpPr/>
            <p:nvPr userDrawn="1"/>
          </p:nvGrpSpPr>
          <p:grpSpPr>
            <a:xfrm>
              <a:off x="6586590" y="4706772"/>
              <a:ext cx="99577" cy="158629"/>
              <a:chOff x="6586590" y="4339419"/>
              <a:chExt cx="99577" cy="158629"/>
            </a:xfrm>
          </p:grpSpPr>
          <p:sp>
            <p:nvSpPr>
              <p:cNvPr id="453" name="Rektangel 452">
                <a:extLst>
                  <a:ext uri="{FF2B5EF4-FFF2-40B4-BE49-F238E27FC236}">
                    <a16:creationId xmlns:a16="http://schemas.microsoft.com/office/drawing/2014/main" id="{207B14FD-B98D-4368-8487-8256FAD0B88C}"/>
                  </a:ext>
                </a:extLst>
              </p:cNvPr>
              <p:cNvSpPr/>
              <p:nvPr userDrawn="1"/>
            </p:nvSpPr>
            <p:spPr>
              <a:xfrm>
                <a:off x="6586590" y="4339419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454" name="Rektangel 453">
                <a:extLst>
                  <a:ext uri="{FF2B5EF4-FFF2-40B4-BE49-F238E27FC236}">
                    <a16:creationId xmlns:a16="http://schemas.microsoft.com/office/drawing/2014/main" id="{BB20D617-EAD9-482A-B345-1CB8664EB160}"/>
                  </a:ext>
                </a:extLst>
              </p:cNvPr>
              <p:cNvSpPr/>
              <p:nvPr userDrawn="1"/>
            </p:nvSpPr>
            <p:spPr>
              <a:xfrm>
                <a:off x="6639567" y="4339419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455" name="Rektangel 454">
                <a:extLst>
                  <a:ext uri="{FF2B5EF4-FFF2-40B4-BE49-F238E27FC236}">
                    <a16:creationId xmlns:a16="http://schemas.microsoft.com/office/drawing/2014/main" id="{94C9A11C-EC30-4742-8AAE-E527C96D8FDD}"/>
                  </a:ext>
                </a:extLst>
              </p:cNvPr>
              <p:cNvSpPr/>
              <p:nvPr userDrawn="1"/>
            </p:nvSpPr>
            <p:spPr>
              <a:xfrm>
                <a:off x="6586590" y="4420823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456" name="Rektangel 455">
                <a:extLst>
                  <a:ext uri="{FF2B5EF4-FFF2-40B4-BE49-F238E27FC236}">
                    <a16:creationId xmlns:a16="http://schemas.microsoft.com/office/drawing/2014/main" id="{838364B7-EEE5-4C41-A8CF-AE0E51C3400F}"/>
                  </a:ext>
                </a:extLst>
              </p:cNvPr>
              <p:cNvSpPr/>
              <p:nvPr userDrawn="1"/>
            </p:nvSpPr>
            <p:spPr>
              <a:xfrm>
                <a:off x="6639567" y="4420823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</p:grpSp>
        <p:grpSp>
          <p:nvGrpSpPr>
            <p:cNvPr id="435" name="Gruppe 434">
              <a:extLst>
                <a:ext uri="{FF2B5EF4-FFF2-40B4-BE49-F238E27FC236}">
                  <a16:creationId xmlns:a16="http://schemas.microsoft.com/office/drawing/2014/main" id="{D18017AD-1B62-42CA-ADAD-65E3AA0B2C4C}"/>
                </a:ext>
              </a:extLst>
            </p:cNvPr>
            <p:cNvGrpSpPr/>
            <p:nvPr userDrawn="1"/>
          </p:nvGrpSpPr>
          <p:grpSpPr>
            <a:xfrm>
              <a:off x="6586590" y="4945485"/>
              <a:ext cx="99577" cy="130933"/>
              <a:chOff x="6586590" y="4107944"/>
              <a:chExt cx="99577" cy="130933"/>
            </a:xfrm>
          </p:grpSpPr>
          <p:sp>
            <p:nvSpPr>
              <p:cNvPr id="450" name="Rektangel 449">
                <a:extLst>
                  <a:ext uri="{FF2B5EF4-FFF2-40B4-BE49-F238E27FC236}">
                    <a16:creationId xmlns:a16="http://schemas.microsoft.com/office/drawing/2014/main" id="{8898BCDD-799D-4C8A-B6C5-47FBAA91E470}"/>
                  </a:ext>
                </a:extLst>
              </p:cNvPr>
              <p:cNvSpPr/>
              <p:nvPr userDrawn="1"/>
            </p:nvSpPr>
            <p:spPr>
              <a:xfrm>
                <a:off x="6586590" y="4161652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451" name="Rektangel 450">
                <a:extLst>
                  <a:ext uri="{FF2B5EF4-FFF2-40B4-BE49-F238E27FC236}">
                    <a16:creationId xmlns:a16="http://schemas.microsoft.com/office/drawing/2014/main" id="{829DF5CA-99D7-4BEA-A853-139E694C45B4}"/>
                  </a:ext>
                </a:extLst>
              </p:cNvPr>
              <p:cNvSpPr/>
              <p:nvPr userDrawn="1"/>
            </p:nvSpPr>
            <p:spPr>
              <a:xfrm>
                <a:off x="6639567" y="4161652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452" name="Rektangel: øverste hjørner afrundet 451">
                <a:extLst>
                  <a:ext uri="{FF2B5EF4-FFF2-40B4-BE49-F238E27FC236}">
                    <a16:creationId xmlns:a16="http://schemas.microsoft.com/office/drawing/2014/main" id="{C626CF3A-ABD1-4825-A7F8-5E0C85AE173F}"/>
                  </a:ext>
                </a:extLst>
              </p:cNvPr>
              <p:cNvSpPr/>
              <p:nvPr userDrawn="1"/>
            </p:nvSpPr>
            <p:spPr>
              <a:xfrm>
                <a:off x="6586590" y="4107944"/>
                <a:ext cx="99577" cy="48797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</p:grpSp>
        <p:grpSp>
          <p:nvGrpSpPr>
            <p:cNvPr id="436" name="Gruppe 435">
              <a:extLst>
                <a:ext uri="{FF2B5EF4-FFF2-40B4-BE49-F238E27FC236}">
                  <a16:creationId xmlns:a16="http://schemas.microsoft.com/office/drawing/2014/main" id="{463926AD-996F-4477-BAC7-A11160DBD5BF}"/>
                </a:ext>
              </a:extLst>
            </p:cNvPr>
            <p:cNvGrpSpPr/>
            <p:nvPr userDrawn="1"/>
          </p:nvGrpSpPr>
          <p:grpSpPr>
            <a:xfrm>
              <a:off x="6586590" y="5156502"/>
              <a:ext cx="99577" cy="158629"/>
              <a:chOff x="6586590" y="4339419"/>
              <a:chExt cx="99577" cy="158629"/>
            </a:xfrm>
          </p:grpSpPr>
          <p:sp>
            <p:nvSpPr>
              <p:cNvPr id="446" name="Rektangel 445">
                <a:extLst>
                  <a:ext uri="{FF2B5EF4-FFF2-40B4-BE49-F238E27FC236}">
                    <a16:creationId xmlns:a16="http://schemas.microsoft.com/office/drawing/2014/main" id="{03D67241-DBD1-446D-906B-347B4A293C88}"/>
                  </a:ext>
                </a:extLst>
              </p:cNvPr>
              <p:cNvSpPr/>
              <p:nvPr userDrawn="1"/>
            </p:nvSpPr>
            <p:spPr>
              <a:xfrm>
                <a:off x="6586590" y="4339419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447" name="Rektangel 446">
                <a:extLst>
                  <a:ext uri="{FF2B5EF4-FFF2-40B4-BE49-F238E27FC236}">
                    <a16:creationId xmlns:a16="http://schemas.microsoft.com/office/drawing/2014/main" id="{EEB78B13-DEE7-41F6-92FE-F49DCCB79798}"/>
                  </a:ext>
                </a:extLst>
              </p:cNvPr>
              <p:cNvSpPr/>
              <p:nvPr userDrawn="1"/>
            </p:nvSpPr>
            <p:spPr>
              <a:xfrm>
                <a:off x="6639567" y="4339419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448" name="Rektangel 447">
                <a:extLst>
                  <a:ext uri="{FF2B5EF4-FFF2-40B4-BE49-F238E27FC236}">
                    <a16:creationId xmlns:a16="http://schemas.microsoft.com/office/drawing/2014/main" id="{77A651AF-EF0D-41B2-B847-101EDB0047F9}"/>
                  </a:ext>
                </a:extLst>
              </p:cNvPr>
              <p:cNvSpPr/>
              <p:nvPr userDrawn="1"/>
            </p:nvSpPr>
            <p:spPr>
              <a:xfrm>
                <a:off x="6586590" y="4420823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449" name="Rektangel 448">
                <a:extLst>
                  <a:ext uri="{FF2B5EF4-FFF2-40B4-BE49-F238E27FC236}">
                    <a16:creationId xmlns:a16="http://schemas.microsoft.com/office/drawing/2014/main" id="{3AF05908-5F37-42B3-87E8-3F832662F0BA}"/>
                  </a:ext>
                </a:extLst>
              </p:cNvPr>
              <p:cNvSpPr/>
              <p:nvPr userDrawn="1"/>
            </p:nvSpPr>
            <p:spPr>
              <a:xfrm>
                <a:off x="6639567" y="4420823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</p:grpSp>
      </p:grpSp>
      <p:grpSp>
        <p:nvGrpSpPr>
          <p:cNvPr id="467" name="Gruppe 466">
            <a:extLst>
              <a:ext uri="{FF2B5EF4-FFF2-40B4-BE49-F238E27FC236}">
                <a16:creationId xmlns:a16="http://schemas.microsoft.com/office/drawing/2014/main" id="{D9FFD7B8-761A-4233-9AF8-3F19A497BA88}"/>
              </a:ext>
            </a:extLst>
          </p:cNvPr>
          <p:cNvGrpSpPr/>
          <p:nvPr userDrawn="1"/>
        </p:nvGrpSpPr>
        <p:grpSpPr>
          <a:xfrm>
            <a:off x="6954962" y="4046025"/>
            <a:ext cx="99577" cy="1269106"/>
            <a:chOff x="6586590" y="4046025"/>
            <a:chExt cx="99577" cy="1269106"/>
          </a:xfrm>
        </p:grpSpPr>
        <p:grpSp>
          <p:nvGrpSpPr>
            <p:cNvPr id="468" name="Gruppe 467">
              <a:extLst>
                <a:ext uri="{FF2B5EF4-FFF2-40B4-BE49-F238E27FC236}">
                  <a16:creationId xmlns:a16="http://schemas.microsoft.com/office/drawing/2014/main" id="{0A8812F7-A286-412E-A258-940E66FA7595}"/>
                </a:ext>
              </a:extLst>
            </p:cNvPr>
            <p:cNvGrpSpPr/>
            <p:nvPr userDrawn="1"/>
          </p:nvGrpSpPr>
          <p:grpSpPr>
            <a:xfrm>
              <a:off x="6586590" y="4046025"/>
              <a:ext cx="99577" cy="130933"/>
              <a:chOff x="6586590" y="4107944"/>
              <a:chExt cx="99577" cy="130933"/>
            </a:xfrm>
          </p:grpSpPr>
          <p:sp>
            <p:nvSpPr>
              <p:cNvPr id="501" name="Rektangel 500">
                <a:extLst>
                  <a:ext uri="{FF2B5EF4-FFF2-40B4-BE49-F238E27FC236}">
                    <a16:creationId xmlns:a16="http://schemas.microsoft.com/office/drawing/2014/main" id="{E9D52A4F-8971-4725-A325-DB2407682753}"/>
                  </a:ext>
                </a:extLst>
              </p:cNvPr>
              <p:cNvSpPr/>
              <p:nvPr userDrawn="1"/>
            </p:nvSpPr>
            <p:spPr>
              <a:xfrm>
                <a:off x="6586590" y="4161652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502" name="Rektangel 501">
                <a:extLst>
                  <a:ext uri="{FF2B5EF4-FFF2-40B4-BE49-F238E27FC236}">
                    <a16:creationId xmlns:a16="http://schemas.microsoft.com/office/drawing/2014/main" id="{792A86EC-BA74-42F4-85A1-DBC00135A63C}"/>
                  </a:ext>
                </a:extLst>
              </p:cNvPr>
              <p:cNvSpPr/>
              <p:nvPr userDrawn="1"/>
            </p:nvSpPr>
            <p:spPr>
              <a:xfrm>
                <a:off x="6639567" y="4161652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503" name="Rektangel: øverste hjørner afrundet 502">
                <a:extLst>
                  <a:ext uri="{FF2B5EF4-FFF2-40B4-BE49-F238E27FC236}">
                    <a16:creationId xmlns:a16="http://schemas.microsoft.com/office/drawing/2014/main" id="{C3C4CD40-71F5-454F-85F7-D04C6AA60876}"/>
                  </a:ext>
                </a:extLst>
              </p:cNvPr>
              <p:cNvSpPr/>
              <p:nvPr userDrawn="1"/>
            </p:nvSpPr>
            <p:spPr>
              <a:xfrm>
                <a:off x="6586590" y="4107944"/>
                <a:ext cx="99577" cy="48797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</p:grpSp>
        <p:grpSp>
          <p:nvGrpSpPr>
            <p:cNvPr id="469" name="Gruppe 468">
              <a:extLst>
                <a:ext uri="{FF2B5EF4-FFF2-40B4-BE49-F238E27FC236}">
                  <a16:creationId xmlns:a16="http://schemas.microsoft.com/office/drawing/2014/main" id="{59E3B372-0F8D-44AF-9DB8-1FE3E4CB844E}"/>
                </a:ext>
              </a:extLst>
            </p:cNvPr>
            <p:cNvGrpSpPr/>
            <p:nvPr userDrawn="1"/>
          </p:nvGrpSpPr>
          <p:grpSpPr>
            <a:xfrm>
              <a:off x="6586590" y="4257042"/>
              <a:ext cx="99577" cy="158629"/>
              <a:chOff x="6586590" y="4339419"/>
              <a:chExt cx="99577" cy="158629"/>
            </a:xfrm>
          </p:grpSpPr>
          <p:sp>
            <p:nvSpPr>
              <p:cNvPr id="497" name="Rektangel 496">
                <a:extLst>
                  <a:ext uri="{FF2B5EF4-FFF2-40B4-BE49-F238E27FC236}">
                    <a16:creationId xmlns:a16="http://schemas.microsoft.com/office/drawing/2014/main" id="{9CF914FA-2505-4268-9D19-73F7C604807D}"/>
                  </a:ext>
                </a:extLst>
              </p:cNvPr>
              <p:cNvSpPr/>
              <p:nvPr userDrawn="1"/>
            </p:nvSpPr>
            <p:spPr>
              <a:xfrm>
                <a:off x="6586590" y="4339419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498" name="Rektangel 497">
                <a:extLst>
                  <a:ext uri="{FF2B5EF4-FFF2-40B4-BE49-F238E27FC236}">
                    <a16:creationId xmlns:a16="http://schemas.microsoft.com/office/drawing/2014/main" id="{93226638-AA1F-4891-A665-CB969667D642}"/>
                  </a:ext>
                </a:extLst>
              </p:cNvPr>
              <p:cNvSpPr/>
              <p:nvPr userDrawn="1"/>
            </p:nvSpPr>
            <p:spPr>
              <a:xfrm>
                <a:off x="6639567" y="4339419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499" name="Rektangel 498">
                <a:extLst>
                  <a:ext uri="{FF2B5EF4-FFF2-40B4-BE49-F238E27FC236}">
                    <a16:creationId xmlns:a16="http://schemas.microsoft.com/office/drawing/2014/main" id="{6929DE60-88AF-4C55-923A-DE22FB5F0699}"/>
                  </a:ext>
                </a:extLst>
              </p:cNvPr>
              <p:cNvSpPr/>
              <p:nvPr userDrawn="1"/>
            </p:nvSpPr>
            <p:spPr>
              <a:xfrm>
                <a:off x="6586590" y="4420823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500" name="Rektangel 499">
                <a:extLst>
                  <a:ext uri="{FF2B5EF4-FFF2-40B4-BE49-F238E27FC236}">
                    <a16:creationId xmlns:a16="http://schemas.microsoft.com/office/drawing/2014/main" id="{D70D46E5-3E47-431B-8396-81B2A5BDFFDF}"/>
                  </a:ext>
                </a:extLst>
              </p:cNvPr>
              <p:cNvSpPr/>
              <p:nvPr userDrawn="1"/>
            </p:nvSpPr>
            <p:spPr>
              <a:xfrm>
                <a:off x="6639567" y="4420823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</p:grpSp>
        <p:grpSp>
          <p:nvGrpSpPr>
            <p:cNvPr id="470" name="Gruppe 469">
              <a:extLst>
                <a:ext uri="{FF2B5EF4-FFF2-40B4-BE49-F238E27FC236}">
                  <a16:creationId xmlns:a16="http://schemas.microsoft.com/office/drawing/2014/main" id="{38B56FBD-898E-476D-83D4-9A321BC4CCF4}"/>
                </a:ext>
              </a:extLst>
            </p:cNvPr>
            <p:cNvGrpSpPr/>
            <p:nvPr userDrawn="1"/>
          </p:nvGrpSpPr>
          <p:grpSpPr>
            <a:xfrm>
              <a:off x="6586590" y="4495755"/>
              <a:ext cx="99577" cy="130933"/>
              <a:chOff x="6586590" y="4107944"/>
              <a:chExt cx="99577" cy="130933"/>
            </a:xfrm>
          </p:grpSpPr>
          <p:sp>
            <p:nvSpPr>
              <p:cNvPr id="494" name="Rektangel 493">
                <a:extLst>
                  <a:ext uri="{FF2B5EF4-FFF2-40B4-BE49-F238E27FC236}">
                    <a16:creationId xmlns:a16="http://schemas.microsoft.com/office/drawing/2014/main" id="{CC98DDDB-0316-4B30-A53B-C62C3FDF5C87}"/>
                  </a:ext>
                </a:extLst>
              </p:cNvPr>
              <p:cNvSpPr/>
              <p:nvPr userDrawn="1"/>
            </p:nvSpPr>
            <p:spPr>
              <a:xfrm>
                <a:off x="6586590" y="4161652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495" name="Rektangel 494">
                <a:extLst>
                  <a:ext uri="{FF2B5EF4-FFF2-40B4-BE49-F238E27FC236}">
                    <a16:creationId xmlns:a16="http://schemas.microsoft.com/office/drawing/2014/main" id="{F7D3FB00-1376-4BC6-8605-8F31640F5D88}"/>
                  </a:ext>
                </a:extLst>
              </p:cNvPr>
              <p:cNvSpPr/>
              <p:nvPr userDrawn="1"/>
            </p:nvSpPr>
            <p:spPr>
              <a:xfrm>
                <a:off x="6639567" y="4161652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496" name="Rektangel: øverste hjørner afrundet 495">
                <a:extLst>
                  <a:ext uri="{FF2B5EF4-FFF2-40B4-BE49-F238E27FC236}">
                    <a16:creationId xmlns:a16="http://schemas.microsoft.com/office/drawing/2014/main" id="{1BFA9BC0-1F11-41E0-9671-D1E06246A552}"/>
                  </a:ext>
                </a:extLst>
              </p:cNvPr>
              <p:cNvSpPr/>
              <p:nvPr userDrawn="1"/>
            </p:nvSpPr>
            <p:spPr>
              <a:xfrm>
                <a:off x="6586590" y="4107944"/>
                <a:ext cx="99577" cy="48797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</p:grpSp>
        <p:grpSp>
          <p:nvGrpSpPr>
            <p:cNvPr id="471" name="Gruppe 470">
              <a:extLst>
                <a:ext uri="{FF2B5EF4-FFF2-40B4-BE49-F238E27FC236}">
                  <a16:creationId xmlns:a16="http://schemas.microsoft.com/office/drawing/2014/main" id="{B403ADE5-6BCE-451B-BADC-08A8D537C67C}"/>
                </a:ext>
              </a:extLst>
            </p:cNvPr>
            <p:cNvGrpSpPr/>
            <p:nvPr userDrawn="1"/>
          </p:nvGrpSpPr>
          <p:grpSpPr>
            <a:xfrm>
              <a:off x="6586590" y="4706772"/>
              <a:ext cx="99577" cy="158629"/>
              <a:chOff x="6586590" y="4339419"/>
              <a:chExt cx="99577" cy="158629"/>
            </a:xfrm>
          </p:grpSpPr>
          <p:sp>
            <p:nvSpPr>
              <p:cNvPr id="490" name="Rektangel 489">
                <a:extLst>
                  <a:ext uri="{FF2B5EF4-FFF2-40B4-BE49-F238E27FC236}">
                    <a16:creationId xmlns:a16="http://schemas.microsoft.com/office/drawing/2014/main" id="{2AD8C0B5-EE14-42DA-947B-297C24031AB2}"/>
                  </a:ext>
                </a:extLst>
              </p:cNvPr>
              <p:cNvSpPr/>
              <p:nvPr userDrawn="1"/>
            </p:nvSpPr>
            <p:spPr>
              <a:xfrm>
                <a:off x="6586590" y="4339419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491" name="Rektangel 490">
                <a:extLst>
                  <a:ext uri="{FF2B5EF4-FFF2-40B4-BE49-F238E27FC236}">
                    <a16:creationId xmlns:a16="http://schemas.microsoft.com/office/drawing/2014/main" id="{E2EC1570-2D64-49C7-A92A-F9E2A5156521}"/>
                  </a:ext>
                </a:extLst>
              </p:cNvPr>
              <p:cNvSpPr/>
              <p:nvPr userDrawn="1"/>
            </p:nvSpPr>
            <p:spPr>
              <a:xfrm>
                <a:off x="6639567" y="4339419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492" name="Rektangel 491">
                <a:extLst>
                  <a:ext uri="{FF2B5EF4-FFF2-40B4-BE49-F238E27FC236}">
                    <a16:creationId xmlns:a16="http://schemas.microsoft.com/office/drawing/2014/main" id="{E35CB2B0-01EC-4B3A-B8DF-D79F591FEE85}"/>
                  </a:ext>
                </a:extLst>
              </p:cNvPr>
              <p:cNvSpPr/>
              <p:nvPr userDrawn="1"/>
            </p:nvSpPr>
            <p:spPr>
              <a:xfrm>
                <a:off x="6586590" y="4420823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493" name="Rektangel 492">
                <a:extLst>
                  <a:ext uri="{FF2B5EF4-FFF2-40B4-BE49-F238E27FC236}">
                    <a16:creationId xmlns:a16="http://schemas.microsoft.com/office/drawing/2014/main" id="{83464E59-37B0-4BE6-B0AD-D809F376EEE5}"/>
                  </a:ext>
                </a:extLst>
              </p:cNvPr>
              <p:cNvSpPr/>
              <p:nvPr userDrawn="1"/>
            </p:nvSpPr>
            <p:spPr>
              <a:xfrm>
                <a:off x="6639567" y="4420823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</p:grpSp>
        <p:grpSp>
          <p:nvGrpSpPr>
            <p:cNvPr id="472" name="Gruppe 471">
              <a:extLst>
                <a:ext uri="{FF2B5EF4-FFF2-40B4-BE49-F238E27FC236}">
                  <a16:creationId xmlns:a16="http://schemas.microsoft.com/office/drawing/2014/main" id="{0561E4ED-BE3B-4043-AF02-8AF2EAE9C040}"/>
                </a:ext>
              </a:extLst>
            </p:cNvPr>
            <p:cNvGrpSpPr/>
            <p:nvPr userDrawn="1"/>
          </p:nvGrpSpPr>
          <p:grpSpPr>
            <a:xfrm>
              <a:off x="6586590" y="4945485"/>
              <a:ext cx="99577" cy="130933"/>
              <a:chOff x="6586590" y="4107944"/>
              <a:chExt cx="99577" cy="130933"/>
            </a:xfrm>
          </p:grpSpPr>
          <p:sp>
            <p:nvSpPr>
              <p:cNvPr id="487" name="Rektangel 486">
                <a:extLst>
                  <a:ext uri="{FF2B5EF4-FFF2-40B4-BE49-F238E27FC236}">
                    <a16:creationId xmlns:a16="http://schemas.microsoft.com/office/drawing/2014/main" id="{A00EAC9C-C2A2-4D17-97EC-ABEFF049C497}"/>
                  </a:ext>
                </a:extLst>
              </p:cNvPr>
              <p:cNvSpPr/>
              <p:nvPr userDrawn="1"/>
            </p:nvSpPr>
            <p:spPr>
              <a:xfrm>
                <a:off x="6586590" y="4161652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488" name="Rektangel 487">
                <a:extLst>
                  <a:ext uri="{FF2B5EF4-FFF2-40B4-BE49-F238E27FC236}">
                    <a16:creationId xmlns:a16="http://schemas.microsoft.com/office/drawing/2014/main" id="{53567470-B4AF-4E29-91A4-38B62CF772F6}"/>
                  </a:ext>
                </a:extLst>
              </p:cNvPr>
              <p:cNvSpPr/>
              <p:nvPr userDrawn="1"/>
            </p:nvSpPr>
            <p:spPr>
              <a:xfrm>
                <a:off x="6639567" y="4161652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489" name="Rektangel: øverste hjørner afrundet 488">
                <a:extLst>
                  <a:ext uri="{FF2B5EF4-FFF2-40B4-BE49-F238E27FC236}">
                    <a16:creationId xmlns:a16="http://schemas.microsoft.com/office/drawing/2014/main" id="{5F5C3476-DF13-444B-969B-E80758AF0747}"/>
                  </a:ext>
                </a:extLst>
              </p:cNvPr>
              <p:cNvSpPr/>
              <p:nvPr userDrawn="1"/>
            </p:nvSpPr>
            <p:spPr>
              <a:xfrm>
                <a:off x="6586590" y="4107944"/>
                <a:ext cx="99577" cy="48797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</p:grpSp>
        <p:grpSp>
          <p:nvGrpSpPr>
            <p:cNvPr id="473" name="Gruppe 472">
              <a:extLst>
                <a:ext uri="{FF2B5EF4-FFF2-40B4-BE49-F238E27FC236}">
                  <a16:creationId xmlns:a16="http://schemas.microsoft.com/office/drawing/2014/main" id="{9511BD74-01C0-47B8-95FC-A118D27DF4A0}"/>
                </a:ext>
              </a:extLst>
            </p:cNvPr>
            <p:cNvGrpSpPr/>
            <p:nvPr userDrawn="1"/>
          </p:nvGrpSpPr>
          <p:grpSpPr>
            <a:xfrm>
              <a:off x="6586590" y="5156502"/>
              <a:ext cx="99577" cy="158629"/>
              <a:chOff x="6586590" y="4339419"/>
              <a:chExt cx="99577" cy="158629"/>
            </a:xfrm>
          </p:grpSpPr>
          <p:sp>
            <p:nvSpPr>
              <p:cNvPr id="483" name="Rektangel 482">
                <a:extLst>
                  <a:ext uri="{FF2B5EF4-FFF2-40B4-BE49-F238E27FC236}">
                    <a16:creationId xmlns:a16="http://schemas.microsoft.com/office/drawing/2014/main" id="{71F24A88-43DF-4497-ABDB-145296E80995}"/>
                  </a:ext>
                </a:extLst>
              </p:cNvPr>
              <p:cNvSpPr/>
              <p:nvPr userDrawn="1"/>
            </p:nvSpPr>
            <p:spPr>
              <a:xfrm>
                <a:off x="6586590" y="4339419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484" name="Rektangel 483">
                <a:extLst>
                  <a:ext uri="{FF2B5EF4-FFF2-40B4-BE49-F238E27FC236}">
                    <a16:creationId xmlns:a16="http://schemas.microsoft.com/office/drawing/2014/main" id="{336DDE5E-2E0E-464F-A8E1-DAC0AFE41E47}"/>
                  </a:ext>
                </a:extLst>
              </p:cNvPr>
              <p:cNvSpPr/>
              <p:nvPr userDrawn="1"/>
            </p:nvSpPr>
            <p:spPr>
              <a:xfrm>
                <a:off x="6639567" y="4339419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485" name="Rektangel 484">
                <a:extLst>
                  <a:ext uri="{FF2B5EF4-FFF2-40B4-BE49-F238E27FC236}">
                    <a16:creationId xmlns:a16="http://schemas.microsoft.com/office/drawing/2014/main" id="{CBBEDBA4-1673-4B5C-BFD1-D2A6B88EFC76}"/>
                  </a:ext>
                </a:extLst>
              </p:cNvPr>
              <p:cNvSpPr/>
              <p:nvPr userDrawn="1"/>
            </p:nvSpPr>
            <p:spPr>
              <a:xfrm>
                <a:off x="6586590" y="4420823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486" name="Rektangel 485">
                <a:extLst>
                  <a:ext uri="{FF2B5EF4-FFF2-40B4-BE49-F238E27FC236}">
                    <a16:creationId xmlns:a16="http://schemas.microsoft.com/office/drawing/2014/main" id="{235D123D-7FE9-4521-A2EA-A928159B7D6A}"/>
                  </a:ext>
                </a:extLst>
              </p:cNvPr>
              <p:cNvSpPr/>
              <p:nvPr userDrawn="1"/>
            </p:nvSpPr>
            <p:spPr>
              <a:xfrm>
                <a:off x="6639567" y="4420823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</p:grpSp>
      </p:grpSp>
      <p:grpSp>
        <p:nvGrpSpPr>
          <p:cNvPr id="504" name="Gruppe 503">
            <a:extLst>
              <a:ext uri="{FF2B5EF4-FFF2-40B4-BE49-F238E27FC236}">
                <a16:creationId xmlns:a16="http://schemas.microsoft.com/office/drawing/2014/main" id="{487D81BB-7034-49BA-9F91-B615D9C2071B}"/>
              </a:ext>
            </a:extLst>
          </p:cNvPr>
          <p:cNvGrpSpPr/>
          <p:nvPr userDrawn="1"/>
        </p:nvGrpSpPr>
        <p:grpSpPr>
          <a:xfrm>
            <a:off x="7139147" y="4046025"/>
            <a:ext cx="99577" cy="1718833"/>
            <a:chOff x="6586590" y="4046025"/>
            <a:chExt cx="99577" cy="1718833"/>
          </a:xfrm>
        </p:grpSpPr>
        <p:grpSp>
          <p:nvGrpSpPr>
            <p:cNvPr id="505" name="Gruppe 504">
              <a:extLst>
                <a:ext uri="{FF2B5EF4-FFF2-40B4-BE49-F238E27FC236}">
                  <a16:creationId xmlns:a16="http://schemas.microsoft.com/office/drawing/2014/main" id="{EDAFB757-0B5F-4600-8C70-17F9A79EBF46}"/>
                </a:ext>
              </a:extLst>
            </p:cNvPr>
            <p:cNvGrpSpPr/>
            <p:nvPr userDrawn="1"/>
          </p:nvGrpSpPr>
          <p:grpSpPr>
            <a:xfrm>
              <a:off x="6586590" y="4046025"/>
              <a:ext cx="99577" cy="130933"/>
              <a:chOff x="6586590" y="4107944"/>
              <a:chExt cx="99577" cy="130933"/>
            </a:xfrm>
          </p:grpSpPr>
          <p:sp>
            <p:nvSpPr>
              <p:cNvPr id="538" name="Rektangel 537">
                <a:extLst>
                  <a:ext uri="{FF2B5EF4-FFF2-40B4-BE49-F238E27FC236}">
                    <a16:creationId xmlns:a16="http://schemas.microsoft.com/office/drawing/2014/main" id="{422844BD-3B4C-4954-8E86-2AB2E04927EF}"/>
                  </a:ext>
                </a:extLst>
              </p:cNvPr>
              <p:cNvSpPr/>
              <p:nvPr userDrawn="1"/>
            </p:nvSpPr>
            <p:spPr>
              <a:xfrm>
                <a:off x="6586590" y="4161652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539" name="Rektangel 538">
                <a:extLst>
                  <a:ext uri="{FF2B5EF4-FFF2-40B4-BE49-F238E27FC236}">
                    <a16:creationId xmlns:a16="http://schemas.microsoft.com/office/drawing/2014/main" id="{90D5ED91-7DE8-4AD4-B730-0A336C1BABA0}"/>
                  </a:ext>
                </a:extLst>
              </p:cNvPr>
              <p:cNvSpPr/>
              <p:nvPr userDrawn="1"/>
            </p:nvSpPr>
            <p:spPr>
              <a:xfrm>
                <a:off x="6639567" y="4161652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540" name="Rektangel: øverste hjørner afrundet 539">
                <a:extLst>
                  <a:ext uri="{FF2B5EF4-FFF2-40B4-BE49-F238E27FC236}">
                    <a16:creationId xmlns:a16="http://schemas.microsoft.com/office/drawing/2014/main" id="{E5D434BC-4C28-41FE-99CC-22B421FEC9C2}"/>
                  </a:ext>
                </a:extLst>
              </p:cNvPr>
              <p:cNvSpPr/>
              <p:nvPr userDrawn="1"/>
            </p:nvSpPr>
            <p:spPr>
              <a:xfrm>
                <a:off x="6586590" y="4107944"/>
                <a:ext cx="99577" cy="48797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</p:grpSp>
        <p:grpSp>
          <p:nvGrpSpPr>
            <p:cNvPr id="506" name="Gruppe 505">
              <a:extLst>
                <a:ext uri="{FF2B5EF4-FFF2-40B4-BE49-F238E27FC236}">
                  <a16:creationId xmlns:a16="http://schemas.microsoft.com/office/drawing/2014/main" id="{EAB9973D-7BB2-4A41-8E53-DD7A973A2F80}"/>
                </a:ext>
              </a:extLst>
            </p:cNvPr>
            <p:cNvGrpSpPr/>
            <p:nvPr userDrawn="1"/>
          </p:nvGrpSpPr>
          <p:grpSpPr>
            <a:xfrm>
              <a:off x="6586590" y="4257042"/>
              <a:ext cx="99577" cy="158629"/>
              <a:chOff x="6586590" y="4339419"/>
              <a:chExt cx="99577" cy="158629"/>
            </a:xfrm>
          </p:grpSpPr>
          <p:sp>
            <p:nvSpPr>
              <p:cNvPr id="534" name="Rektangel 533">
                <a:extLst>
                  <a:ext uri="{FF2B5EF4-FFF2-40B4-BE49-F238E27FC236}">
                    <a16:creationId xmlns:a16="http://schemas.microsoft.com/office/drawing/2014/main" id="{065A8711-C107-410E-AF0D-8ED899754200}"/>
                  </a:ext>
                </a:extLst>
              </p:cNvPr>
              <p:cNvSpPr/>
              <p:nvPr userDrawn="1"/>
            </p:nvSpPr>
            <p:spPr>
              <a:xfrm>
                <a:off x="6586590" y="4339419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535" name="Rektangel 534">
                <a:extLst>
                  <a:ext uri="{FF2B5EF4-FFF2-40B4-BE49-F238E27FC236}">
                    <a16:creationId xmlns:a16="http://schemas.microsoft.com/office/drawing/2014/main" id="{A85A67EE-8D0D-4682-8F38-32DE31551736}"/>
                  </a:ext>
                </a:extLst>
              </p:cNvPr>
              <p:cNvSpPr/>
              <p:nvPr userDrawn="1"/>
            </p:nvSpPr>
            <p:spPr>
              <a:xfrm>
                <a:off x="6639567" y="4339419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536" name="Rektangel 535">
                <a:extLst>
                  <a:ext uri="{FF2B5EF4-FFF2-40B4-BE49-F238E27FC236}">
                    <a16:creationId xmlns:a16="http://schemas.microsoft.com/office/drawing/2014/main" id="{06A56B14-173B-400B-B6D5-A04FF997C9F8}"/>
                  </a:ext>
                </a:extLst>
              </p:cNvPr>
              <p:cNvSpPr/>
              <p:nvPr userDrawn="1"/>
            </p:nvSpPr>
            <p:spPr>
              <a:xfrm>
                <a:off x="6586590" y="4420823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537" name="Rektangel 536">
                <a:extLst>
                  <a:ext uri="{FF2B5EF4-FFF2-40B4-BE49-F238E27FC236}">
                    <a16:creationId xmlns:a16="http://schemas.microsoft.com/office/drawing/2014/main" id="{9BA1F6C7-9495-42D0-A081-C47A9BC485FC}"/>
                  </a:ext>
                </a:extLst>
              </p:cNvPr>
              <p:cNvSpPr/>
              <p:nvPr userDrawn="1"/>
            </p:nvSpPr>
            <p:spPr>
              <a:xfrm>
                <a:off x="6639567" y="4420823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</p:grpSp>
        <p:grpSp>
          <p:nvGrpSpPr>
            <p:cNvPr id="507" name="Gruppe 506">
              <a:extLst>
                <a:ext uri="{FF2B5EF4-FFF2-40B4-BE49-F238E27FC236}">
                  <a16:creationId xmlns:a16="http://schemas.microsoft.com/office/drawing/2014/main" id="{5434D7DE-41C3-4090-9891-67A4B9560134}"/>
                </a:ext>
              </a:extLst>
            </p:cNvPr>
            <p:cNvGrpSpPr/>
            <p:nvPr userDrawn="1"/>
          </p:nvGrpSpPr>
          <p:grpSpPr>
            <a:xfrm>
              <a:off x="6586590" y="4495755"/>
              <a:ext cx="99577" cy="130933"/>
              <a:chOff x="6586590" y="4107944"/>
              <a:chExt cx="99577" cy="130933"/>
            </a:xfrm>
          </p:grpSpPr>
          <p:sp>
            <p:nvSpPr>
              <p:cNvPr id="531" name="Rektangel 530">
                <a:extLst>
                  <a:ext uri="{FF2B5EF4-FFF2-40B4-BE49-F238E27FC236}">
                    <a16:creationId xmlns:a16="http://schemas.microsoft.com/office/drawing/2014/main" id="{228B2903-14D7-4F40-B4B9-1FEBE1633435}"/>
                  </a:ext>
                </a:extLst>
              </p:cNvPr>
              <p:cNvSpPr/>
              <p:nvPr userDrawn="1"/>
            </p:nvSpPr>
            <p:spPr>
              <a:xfrm>
                <a:off x="6586590" y="4161652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532" name="Rektangel 531">
                <a:extLst>
                  <a:ext uri="{FF2B5EF4-FFF2-40B4-BE49-F238E27FC236}">
                    <a16:creationId xmlns:a16="http://schemas.microsoft.com/office/drawing/2014/main" id="{7A608E58-6C12-46AB-A822-6A52537BD4C0}"/>
                  </a:ext>
                </a:extLst>
              </p:cNvPr>
              <p:cNvSpPr/>
              <p:nvPr userDrawn="1"/>
            </p:nvSpPr>
            <p:spPr>
              <a:xfrm>
                <a:off x="6639567" y="4161652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533" name="Rektangel: øverste hjørner afrundet 532">
                <a:extLst>
                  <a:ext uri="{FF2B5EF4-FFF2-40B4-BE49-F238E27FC236}">
                    <a16:creationId xmlns:a16="http://schemas.microsoft.com/office/drawing/2014/main" id="{8B6B8521-025B-47AA-BD17-2D68DD00F5BF}"/>
                  </a:ext>
                </a:extLst>
              </p:cNvPr>
              <p:cNvSpPr/>
              <p:nvPr userDrawn="1"/>
            </p:nvSpPr>
            <p:spPr>
              <a:xfrm>
                <a:off x="6586590" y="4107944"/>
                <a:ext cx="99577" cy="48797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</p:grpSp>
        <p:grpSp>
          <p:nvGrpSpPr>
            <p:cNvPr id="508" name="Gruppe 507">
              <a:extLst>
                <a:ext uri="{FF2B5EF4-FFF2-40B4-BE49-F238E27FC236}">
                  <a16:creationId xmlns:a16="http://schemas.microsoft.com/office/drawing/2014/main" id="{155F0DD3-557B-4D40-A98A-AC07475A8049}"/>
                </a:ext>
              </a:extLst>
            </p:cNvPr>
            <p:cNvGrpSpPr/>
            <p:nvPr userDrawn="1"/>
          </p:nvGrpSpPr>
          <p:grpSpPr>
            <a:xfrm>
              <a:off x="6586590" y="4706772"/>
              <a:ext cx="99577" cy="158629"/>
              <a:chOff x="6586590" y="4339419"/>
              <a:chExt cx="99577" cy="158629"/>
            </a:xfrm>
          </p:grpSpPr>
          <p:sp>
            <p:nvSpPr>
              <p:cNvPr id="527" name="Rektangel 526">
                <a:extLst>
                  <a:ext uri="{FF2B5EF4-FFF2-40B4-BE49-F238E27FC236}">
                    <a16:creationId xmlns:a16="http://schemas.microsoft.com/office/drawing/2014/main" id="{0E534F49-B78E-4F53-BE1F-16837AA450A5}"/>
                  </a:ext>
                </a:extLst>
              </p:cNvPr>
              <p:cNvSpPr/>
              <p:nvPr userDrawn="1"/>
            </p:nvSpPr>
            <p:spPr>
              <a:xfrm>
                <a:off x="6586590" y="4339419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528" name="Rektangel 527">
                <a:extLst>
                  <a:ext uri="{FF2B5EF4-FFF2-40B4-BE49-F238E27FC236}">
                    <a16:creationId xmlns:a16="http://schemas.microsoft.com/office/drawing/2014/main" id="{45922AAA-0B26-4325-AC96-B660469F6900}"/>
                  </a:ext>
                </a:extLst>
              </p:cNvPr>
              <p:cNvSpPr/>
              <p:nvPr userDrawn="1"/>
            </p:nvSpPr>
            <p:spPr>
              <a:xfrm>
                <a:off x="6639567" y="4339419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529" name="Rektangel 528">
                <a:extLst>
                  <a:ext uri="{FF2B5EF4-FFF2-40B4-BE49-F238E27FC236}">
                    <a16:creationId xmlns:a16="http://schemas.microsoft.com/office/drawing/2014/main" id="{C5F48C3B-57B5-400E-A79F-A19983571666}"/>
                  </a:ext>
                </a:extLst>
              </p:cNvPr>
              <p:cNvSpPr/>
              <p:nvPr userDrawn="1"/>
            </p:nvSpPr>
            <p:spPr>
              <a:xfrm>
                <a:off x="6586590" y="4420823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530" name="Rektangel 529">
                <a:extLst>
                  <a:ext uri="{FF2B5EF4-FFF2-40B4-BE49-F238E27FC236}">
                    <a16:creationId xmlns:a16="http://schemas.microsoft.com/office/drawing/2014/main" id="{58127A49-5404-47DB-8E2F-39912ED1F3F2}"/>
                  </a:ext>
                </a:extLst>
              </p:cNvPr>
              <p:cNvSpPr/>
              <p:nvPr userDrawn="1"/>
            </p:nvSpPr>
            <p:spPr>
              <a:xfrm>
                <a:off x="6639567" y="4420823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</p:grpSp>
        <p:grpSp>
          <p:nvGrpSpPr>
            <p:cNvPr id="509" name="Gruppe 508">
              <a:extLst>
                <a:ext uri="{FF2B5EF4-FFF2-40B4-BE49-F238E27FC236}">
                  <a16:creationId xmlns:a16="http://schemas.microsoft.com/office/drawing/2014/main" id="{78976A30-D8D9-4AF1-A115-60CF85FB28A6}"/>
                </a:ext>
              </a:extLst>
            </p:cNvPr>
            <p:cNvGrpSpPr/>
            <p:nvPr userDrawn="1"/>
          </p:nvGrpSpPr>
          <p:grpSpPr>
            <a:xfrm>
              <a:off x="6586590" y="4945485"/>
              <a:ext cx="99577" cy="130933"/>
              <a:chOff x="6586590" y="4107944"/>
              <a:chExt cx="99577" cy="130933"/>
            </a:xfrm>
          </p:grpSpPr>
          <p:sp>
            <p:nvSpPr>
              <p:cNvPr id="524" name="Rektangel 523">
                <a:extLst>
                  <a:ext uri="{FF2B5EF4-FFF2-40B4-BE49-F238E27FC236}">
                    <a16:creationId xmlns:a16="http://schemas.microsoft.com/office/drawing/2014/main" id="{39D0AD58-8746-4240-BCC5-9C28F3D9759D}"/>
                  </a:ext>
                </a:extLst>
              </p:cNvPr>
              <p:cNvSpPr/>
              <p:nvPr userDrawn="1"/>
            </p:nvSpPr>
            <p:spPr>
              <a:xfrm>
                <a:off x="6586590" y="4161652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525" name="Rektangel 524">
                <a:extLst>
                  <a:ext uri="{FF2B5EF4-FFF2-40B4-BE49-F238E27FC236}">
                    <a16:creationId xmlns:a16="http://schemas.microsoft.com/office/drawing/2014/main" id="{2D053CD5-1557-424C-81D8-9262BEA85DF8}"/>
                  </a:ext>
                </a:extLst>
              </p:cNvPr>
              <p:cNvSpPr/>
              <p:nvPr userDrawn="1"/>
            </p:nvSpPr>
            <p:spPr>
              <a:xfrm>
                <a:off x="6639567" y="4161652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526" name="Rektangel: øverste hjørner afrundet 525">
                <a:extLst>
                  <a:ext uri="{FF2B5EF4-FFF2-40B4-BE49-F238E27FC236}">
                    <a16:creationId xmlns:a16="http://schemas.microsoft.com/office/drawing/2014/main" id="{DD90DAF1-17CF-4972-8835-F67EC6E3E211}"/>
                  </a:ext>
                </a:extLst>
              </p:cNvPr>
              <p:cNvSpPr/>
              <p:nvPr userDrawn="1"/>
            </p:nvSpPr>
            <p:spPr>
              <a:xfrm>
                <a:off x="6586590" y="4107944"/>
                <a:ext cx="99577" cy="48797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</p:grpSp>
        <p:grpSp>
          <p:nvGrpSpPr>
            <p:cNvPr id="510" name="Gruppe 509">
              <a:extLst>
                <a:ext uri="{FF2B5EF4-FFF2-40B4-BE49-F238E27FC236}">
                  <a16:creationId xmlns:a16="http://schemas.microsoft.com/office/drawing/2014/main" id="{AFFE7990-31D2-4B8C-AFED-301B17E73DBD}"/>
                </a:ext>
              </a:extLst>
            </p:cNvPr>
            <p:cNvGrpSpPr/>
            <p:nvPr userDrawn="1"/>
          </p:nvGrpSpPr>
          <p:grpSpPr>
            <a:xfrm>
              <a:off x="6586590" y="5156502"/>
              <a:ext cx="99577" cy="158629"/>
              <a:chOff x="6586590" y="4339419"/>
              <a:chExt cx="99577" cy="158629"/>
            </a:xfrm>
          </p:grpSpPr>
          <p:sp>
            <p:nvSpPr>
              <p:cNvPr id="520" name="Rektangel 519">
                <a:extLst>
                  <a:ext uri="{FF2B5EF4-FFF2-40B4-BE49-F238E27FC236}">
                    <a16:creationId xmlns:a16="http://schemas.microsoft.com/office/drawing/2014/main" id="{642FD02F-1614-4EF4-8251-56F94EA5E554}"/>
                  </a:ext>
                </a:extLst>
              </p:cNvPr>
              <p:cNvSpPr/>
              <p:nvPr userDrawn="1"/>
            </p:nvSpPr>
            <p:spPr>
              <a:xfrm>
                <a:off x="6586590" y="4339419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521" name="Rektangel 520">
                <a:extLst>
                  <a:ext uri="{FF2B5EF4-FFF2-40B4-BE49-F238E27FC236}">
                    <a16:creationId xmlns:a16="http://schemas.microsoft.com/office/drawing/2014/main" id="{5F6224AA-66D9-4F3C-AD2A-46B654B4AF94}"/>
                  </a:ext>
                </a:extLst>
              </p:cNvPr>
              <p:cNvSpPr/>
              <p:nvPr userDrawn="1"/>
            </p:nvSpPr>
            <p:spPr>
              <a:xfrm>
                <a:off x="6639567" y="4339419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522" name="Rektangel 521">
                <a:extLst>
                  <a:ext uri="{FF2B5EF4-FFF2-40B4-BE49-F238E27FC236}">
                    <a16:creationId xmlns:a16="http://schemas.microsoft.com/office/drawing/2014/main" id="{68ECDDE5-1739-4C6A-9E7A-CF68C094D7BA}"/>
                  </a:ext>
                </a:extLst>
              </p:cNvPr>
              <p:cNvSpPr/>
              <p:nvPr userDrawn="1"/>
            </p:nvSpPr>
            <p:spPr>
              <a:xfrm>
                <a:off x="6586590" y="4420823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523" name="Rektangel 522">
                <a:extLst>
                  <a:ext uri="{FF2B5EF4-FFF2-40B4-BE49-F238E27FC236}">
                    <a16:creationId xmlns:a16="http://schemas.microsoft.com/office/drawing/2014/main" id="{D2FA6F5B-9127-4C45-89D7-7935010F262F}"/>
                  </a:ext>
                </a:extLst>
              </p:cNvPr>
              <p:cNvSpPr/>
              <p:nvPr userDrawn="1"/>
            </p:nvSpPr>
            <p:spPr>
              <a:xfrm>
                <a:off x="6639567" y="4420823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</p:grpSp>
        <p:grpSp>
          <p:nvGrpSpPr>
            <p:cNvPr id="511" name="Gruppe 510">
              <a:extLst>
                <a:ext uri="{FF2B5EF4-FFF2-40B4-BE49-F238E27FC236}">
                  <a16:creationId xmlns:a16="http://schemas.microsoft.com/office/drawing/2014/main" id="{BD45FD44-F3BC-4849-9601-CA6AD8851D42}"/>
                </a:ext>
              </a:extLst>
            </p:cNvPr>
            <p:cNvGrpSpPr/>
            <p:nvPr userDrawn="1"/>
          </p:nvGrpSpPr>
          <p:grpSpPr>
            <a:xfrm>
              <a:off x="6586590" y="5395215"/>
              <a:ext cx="99577" cy="130933"/>
              <a:chOff x="6586590" y="4107944"/>
              <a:chExt cx="99577" cy="130933"/>
            </a:xfrm>
          </p:grpSpPr>
          <p:sp>
            <p:nvSpPr>
              <p:cNvPr id="517" name="Rektangel 516">
                <a:extLst>
                  <a:ext uri="{FF2B5EF4-FFF2-40B4-BE49-F238E27FC236}">
                    <a16:creationId xmlns:a16="http://schemas.microsoft.com/office/drawing/2014/main" id="{5F7E2960-7EDD-4022-9C40-B00A20A0631D}"/>
                  </a:ext>
                </a:extLst>
              </p:cNvPr>
              <p:cNvSpPr/>
              <p:nvPr userDrawn="1"/>
            </p:nvSpPr>
            <p:spPr>
              <a:xfrm>
                <a:off x="6586590" y="4161652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518" name="Rektangel 517">
                <a:extLst>
                  <a:ext uri="{FF2B5EF4-FFF2-40B4-BE49-F238E27FC236}">
                    <a16:creationId xmlns:a16="http://schemas.microsoft.com/office/drawing/2014/main" id="{7CB73619-9A2D-4896-8C1F-4E97E04D39B2}"/>
                  </a:ext>
                </a:extLst>
              </p:cNvPr>
              <p:cNvSpPr/>
              <p:nvPr userDrawn="1"/>
            </p:nvSpPr>
            <p:spPr>
              <a:xfrm>
                <a:off x="6639567" y="4161652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519" name="Rektangel: øverste hjørner afrundet 518">
                <a:extLst>
                  <a:ext uri="{FF2B5EF4-FFF2-40B4-BE49-F238E27FC236}">
                    <a16:creationId xmlns:a16="http://schemas.microsoft.com/office/drawing/2014/main" id="{12CDE575-588C-4CA6-8E71-0323DCA76438}"/>
                  </a:ext>
                </a:extLst>
              </p:cNvPr>
              <p:cNvSpPr/>
              <p:nvPr userDrawn="1"/>
            </p:nvSpPr>
            <p:spPr>
              <a:xfrm>
                <a:off x="6586590" y="4107944"/>
                <a:ext cx="99577" cy="48797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</p:grpSp>
        <p:grpSp>
          <p:nvGrpSpPr>
            <p:cNvPr id="512" name="Gruppe 511">
              <a:extLst>
                <a:ext uri="{FF2B5EF4-FFF2-40B4-BE49-F238E27FC236}">
                  <a16:creationId xmlns:a16="http://schemas.microsoft.com/office/drawing/2014/main" id="{391A61A0-D5DA-43BD-A7A3-44117A327FB6}"/>
                </a:ext>
              </a:extLst>
            </p:cNvPr>
            <p:cNvGrpSpPr/>
            <p:nvPr userDrawn="1"/>
          </p:nvGrpSpPr>
          <p:grpSpPr>
            <a:xfrm>
              <a:off x="6586590" y="5606229"/>
              <a:ext cx="99577" cy="158629"/>
              <a:chOff x="6586590" y="4339419"/>
              <a:chExt cx="99577" cy="158629"/>
            </a:xfrm>
          </p:grpSpPr>
          <p:sp>
            <p:nvSpPr>
              <p:cNvPr id="513" name="Rektangel 512">
                <a:extLst>
                  <a:ext uri="{FF2B5EF4-FFF2-40B4-BE49-F238E27FC236}">
                    <a16:creationId xmlns:a16="http://schemas.microsoft.com/office/drawing/2014/main" id="{7D7F0A32-770E-49F2-8729-84A90BA54A62}"/>
                  </a:ext>
                </a:extLst>
              </p:cNvPr>
              <p:cNvSpPr/>
              <p:nvPr userDrawn="1"/>
            </p:nvSpPr>
            <p:spPr>
              <a:xfrm>
                <a:off x="6586590" y="4339419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514" name="Rektangel 513">
                <a:extLst>
                  <a:ext uri="{FF2B5EF4-FFF2-40B4-BE49-F238E27FC236}">
                    <a16:creationId xmlns:a16="http://schemas.microsoft.com/office/drawing/2014/main" id="{7DB3BDBB-C92B-4747-B9A6-861B86DE1AE2}"/>
                  </a:ext>
                </a:extLst>
              </p:cNvPr>
              <p:cNvSpPr/>
              <p:nvPr userDrawn="1"/>
            </p:nvSpPr>
            <p:spPr>
              <a:xfrm>
                <a:off x="6639567" y="4339419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515" name="Rektangel 514">
                <a:extLst>
                  <a:ext uri="{FF2B5EF4-FFF2-40B4-BE49-F238E27FC236}">
                    <a16:creationId xmlns:a16="http://schemas.microsoft.com/office/drawing/2014/main" id="{6121A64A-344E-4B6F-8A15-34168A0BA36C}"/>
                  </a:ext>
                </a:extLst>
              </p:cNvPr>
              <p:cNvSpPr/>
              <p:nvPr userDrawn="1"/>
            </p:nvSpPr>
            <p:spPr>
              <a:xfrm>
                <a:off x="6586590" y="4420823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516" name="Rektangel 515">
                <a:extLst>
                  <a:ext uri="{FF2B5EF4-FFF2-40B4-BE49-F238E27FC236}">
                    <a16:creationId xmlns:a16="http://schemas.microsoft.com/office/drawing/2014/main" id="{E0C515B9-60AD-4FD8-BCB7-65EEF52D9D18}"/>
                  </a:ext>
                </a:extLst>
              </p:cNvPr>
              <p:cNvSpPr/>
              <p:nvPr userDrawn="1"/>
            </p:nvSpPr>
            <p:spPr>
              <a:xfrm>
                <a:off x="6639567" y="4420823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</p:grpSp>
      </p:grpSp>
      <p:grpSp>
        <p:nvGrpSpPr>
          <p:cNvPr id="186" name="Gruppe 185">
            <a:extLst>
              <a:ext uri="{FF2B5EF4-FFF2-40B4-BE49-F238E27FC236}">
                <a16:creationId xmlns:a16="http://schemas.microsoft.com/office/drawing/2014/main" id="{A3E3B51A-20D4-484D-826E-22A4AC81101D}"/>
              </a:ext>
            </a:extLst>
          </p:cNvPr>
          <p:cNvGrpSpPr/>
          <p:nvPr userDrawn="1"/>
        </p:nvGrpSpPr>
        <p:grpSpPr>
          <a:xfrm flipH="1">
            <a:off x="7019767" y="5466888"/>
            <a:ext cx="832613" cy="515242"/>
            <a:chOff x="5878302" y="5164076"/>
            <a:chExt cx="916095" cy="739089"/>
          </a:xfrm>
          <a:solidFill>
            <a:schemeClr val="accent4">
              <a:lumMod val="60000"/>
              <a:lumOff val="40000"/>
            </a:schemeClr>
          </a:solidFill>
        </p:grpSpPr>
        <p:grpSp>
          <p:nvGrpSpPr>
            <p:cNvPr id="187" name="Gruppe 186">
              <a:extLst>
                <a:ext uri="{FF2B5EF4-FFF2-40B4-BE49-F238E27FC236}">
                  <a16:creationId xmlns:a16="http://schemas.microsoft.com/office/drawing/2014/main" id="{97381A96-A053-4781-8B05-9EBA3310E0D9}"/>
                </a:ext>
              </a:extLst>
            </p:cNvPr>
            <p:cNvGrpSpPr/>
            <p:nvPr userDrawn="1"/>
          </p:nvGrpSpPr>
          <p:grpSpPr>
            <a:xfrm>
              <a:off x="5878302" y="5164076"/>
              <a:ext cx="916095" cy="739089"/>
              <a:chOff x="6443096" y="5105724"/>
              <a:chExt cx="916095" cy="739089"/>
            </a:xfrm>
            <a:grpFill/>
          </p:grpSpPr>
          <p:sp>
            <p:nvSpPr>
              <p:cNvPr id="189" name="Rektangel 188">
                <a:extLst>
                  <a:ext uri="{FF2B5EF4-FFF2-40B4-BE49-F238E27FC236}">
                    <a16:creationId xmlns:a16="http://schemas.microsoft.com/office/drawing/2014/main" id="{3EDE9D0A-39A8-4AB7-B2E9-6CCAD0CA6FC6}"/>
                  </a:ext>
                </a:extLst>
              </p:cNvPr>
              <p:cNvSpPr/>
              <p:nvPr userDrawn="1"/>
            </p:nvSpPr>
            <p:spPr>
              <a:xfrm>
                <a:off x="6888875" y="5654998"/>
                <a:ext cx="114680" cy="1898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90" name="Ellipse 189">
                <a:extLst>
                  <a:ext uri="{FF2B5EF4-FFF2-40B4-BE49-F238E27FC236}">
                    <a16:creationId xmlns:a16="http://schemas.microsoft.com/office/drawing/2014/main" id="{51E5522C-96DD-4C4C-90C1-F8911D4B670A}"/>
                  </a:ext>
                </a:extLst>
              </p:cNvPr>
              <p:cNvSpPr/>
              <p:nvPr userDrawn="1"/>
            </p:nvSpPr>
            <p:spPr>
              <a:xfrm>
                <a:off x="6518242" y="5354895"/>
                <a:ext cx="442065" cy="31270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91" name="Ellipse 190">
                <a:extLst>
                  <a:ext uri="{FF2B5EF4-FFF2-40B4-BE49-F238E27FC236}">
                    <a16:creationId xmlns:a16="http://schemas.microsoft.com/office/drawing/2014/main" id="{C4C62C7D-D8BE-4E75-9970-F24D2F1381BD}"/>
                  </a:ext>
                </a:extLst>
              </p:cNvPr>
              <p:cNvSpPr/>
              <p:nvPr userDrawn="1"/>
            </p:nvSpPr>
            <p:spPr>
              <a:xfrm>
                <a:off x="6771860" y="5105724"/>
                <a:ext cx="442065" cy="31270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92" name="Ellipse 191">
                <a:extLst>
                  <a:ext uri="{FF2B5EF4-FFF2-40B4-BE49-F238E27FC236}">
                    <a16:creationId xmlns:a16="http://schemas.microsoft.com/office/drawing/2014/main" id="{4B627D10-4EA6-4B4B-B2BE-5EFA099A1405}"/>
                  </a:ext>
                </a:extLst>
              </p:cNvPr>
              <p:cNvSpPr/>
              <p:nvPr userDrawn="1"/>
            </p:nvSpPr>
            <p:spPr>
              <a:xfrm>
                <a:off x="6443096" y="5189078"/>
                <a:ext cx="565580" cy="31270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93" name="Ellipse 192">
                <a:extLst>
                  <a:ext uri="{FF2B5EF4-FFF2-40B4-BE49-F238E27FC236}">
                    <a16:creationId xmlns:a16="http://schemas.microsoft.com/office/drawing/2014/main" id="{547372E9-0BB3-4768-AF90-0AAD85537C11}"/>
                  </a:ext>
                </a:extLst>
              </p:cNvPr>
              <p:cNvSpPr/>
              <p:nvPr userDrawn="1"/>
            </p:nvSpPr>
            <p:spPr>
              <a:xfrm>
                <a:off x="6949452" y="5235773"/>
                <a:ext cx="409739" cy="31270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</p:grpSp>
        <p:sp>
          <p:nvSpPr>
            <p:cNvPr id="188" name="Ellipse 187">
              <a:extLst>
                <a:ext uri="{FF2B5EF4-FFF2-40B4-BE49-F238E27FC236}">
                  <a16:creationId xmlns:a16="http://schemas.microsoft.com/office/drawing/2014/main" id="{F34CE4EA-AAC0-4BA3-B954-1A606C3141B4}"/>
                </a:ext>
              </a:extLst>
            </p:cNvPr>
            <p:cNvSpPr/>
            <p:nvPr userDrawn="1"/>
          </p:nvSpPr>
          <p:spPr>
            <a:xfrm>
              <a:off x="6181379" y="5392116"/>
              <a:ext cx="442065" cy="39001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</p:grpSp>
      <p:grpSp>
        <p:nvGrpSpPr>
          <p:cNvPr id="541" name="Gruppe 540">
            <a:extLst>
              <a:ext uri="{FF2B5EF4-FFF2-40B4-BE49-F238E27FC236}">
                <a16:creationId xmlns:a16="http://schemas.microsoft.com/office/drawing/2014/main" id="{FC41F19C-BC9A-49F8-B982-60AD6A645885}"/>
              </a:ext>
            </a:extLst>
          </p:cNvPr>
          <p:cNvGrpSpPr/>
          <p:nvPr userDrawn="1"/>
        </p:nvGrpSpPr>
        <p:grpSpPr>
          <a:xfrm>
            <a:off x="5989017" y="5230207"/>
            <a:ext cx="916095" cy="739089"/>
            <a:chOff x="5878302" y="5164076"/>
            <a:chExt cx="916095" cy="739089"/>
          </a:xfrm>
        </p:grpSpPr>
        <p:grpSp>
          <p:nvGrpSpPr>
            <p:cNvPr id="542" name="Gruppe 541">
              <a:extLst>
                <a:ext uri="{FF2B5EF4-FFF2-40B4-BE49-F238E27FC236}">
                  <a16:creationId xmlns:a16="http://schemas.microsoft.com/office/drawing/2014/main" id="{DF86FE1F-EE9C-43EC-9516-A9FF819B9263}"/>
                </a:ext>
              </a:extLst>
            </p:cNvPr>
            <p:cNvGrpSpPr/>
            <p:nvPr userDrawn="1"/>
          </p:nvGrpSpPr>
          <p:grpSpPr>
            <a:xfrm>
              <a:off x="5878302" y="5164076"/>
              <a:ext cx="916095" cy="739089"/>
              <a:chOff x="6443096" y="5105724"/>
              <a:chExt cx="916095" cy="739089"/>
            </a:xfrm>
          </p:grpSpPr>
          <p:sp>
            <p:nvSpPr>
              <p:cNvPr id="544" name="Rektangel 543">
                <a:extLst>
                  <a:ext uri="{FF2B5EF4-FFF2-40B4-BE49-F238E27FC236}">
                    <a16:creationId xmlns:a16="http://schemas.microsoft.com/office/drawing/2014/main" id="{E898AF9A-B010-49F6-8D28-EF7914B30C1E}"/>
                  </a:ext>
                </a:extLst>
              </p:cNvPr>
              <p:cNvSpPr/>
              <p:nvPr userDrawn="1"/>
            </p:nvSpPr>
            <p:spPr>
              <a:xfrm>
                <a:off x="6888875" y="5654998"/>
                <a:ext cx="114680" cy="189815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545" name="Ellipse 544">
                <a:extLst>
                  <a:ext uri="{FF2B5EF4-FFF2-40B4-BE49-F238E27FC236}">
                    <a16:creationId xmlns:a16="http://schemas.microsoft.com/office/drawing/2014/main" id="{A802A087-DAF1-4DF7-9264-2D37AB4973E3}"/>
                  </a:ext>
                </a:extLst>
              </p:cNvPr>
              <p:cNvSpPr/>
              <p:nvPr userDrawn="1"/>
            </p:nvSpPr>
            <p:spPr>
              <a:xfrm>
                <a:off x="6518242" y="5354895"/>
                <a:ext cx="442065" cy="312704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546" name="Ellipse 545">
                <a:extLst>
                  <a:ext uri="{FF2B5EF4-FFF2-40B4-BE49-F238E27FC236}">
                    <a16:creationId xmlns:a16="http://schemas.microsoft.com/office/drawing/2014/main" id="{37DEBFFC-1705-4305-A83C-0C4223E40B80}"/>
                  </a:ext>
                </a:extLst>
              </p:cNvPr>
              <p:cNvSpPr/>
              <p:nvPr userDrawn="1"/>
            </p:nvSpPr>
            <p:spPr>
              <a:xfrm>
                <a:off x="6771860" y="5105724"/>
                <a:ext cx="442065" cy="312704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547" name="Ellipse 546">
                <a:extLst>
                  <a:ext uri="{FF2B5EF4-FFF2-40B4-BE49-F238E27FC236}">
                    <a16:creationId xmlns:a16="http://schemas.microsoft.com/office/drawing/2014/main" id="{214F247A-917A-4ADF-92E1-B15DB347252F}"/>
                  </a:ext>
                </a:extLst>
              </p:cNvPr>
              <p:cNvSpPr/>
              <p:nvPr userDrawn="1"/>
            </p:nvSpPr>
            <p:spPr>
              <a:xfrm>
                <a:off x="6443096" y="5189078"/>
                <a:ext cx="565580" cy="312704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548" name="Ellipse 547">
                <a:extLst>
                  <a:ext uri="{FF2B5EF4-FFF2-40B4-BE49-F238E27FC236}">
                    <a16:creationId xmlns:a16="http://schemas.microsoft.com/office/drawing/2014/main" id="{8A70A2AB-9975-40CE-9DAA-8605F6A077CD}"/>
                  </a:ext>
                </a:extLst>
              </p:cNvPr>
              <p:cNvSpPr/>
              <p:nvPr userDrawn="1"/>
            </p:nvSpPr>
            <p:spPr>
              <a:xfrm>
                <a:off x="6949452" y="5235773"/>
                <a:ext cx="409739" cy="312704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</p:grpSp>
        <p:sp>
          <p:nvSpPr>
            <p:cNvPr id="543" name="Ellipse 542">
              <a:extLst>
                <a:ext uri="{FF2B5EF4-FFF2-40B4-BE49-F238E27FC236}">
                  <a16:creationId xmlns:a16="http://schemas.microsoft.com/office/drawing/2014/main" id="{08F77261-16CD-4A76-AB6F-21D4A0775C46}"/>
                </a:ext>
              </a:extLst>
            </p:cNvPr>
            <p:cNvSpPr/>
            <p:nvPr userDrawn="1"/>
          </p:nvSpPr>
          <p:spPr>
            <a:xfrm>
              <a:off x="6181379" y="5392116"/>
              <a:ext cx="442065" cy="390011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</p:grpSp>
      <p:sp>
        <p:nvSpPr>
          <p:cNvPr id="437" name="Rektangel 436">
            <a:extLst>
              <a:ext uri="{FF2B5EF4-FFF2-40B4-BE49-F238E27FC236}">
                <a16:creationId xmlns:a16="http://schemas.microsoft.com/office/drawing/2014/main" id="{13325374-C58B-4D1E-A038-D0A9429AF6DE}"/>
              </a:ext>
            </a:extLst>
          </p:cNvPr>
          <p:cNvSpPr/>
          <p:nvPr userDrawn="1"/>
        </p:nvSpPr>
        <p:spPr>
          <a:xfrm>
            <a:off x="731837" y="1798498"/>
            <a:ext cx="5106651" cy="4183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200" b="1" dirty="0">
              <a:solidFill>
                <a:schemeClr val="bg2"/>
              </a:solidFill>
            </a:endParaRPr>
          </a:p>
        </p:txBody>
      </p:sp>
      <p:sp>
        <p:nvSpPr>
          <p:cNvPr id="438" name="Pladsholder til tekst 5">
            <a:extLst>
              <a:ext uri="{FF2B5EF4-FFF2-40B4-BE49-F238E27FC236}">
                <a16:creationId xmlns:a16="http://schemas.microsoft.com/office/drawing/2014/main" id="{0EF864C6-C6EA-4973-A318-E9F8DE72ED7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58715" y="1663582"/>
            <a:ext cx="5106988" cy="4183063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bg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sz="1800" dirty="0" err="1">
                <a:solidFill>
                  <a:schemeClr val="bg2"/>
                </a:solidFill>
              </a:rPr>
              <a:t>Lorem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ipsum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dolor</a:t>
            </a:r>
            <a:r>
              <a:rPr lang="da-DK" sz="1800" dirty="0">
                <a:solidFill>
                  <a:schemeClr val="bg2"/>
                </a:solidFill>
              </a:rPr>
              <a:t> sit </a:t>
            </a:r>
            <a:r>
              <a:rPr lang="da-DK" sz="1800" dirty="0" err="1">
                <a:solidFill>
                  <a:schemeClr val="bg2"/>
                </a:solidFill>
              </a:rPr>
              <a:t>amet</a:t>
            </a:r>
            <a:r>
              <a:rPr lang="da-DK" sz="1800" dirty="0">
                <a:solidFill>
                  <a:schemeClr val="bg2"/>
                </a:solidFill>
              </a:rPr>
              <a:t>, </a:t>
            </a:r>
            <a:r>
              <a:rPr lang="da-DK" sz="1800" dirty="0" err="1">
                <a:solidFill>
                  <a:schemeClr val="bg2"/>
                </a:solidFill>
              </a:rPr>
              <a:t>consectetur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adipiscing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elit</a:t>
            </a:r>
            <a:r>
              <a:rPr lang="da-DK" sz="1800" dirty="0">
                <a:solidFill>
                  <a:schemeClr val="bg2"/>
                </a:solidFill>
              </a:rPr>
              <a:t>. Vivamus non eros </a:t>
            </a:r>
            <a:r>
              <a:rPr lang="da-DK" sz="1800" dirty="0" err="1">
                <a:solidFill>
                  <a:schemeClr val="bg2"/>
                </a:solidFill>
              </a:rPr>
              <a:t>quis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urna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mollis</a:t>
            </a:r>
            <a:r>
              <a:rPr lang="da-DK" sz="1800" dirty="0">
                <a:solidFill>
                  <a:schemeClr val="bg2"/>
                </a:solidFill>
              </a:rPr>
              <a:t> finibus. </a:t>
            </a:r>
            <a:r>
              <a:rPr lang="da-DK" sz="1800" dirty="0" err="1">
                <a:solidFill>
                  <a:schemeClr val="bg2"/>
                </a:solidFill>
              </a:rPr>
              <a:t>Nulla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lacinia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ligula</a:t>
            </a:r>
            <a:r>
              <a:rPr lang="da-DK" sz="1800" dirty="0">
                <a:solidFill>
                  <a:schemeClr val="bg2"/>
                </a:solidFill>
              </a:rPr>
              <a:t> ut </a:t>
            </a:r>
            <a:r>
              <a:rPr lang="da-DK" sz="1800" dirty="0" err="1">
                <a:solidFill>
                  <a:schemeClr val="bg2"/>
                </a:solidFill>
              </a:rPr>
              <a:t>eleifend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vestibulum</a:t>
            </a:r>
            <a:r>
              <a:rPr lang="da-DK" sz="1800" dirty="0">
                <a:solidFill>
                  <a:schemeClr val="bg2"/>
                </a:solidFill>
              </a:rPr>
              <a:t>. </a:t>
            </a:r>
            <a:r>
              <a:rPr lang="da-DK" sz="1800" dirty="0" err="1">
                <a:solidFill>
                  <a:schemeClr val="bg2"/>
                </a:solidFill>
              </a:rPr>
              <a:t>Nullam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semper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mollis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dolor</a:t>
            </a:r>
            <a:r>
              <a:rPr lang="da-DK" sz="1800" dirty="0">
                <a:solidFill>
                  <a:schemeClr val="bg2"/>
                </a:solidFill>
              </a:rPr>
              <a:t> et </a:t>
            </a:r>
            <a:r>
              <a:rPr lang="da-DK" sz="1800" dirty="0" err="1">
                <a:solidFill>
                  <a:schemeClr val="bg2"/>
                </a:solidFill>
              </a:rPr>
              <a:t>fermentum</a:t>
            </a:r>
            <a:r>
              <a:rPr lang="da-DK" sz="1800" dirty="0">
                <a:solidFill>
                  <a:schemeClr val="bg2"/>
                </a:solidFill>
              </a:rPr>
              <a:t>. </a:t>
            </a:r>
            <a:endParaRPr lang="da-DK" sz="800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78657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93">
          <p15:clr>
            <a:srgbClr val="A4A3A4"/>
          </p15:clr>
        </p15:guide>
        <p15:guide id="4" pos="461">
          <p15:clr>
            <a:srgbClr val="A4A3A4"/>
          </p15:clr>
        </p15:guide>
        <p15:guide id="5" pos="7287">
          <p15:clr>
            <a:srgbClr val="A4A3A4"/>
          </p15:clr>
        </p15:guide>
        <p15:guide id="6" pos="7219">
          <p15:clr>
            <a:srgbClr val="A4A3A4"/>
          </p15:clr>
        </p15:guide>
        <p15:guide id="7" orient="horz" pos="981">
          <p15:clr>
            <a:srgbClr val="A4A3A4"/>
          </p15:clr>
        </p15:guide>
        <p15:guide id="8" orient="horz" pos="3838">
          <p15:clr>
            <a:srgbClr val="A4A3A4"/>
          </p15:clr>
        </p15:guide>
        <p15:guide id="9" orient="horz" pos="3770">
          <p15:clr>
            <a:srgbClr val="A4A3A4"/>
          </p15:clr>
        </p15:guide>
        <p15:guide id="10" orient="horz" pos="1049">
          <p15:clr>
            <a:srgbClr val="A4A3A4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nmark - bei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4" name="Objekt 3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11">
            <a:extLst>
              <a:ext uri="{FF2B5EF4-FFF2-40B4-BE49-F238E27FC236}">
                <a16:creationId xmlns:a16="http://schemas.microsoft.com/office/drawing/2014/main" id="{C01F24CB-F56C-412B-B35C-126AC1BFB968}"/>
              </a:ext>
            </a:extLst>
          </p:cNvPr>
          <p:cNvSpPr/>
          <p:nvPr userDrawn="1"/>
        </p:nvSpPr>
        <p:spPr>
          <a:xfrm>
            <a:off x="623888" y="1557337"/>
            <a:ext cx="10944224" cy="4535488"/>
          </a:xfrm>
          <a:prstGeom prst="rect">
            <a:avLst/>
          </a:prstGeom>
          <a:solidFill>
            <a:srgbClr val="EEE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000" b="1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Titel 11"/>
          <p:cNvSpPr>
            <a:spLocks noGrp="1"/>
          </p:cNvSpPr>
          <p:nvPr>
            <p:ph type="title" hasCustomPrompt="1"/>
          </p:nvPr>
        </p:nvSpPr>
        <p:spPr>
          <a:xfrm>
            <a:off x="623888" y="404665"/>
            <a:ext cx="10944224" cy="978729"/>
          </a:xfrm>
          <a:prstGeom prst="rect">
            <a:avLst/>
          </a:prstGeom>
        </p:spPr>
        <p:txBody>
          <a:bodyPr vert="horz" wrap="square" lIns="0">
            <a:spAutoFit/>
          </a:bodyPr>
          <a:lstStyle>
            <a:lvl1pPr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da-DK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Overskrift med mulighed for at fremhæve elementer med </a:t>
            </a:r>
            <a:r>
              <a:rPr lang="da-DK" sz="3200" b="1" dirty="0">
                <a:solidFill>
                  <a:srgbClr val="00502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grøn</a:t>
            </a:r>
            <a:endParaRPr lang="da-DK" sz="32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8" name="Rektangel 77">
            <a:extLst>
              <a:ext uri="{FF2B5EF4-FFF2-40B4-BE49-F238E27FC236}">
                <a16:creationId xmlns:a16="http://schemas.microsoft.com/office/drawing/2014/main" id="{806BC1D7-87BB-4439-B5AC-4EF5C6AA5FAE}"/>
              </a:ext>
            </a:extLst>
          </p:cNvPr>
          <p:cNvSpPr/>
          <p:nvPr/>
        </p:nvSpPr>
        <p:spPr>
          <a:xfrm>
            <a:off x="731837" y="1798498"/>
            <a:ext cx="5106651" cy="41832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200" b="1" dirty="0">
              <a:solidFill>
                <a:schemeClr val="bg2"/>
              </a:solidFill>
            </a:endParaRPr>
          </a:p>
        </p:txBody>
      </p:sp>
      <p:sp>
        <p:nvSpPr>
          <p:cNvPr id="79" name="Rektangel 78">
            <a:extLst>
              <a:ext uri="{FF2B5EF4-FFF2-40B4-BE49-F238E27FC236}">
                <a16:creationId xmlns:a16="http://schemas.microsoft.com/office/drawing/2014/main" id="{5ACB7A86-00AE-4D1B-9D2F-A74E966C2F31}"/>
              </a:ext>
            </a:extLst>
          </p:cNvPr>
          <p:cNvSpPr/>
          <p:nvPr/>
        </p:nvSpPr>
        <p:spPr>
          <a:xfrm>
            <a:off x="858715" y="1663582"/>
            <a:ext cx="5106655" cy="418268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200" b="1" dirty="0">
              <a:solidFill>
                <a:schemeClr val="accent4"/>
              </a:solidFill>
            </a:endParaRP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A3F621A5-27D3-458B-845C-ED015E62B83E}"/>
              </a:ext>
            </a:extLst>
          </p:cNvPr>
          <p:cNvSpPr/>
          <p:nvPr userDrawn="1"/>
        </p:nvSpPr>
        <p:spPr>
          <a:xfrm>
            <a:off x="6406816" y="3732558"/>
            <a:ext cx="135048" cy="226902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58" name="Ellipse 57">
            <a:extLst>
              <a:ext uri="{FF2B5EF4-FFF2-40B4-BE49-F238E27FC236}">
                <a16:creationId xmlns:a16="http://schemas.microsoft.com/office/drawing/2014/main" id="{32A32177-A624-423C-BEBD-3E6C79062DB9}"/>
              </a:ext>
            </a:extLst>
          </p:cNvPr>
          <p:cNvSpPr/>
          <p:nvPr userDrawn="1"/>
        </p:nvSpPr>
        <p:spPr>
          <a:xfrm>
            <a:off x="6683467" y="4792167"/>
            <a:ext cx="135048" cy="226902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pic>
        <p:nvPicPr>
          <p:cNvPr id="59" name="Billede 58">
            <a:extLst>
              <a:ext uri="{FF2B5EF4-FFF2-40B4-BE49-F238E27FC236}">
                <a16:creationId xmlns:a16="http://schemas.microsoft.com/office/drawing/2014/main" id="{9907A31F-84CB-46B9-A51F-B9A9B7A14AD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13809" y="1683337"/>
            <a:ext cx="3517722" cy="4284000"/>
          </a:xfrm>
          <a:prstGeom prst="rect">
            <a:avLst/>
          </a:prstGeom>
          <a:noFill/>
        </p:spPr>
      </p:pic>
      <p:pic>
        <p:nvPicPr>
          <p:cNvPr id="66" name="Billede 65">
            <a:extLst>
              <a:ext uri="{FF2B5EF4-FFF2-40B4-BE49-F238E27FC236}">
                <a16:creationId xmlns:a16="http://schemas.microsoft.com/office/drawing/2014/main" id="{135527D2-CCAE-41A4-AE7D-5CAE470570E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07793" y="1661564"/>
            <a:ext cx="3517900" cy="4284663"/>
          </a:xfrm>
          <a:prstGeom prst="rect">
            <a:avLst/>
          </a:prstGeom>
        </p:spPr>
      </p:pic>
      <p:sp>
        <p:nvSpPr>
          <p:cNvPr id="65" name="Rektangel 64">
            <a:extLst>
              <a:ext uri="{FF2B5EF4-FFF2-40B4-BE49-F238E27FC236}">
                <a16:creationId xmlns:a16="http://schemas.microsoft.com/office/drawing/2014/main" id="{C4DADF23-8322-4ECE-B7C9-F264F8D4FE67}"/>
              </a:ext>
            </a:extLst>
          </p:cNvPr>
          <p:cNvSpPr/>
          <p:nvPr userDrawn="1"/>
        </p:nvSpPr>
        <p:spPr>
          <a:xfrm>
            <a:off x="9605127" y="1950812"/>
            <a:ext cx="1243975" cy="97486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200" b="1" dirty="0">
              <a:solidFill>
                <a:schemeClr val="bg2"/>
              </a:solidFill>
            </a:endParaRPr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79A0D0BE-F722-48CC-83D2-C6BF1D28BF1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58838" y="1663700"/>
            <a:ext cx="5106988" cy="418306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anchor="ctr" anchorCtr="0"/>
          <a:lstStyle>
            <a:lvl1pPr marL="0" indent="0" algn="ctr">
              <a:buNone/>
              <a:defRPr sz="1800">
                <a:solidFill>
                  <a:schemeClr val="accent4"/>
                </a:solidFill>
              </a:defRPr>
            </a:lvl1pPr>
          </a:lstStyle>
          <a:p>
            <a:pPr marL="0" lvl="0" algn="ctr"/>
            <a:r>
              <a:rPr lang="da-DK" dirty="0" err="1">
                <a:solidFill>
                  <a:schemeClr val="accent4"/>
                </a:solidFill>
              </a:rPr>
              <a:t>Lorem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ipsum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dolor</a:t>
            </a:r>
            <a:r>
              <a:rPr lang="da-DK" dirty="0">
                <a:solidFill>
                  <a:schemeClr val="accent4"/>
                </a:solidFill>
              </a:rPr>
              <a:t> sit </a:t>
            </a:r>
            <a:r>
              <a:rPr lang="da-DK" dirty="0" err="1">
                <a:solidFill>
                  <a:schemeClr val="accent4"/>
                </a:solidFill>
              </a:rPr>
              <a:t>amet</a:t>
            </a:r>
            <a:r>
              <a:rPr lang="da-DK" dirty="0">
                <a:solidFill>
                  <a:schemeClr val="accent4"/>
                </a:solidFill>
              </a:rPr>
              <a:t>, </a:t>
            </a:r>
            <a:r>
              <a:rPr lang="da-DK" dirty="0" err="1">
                <a:solidFill>
                  <a:schemeClr val="accent4"/>
                </a:solidFill>
              </a:rPr>
              <a:t>consectetur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adipiscing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elit</a:t>
            </a:r>
            <a:r>
              <a:rPr lang="da-DK" dirty="0">
                <a:solidFill>
                  <a:schemeClr val="accent4"/>
                </a:solidFill>
              </a:rPr>
              <a:t>. Vivamus non eros </a:t>
            </a:r>
            <a:r>
              <a:rPr lang="da-DK" dirty="0" err="1">
                <a:solidFill>
                  <a:schemeClr val="accent4"/>
                </a:solidFill>
              </a:rPr>
              <a:t>quis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urna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mollis</a:t>
            </a:r>
            <a:r>
              <a:rPr lang="da-DK" dirty="0">
                <a:solidFill>
                  <a:schemeClr val="accent4"/>
                </a:solidFill>
              </a:rPr>
              <a:t> finibus. </a:t>
            </a:r>
            <a:r>
              <a:rPr lang="da-DK" dirty="0" err="1">
                <a:solidFill>
                  <a:schemeClr val="accent4"/>
                </a:solidFill>
              </a:rPr>
              <a:t>Nulla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lacinia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ligula</a:t>
            </a:r>
            <a:r>
              <a:rPr lang="da-DK" dirty="0">
                <a:solidFill>
                  <a:schemeClr val="accent4"/>
                </a:solidFill>
              </a:rPr>
              <a:t> ut </a:t>
            </a:r>
            <a:r>
              <a:rPr lang="da-DK" dirty="0" err="1">
                <a:solidFill>
                  <a:schemeClr val="accent4"/>
                </a:solidFill>
              </a:rPr>
              <a:t>eleifend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vestibulum</a:t>
            </a:r>
            <a:r>
              <a:rPr lang="da-DK" dirty="0">
                <a:solidFill>
                  <a:schemeClr val="accent4"/>
                </a:solidFill>
              </a:rPr>
              <a:t>. </a:t>
            </a:r>
            <a:r>
              <a:rPr lang="da-DK" dirty="0" err="1">
                <a:solidFill>
                  <a:schemeClr val="accent4"/>
                </a:solidFill>
              </a:rPr>
              <a:t>Nullam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semper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mollis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dolor</a:t>
            </a:r>
            <a:r>
              <a:rPr lang="da-DK" dirty="0">
                <a:solidFill>
                  <a:schemeClr val="accent4"/>
                </a:solidFill>
              </a:rPr>
              <a:t> et </a:t>
            </a:r>
            <a:r>
              <a:rPr lang="da-DK" dirty="0" err="1">
                <a:solidFill>
                  <a:schemeClr val="accent4"/>
                </a:solidFill>
              </a:rPr>
              <a:t>fermentum</a:t>
            </a:r>
            <a:r>
              <a:rPr lang="da-DK" dirty="0">
                <a:solidFill>
                  <a:schemeClr val="accent4"/>
                </a:solidFill>
              </a:rPr>
              <a:t>. </a:t>
            </a:r>
            <a:endParaRPr lang="da-DK" sz="1000" b="1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14501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93">
          <p15:clr>
            <a:srgbClr val="A4A3A4"/>
          </p15:clr>
        </p15:guide>
        <p15:guide id="4" pos="461">
          <p15:clr>
            <a:srgbClr val="A4A3A4"/>
          </p15:clr>
        </p15:guide>
        <p15:guide id="5" pos="7287">
          <p15:clr>
            <a:srgbClr val="A4A3A4"/>
          </p15:clr>
        </p15:guide>
        <p15:guide id="6" pos="7219">
          <p15:clr>
            <a:srgbClr val="A4A3A4"/>
          </p15:clr>
        </p15:guide>
        <p15:guide id="7" orient="horz" pos="981">
          <p15:clr>
            <a:srgbClr val="A4A3A4"/>
          </p15:clr>
        </p15:guide>
        <p15:guide id="8" orient="horz" pos="3838">
          <p15:clr>
            <a:srgbClr val="A4A3A4"/>
          </p15:clr>
        </p15:guide>
        <p15:guide id="9" orient="horz" pos="3770">
          <p15:clr>
            <a:srgbClr val="A4A3A4"/>
          </p15:clr>
        </p15:guide>
        <p15:guide id="10" orient="horz" pos="1049">
          <p15:clr>
            <a:srgbClr val="A4A3A4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nmark - grø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4" name="Objekt 3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11">
            <a:extLst>
              <a:ext uri="{FF2B5EF4-FFF2-40B4-BE49-F238E27FC236}">
                <a16:creationId xmlns:a16="http://schemas.microsoft.com/office/drawing/2014/main" id="{C01F24CB-F56C-412B-B35C-126AC1BFB968}"/>
              </a:ext>
            </a:extLst>
          </p:cNvPr>
          <p:cNvSpPr/>
          <p:nvPr userDrawn="1"/>
        </p:nvSpPr>
        <p:spPr>
          <a:xfrm>
            <a:off x="623888" y="1557337"/>
            <a:ext cx="10944224" cy="4535488"/>
          </a:xfrm>
          <a:prstGeom prst="rect">
            <a:avLst/>
          </a:prstGeom>
          <a:solidFill>
            <a:srgbClr val="EEE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000" b="1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Titel 11"/>
          <p:cNvSpPr>
            <a:spLocks noGrp="1"/>
          </p:cNvSpPr>
          <p:nvPr>
            <p:ph type="title" hasCustomPrompt="1"/>
          </p:nvPr>
        </p:nvSpPr>
        <p:spPr>
          <a:xfrm>
            <a:off x="623888" y="404665"/>
            <a:ext cx="10944224" cy="978729"/>
          </a:xfrm>
          <a:prstGeom prst="rect">
            <a:avLst/>
          </a:prstGeom>
        </p:spPr>
        <p:txBody>
          <a:bodyPr vert="horz" wrap="square" lIns="0">
            <a:spAutoFit/>
          </a:bodyPr>
          <a:lstStyle>
            <a:lvl1pPr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da-DK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Overskrift med mulighed for at fremhæve elementer med </a:t>
            </a:r>
            <a:r>
              <a:rPr lang="da-DK" sz="3200" b="1" dirty="0">
                <a:solidFill>
                  <a:srgbClr val="00502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grøn</a:t>
            </a:r>
            <a:endParaRPr lang="da-DK" sz="32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A3F621A5-27D3-458B-845C-ED015E62B83E}"/>
              </a:ext>
            </a:extLst>
          </p:cNvPr>
          <p:cNvSpPr/>
          <p:nvPr userDrawn="1"/>
        </p:nvSpPr>
        <p:spPr>
          <a:xfrm>
            <a:off x="6406816" y="3732558"/>
            <a:ext cx="135048" cy="226902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58" name="Ellipse 57">
            <a:extLst>
              <a:ext uri="{FF2B5EF4-FFF2-40B4-BE49-F238E27FC236}">
                <a16:creationId xmlns:a16="http://schemas.microsoft.com/office/drawing/2014/main" id="{32A32177-A624-423C-BEBD-3E6C79062DB9}"/>
              </a:ext>
            </a:extLst>
          </p:cNvPr>
          <p:cNvSpPr/>
          <p:nvPr userDrawn="1"/>
        </p:nvSpPr>
        <p:spPr>
          <a:xfrm>
            <a:off x="6683467" y="4792167"/>
            <a:ext cx="135048" cy="226902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pic>
        <p:nvPicPr>
          <p:cNvPr id="59" name="Billede 58">
            <a:extLst>
              <a:ext uri="{FF2B5EF4-FFF2-40B4-BE49-F238E27FC236}">
                <a16:creationId xmlns:a16="http://schemas.microsoft.com/office/drawing/2014/main" id="{9907A31F-84CB-46B9-A51F-B9A9B7A14AD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13809" y="1683337"/>
            <a:ext cx="3517722" cy="4284000"/>
          </a:xfrm>
          <a:prstGeom prst="rect">
            <a:avLst/>
          </a:prstGeom>
          <a:noFill/>
        </p:spPr>
      </p:pic>
      <p:pic>
        <p:nvPicPr>
          <p:cNvPr id="66" name="Billede 65">
            <a:extLst>
              <a:ext uri="{FF2B5EF4-FFF2-40B4-BE49-F238E27FC236}">
                <a16:creationId xmlns:a16="http://schemas.microsoft.com/office/drawing/2014/main" id="{135527D2-CCAE-41A4-AE7D-5CAE470570E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07793" y="1661564"/>
            <a:ext cx="3517900" cy="4284663"/>
          </a:xfrm>
          <a:prstGeom prst="rect">
            <a:avLst/>
          </a:prstGeom>
        </p:spPr>
      </p:pic>
      <p:sp>
        <p:nvSpPr>
          <p:cNvPr id="65" name="Rektangel 64">
            <a:extLst>
              <a:ext uri="{FF2B5EF4-FFF2-40B4-BE49-F238E27FC236}">
                <a16:creationId xmlns:a16="http://schemas.microsoft.com/office/drawing/2014/main" id="{C4DADF23-8322-4ECE-B7C9-F264F8D4FE67}"/>
              </a:ext>
            </a:extLst>
          </p:cNvPr>
          <p:cNvSpPr/>
          <p:nvPr userDrawn="1"/>
        </p:nvSpPr>
        <p:spPr>
          <a:xfrm>
            <a:off x="9605127" y="1950812"/>
            <a:ext cx="1243975" cy="97486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200" b="1" dirty="0">
              <a:solidFill>
                <a:schemeClr val="bg2"/>
              </a:solidFill>
            </a:endParaRPr>
          </a:p>
        </p:txBody>
      </p:sp>
      <p:sp>
        <p:nvSpPr>
          <p:cNvPr id="13" name="Rektangel 12">
            <a:extLst>
              <a:ext uri="{FF2B5EF4-FFF2-40B4-BE49-F238E27FC236}">
                <a16:creationId xmlns:a16="http://schemas.microsoft.com/office/drawing/2014/main" id="{7262035C-AEE4-4EA1-B99D-63BE40C1CA1C}"/>
              </a:ext>
            </a:extLst>
          </p:cNvPr>
          <p:cNvSpPr/>
          <p:nvPr userDrawn="1"/>
        </p:nvSpPr>
        <p:spPr>
          <a:xfrm>
            <a:off x="731837" y="1798498"/>
            <a:ext cx="5106651" cy="4183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200" b="1" dirty="0">
              <a:solidFill>
                <a:schemeClr val="bg2"/>
              </a:solidFill>
            </a:endParaRPr>
          </a:p>
        </p:txBody>
      </p:sp>
      <p:sp>
        <p:nvSpPr>
          <p:cNvPr id="14" name="Pladsholder til tekst 5">
            <a:extLst>
              <a:ext uri="{FF2B5EF4-FFF2-40B4-BE49-F238E27FC236}">
                <a16:creationId xmlns:a16="http://schemas.microsoft.com/office/drawing/2014/main" id="{5CB96E51-8059-42A4-9DDC-61FA9C89C32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58715" y="1663582"/>
            <a:ext cx="5106988" cy="4183063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bg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sz="1800" dirty="0" err="1">
                <a:solidFill>
                  <a:schemeClr val="bg2"/>
                </a:solidFill>
              </a:rPr>
              <a:t>Lorem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ipsum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dolor</a:t>
            </a:r>
            <a:r>
              <a:rPr lang="da-DK" sz="1800" dirty="0">
                <a:solidFill>
                  <a:schemeClr val="bg2"/>
                </a:solidFill>
              </a:rPr>
              <a:t> sit </a:t>
            </a:r>
            <a:r>
              <a:rPr lang="da-DK" sz="1800" dirty="0" err="1">
                <a:solidFill>
                  <a:schemeClr val="bg2"/>
                </a:solidFill>
              </a:rPr>
              <a:t>amet</a:t>
            </a:r>
            <a:r>
              <a:rPr lang="da-DK" sz="1800" dirty="0">
                <a:solidFill>
                  <a:schemeClr val="bg2"/>
                </a:solidFill>
              </a:rPr>
              <a:t>, </a:t>
            </a:r>
            <a:r>
              <a:rPr lang="da-DK" sz="1800" dirty="0" err="1">
                <a:solidFill>
                  <a:schemeClr val="bg2"/>
                </a:solidFill>
              </a:rPr>
              <a:t>consectetur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adipiscing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elit</a:t>
            </a:r>
            <a:r>
              <a:rPr lang="da-DK" sz="1800" dirty="0">
                <a:solidFill>
                  <a:schemeClr val="bg2"/>
                </a:solidFill>
              </a:rPr>
              <a:t>. Vivamus non eros </a:t>
            </a:r>
            <a:r>
              <a:rPr lang="da-DK" sz="1800" dirty="0" err="1">
                <a:solidFill>
                  <a:schemeClr val="bg2"/>
                </a:solidFill>
              </a:rPr>
              <a:t>quis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urna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mollis</a:t>
            </a:r>
            <a:r>
              <a:rPr lang="da-DK" sz="1800" dirty="0">
                <a:solidFill>
                  <a:schemeClr val="bg2"/>
                </a:solidFill>
              </a:rPr>
              <a:t> finibus. </a:t>
            </a:r>
            <a:r>
              <a:rPr lang="da-DK" sz="1800" dirty="0" err="1">
                <a:solidFill>
                  <a:schemeClr val="bg2"/>
                </a:solidFill>
              </a:rPr>
              <a:t>Nulla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lacinia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ligula</a:t>
            </a:r>
            <a:r>
              <a:rPr lang="da-DK" sz="1800" dirty="0">
                <a:solidFill>
                  <a:schemeClr val="bg2"/>
                </a:solidFill>
              </a:rPr>
              <a:t> ut </a:t>
            </a:r>
            <a:r>
              <a:rPr lang="da-DK" sz="1800" dirty="0" err="1">
                <a:solidFill>
                  <a:schemeClr val="bg2"/>
                </a:solidFill>
              </a:rPr>
              <a:t>eleifend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vestibulum</a:t>
            </a:r>
            <a:r>
              <a:rPr lang="da-DK" sz="1800" dirty="0">
                <a:solidFill>
                  <a:schemeClr val="bg2"/>
                </a:solidFill>
              </a:rPr>
              <a:t>. </a:t>
            </a:r>
            <a:r>
              <a:rPr lang="da-DK" sz="1800" dirty="0" err="1">
                <a:solidFill>
                  <a:schemeClr val="bg2"/>
                </a:solidFill>
              </a:rPr>
              <a:t>Nullam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semper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mollis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dolor</a:t>
            </a:r>
            <a:r>
              <a:rPr lang="da-DK" sz="1800" dirty="0">
                <a:solidFill>
                  <a:schemeClr val="bg2"/>
                </a:solidFill>
              </a:rPr>
              <a:t> et </a:t>
            </a:r>
            <a:r>
              <a:rPr lang="da-DK" sz="1800" dirty="0" err="1">
                <a:solidFill>
                  <a:schemeClr val="bg2"/>
                </a:solidFill>
              </a:rPr>
              <a:t>fermentum</a:t>
            </a:r>
            <a:r>
              <a:rPr lang="da-DK" sz="1800" dirty="0">
                <a:solidFill>
                  <a:schemeClr val="bg2"/>
                </a:solidFill>
              </a:rPr>
              <a:t>. </a:t>
            </a:r>
            <a:endParaRPr lang="da-DK" sz="800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42593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93">
          <p15:clr>
            <a:srgbClr val="A4A3A4"/>
          </p15:clr>
        </p15:guide>
        <p15:guide id="4" pos="461">
          <p15:clr>
            <a:srgbClr val="A4A3A4"/>
          </p15:clr>
        </p15:guide>
        <p15:guide id="5" pos="7287">
          <p15:clr>
            <a:srgbClr val="A4A3A4"/>
          </p15:clr>
        </p15:guide>
        <p15:guide id="6" pos="7219">
          <p15:clr>
            <a:srgbClr val="A4A3A4"/>
          </p15:clr>
        </p15:guide>
        <p15:guide id="7" orient="horz" pos="981">
          <p15:clr>
            <a:srgbClr val="A4A3A4"/>
          </p15:clr>
        </p15:guide>
        <p15:guide id="8" orient="horz" pos="3838">
          <p15:clr>
            <a:srgbClr val="A4A3A4"/>
          </p15:clr>
        </p15:guide>
        <p15:guide id="9" orient="horz" pos="3770">
          <p15:clr>
            <a:srgbClr val="A4A3A4"/>
          </p15:clr>
        </p15:guide>
        <p15:guide id="10" orient="horz" pos="1049">
          <p15:clr>
            <a:srgbClr val="A4A3A4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AFB4F31-BBBA-4BD5-93EC-AE592451FB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E76C463D-9008-42EA-82EA-696BCDD26E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123621F9-ED6B-4897-8653-AB304A2406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EADC6882-E0A9-46AA-93DB-23E261D4AE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3707D027-4E3C-4346-B201-D3742196C97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>
            <a:extLst>
              <a:ext uri="{FF2B5EF4-FFF2-40B4-BE49-F238E27FC236}">
                <a16:creationId xmlns:a16="http://schemas.microsoft.com/office/drawing/2014/main" id="{87F81B47-62DD-40A7-8D02-0230B3050E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9FBD4-631A-4FA6-B137-B39C284BEBA0}" type="datetime1">
              <a:rPr lang="da-DK" smtClean="0"/>
              <a:t>22-05-2026</a:t>
            </a:fld>
            <a:endParaRPr lang="da-DK"/>
          </a:p>
        </p:txBody>
      </p:sp>
      <p:sp>
        <p:nvSpPr>
          <p:cNvPr id="8" name="Pladsholder til sidefod 7">
            <a:extLst>
              <a:ext uri="{FF2B5EF4-FFF2-40B4-BE49-F238E27FC236}">
                <a16:creationId xmlns:a16="http://schemas.microsoft.com/office/drawing/2014/main" id="{5D476C7F-AA5B-453C-B240-8138272E84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slidenummer 8">
            <a:extLst>
              <a:ext uri="{FF2B5EF4-FFF2-40B4-BE49-F238E27FC236}">
                <a16:creationId xmlns:a16="http://schemas.microsoft.com/office/drawing/2014/main" id="{7CA9F297-B038-46A4-912D-6F54F3806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1C15F-B3FA-4AB0-8D16-C156FEF94E5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9668300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teration - bei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4" name="Objekt 3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11">
            <a:extLst>
              <a:ext uri="{FF2B5EF4-FFF2-40B4-BE49-F238E27FC236}">
                <a16:creationId xmlns:a16="http://schemas.microsoft.com/office/drawing/2014/main" id="{C01F24CB-F56C-412B-B35C-126AC1BFB968}"/>
              </a:ext>
            </a:extLst>
          </p:cNvPr>
          <p:cNvSpPr/>
          <p:nvPr userDrawn="1"/>
        </p:nvSpPr>
        <p:spPr>
          <a:xfrm>
            <a:off x="623888" y="1557337"/>
            <a:ext cx="10944224" cy="4535488"/>
          </a:xfrm>
          <a:prstGeom prst="rect">
            <a:avLst/>
          </a:prstGeom>
          <a:solidFill>
            <a:srgbClr val="EEE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000" b="1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Titel 11"/>
          <p:cNvSpPr>
            <a:spLocks noGrp="1"/>
          </p:cNvSpPr>
          <p:nvPr>
            <p:ph type="title" hasCustomPrompt="1"/>
          </p:nvPr>
        </p:nvSpPr>
        <p:spPr>
          <a:xfrm>
            <a:off x="623888" y="404665"/>
            <a:ext cx="10944224" cy="978729"/>
          </a:xfrm>
          <a:prstGeom prst="rect">
            <a:avLst/>
          </a:prstGeom>
        </p:spPr>
        <p:txBody>
          <a:bodyPr vert="horz" wrap="square" lIns="0">
            <a:spAutoFit/>
          </a:bodyPr>
          <a:lstStyle>
            <a:lvl1pPr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da-DK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Overskrift med mulighed for at fremhæve elementer med </a:t>
            </a:r>
            <a:r>
              <a:rPr lang="da-DK" sz="3200" b="1" dirty="0">
                <a:solidFill>
                  <a:srgbClr val="00502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grøn</a:t>
            </a:r>
            <a:endParaRPr lang="da-DK" sz="32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8" name="Rektangel 77">
            <a:extLst>
              <a:ext uri="{FF2B5EF4-FFF2-40B4-BE49-F238E27FC236}">
                <a16:creationId xmlns:a16="http://schemas.microsoft.com/office/drawing/2014/main" id="{806BC1D7-87BB-4439-B5AC-4EF5C6AA5FAE}"/>
              </a:ext>
            </a:extLst>
          </p:cNvPr>
          <p:cNvSpPr/>
          <p:nvPr/>
        </p:nvSpPr>
        <p:spPr>
          <a:xfrm>
            <a:off x="731837" y="1798498"/>
            <a:ext cx="5106651" cy="41832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200" b="1" dirty="0">
              <a:solidFill>
                <a:schemeClr val="bg2"/>
              </a:solidFill>
            </a:endParaRPr>
          </a:p>
        </p:txBody>
      </p:sp>
      <p:sp>
        <p:nvSpPr>
          <p:cNvPr id="79" name="Rektangel 78">
            <a:extLst>
              <a:ext uri="{FF2B5EF4-FFF2-40B4-BE49-F238E27FC236}">
                <a16:creationId xmlns:a16="http://schemas.microsoft.com/office/drawing/2014/main" id="{5ACB7A86-00AE-4D1B-9D2F-A74E966C2F31}"/>
              </a:ext>
            </a:extLst>
          </p:cNvPr>
          <p:cNvSpPr/>
          <p:nvPr/>
        </p:nvSpPr>
        <p:spPr>
          <a:xfrm>
            <a:off x="858715" y="1663582"/>
            <a:ext cx="5106655" cy="418268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200" b="1" dirty="0">
              <a:solidFill>
                <a:schemeClr val="accent4"/>
              </a:solidFill>
            </a:endParaRPr>
          </a:p>
        </p:txBody>
      </p:sp>
      <p:grpSp>
        <p:nvGrpSpPr>
          <p:cNvPr id="8" name="Gruppe 7">
            <a:extLst>
              <a:ext uri="{FF2B5EF4-FFF2-40B4-BE49-F238E27FC236}">
                <a16:creationId xmlns:a16="http://schemas.microsoft.com/office/drawing/2014/main" id="{A71703CE-220D-420A-A945-8170027FFB47}"/>
              </a:ext>
            </a:extLst>
          </p:cNvPr>
          <p:cNvGrpSpPr/>
          <p:nvPr userDrawn="1"/>
        </p:nvGrpSpPr>
        <p:grpSpPr>
          <a:xfrm>
            <a:off x="5963770" y="1798498"/>
            <a:ext cx="5502413" cy="4107753"/>
            <a:chOff x="2910710" y="1881188"/>
            <a:chExt cx="5502413" cy="4107753"/>
          </a:xfrm>
        </p:grpSpPr>
        <p:sp>
          <p:nvSpPr>
            <p:cNvPr id="9" name="Ellipse 8">
              <a:extLst>
                <a:ext uri="{FF2B5EF4-FFF2-40B4-BE49-F238E27FC236}">
                  <a16:creationId xmlns:a16="http://schemas.microsoft.com/office/drawing/2014/main" id="{7700D184-8DD0-495F-8796-A874067F02A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234934" y="3499752"/>
              <a:ext cx="828000" cy="82800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  <a:effectLst>
              <a:softEdge rad="762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10" name="Cirkel: udhulet 9">
              <a:extLst>
                <a:ext uri="{FF2B5EF4-FFF2-40B4-BE49-F238E27FC236}">
                  <a16:creationId xmlns:a16="http://schemas.microsoft.com/office/drawing/2014/main" id="{72E6DFFF-6CFE-495E-9FDC-32A828A68B3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823326" y="2299839"/>
              <a:ext cx="3689102" cy="3689102"/>
            </a:xfrm>
            <a:prstGeom prst="donut">
              <a:avLst>
                <a:gd name="adj" fmla="val 17723"/>
              </a:avLst>
            </a:prstGeom>
            <a:solidFill>
              <a:schemeClr val="accent4">
                <a:lumMod val="7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>
                <a:solidFill>
                  <a:schemeClr val="tx1"/>
                </a:solidFill>
              </a:endParaRPr>
            </a:p>
          </p:txBody>
        </p:sp>
        <p:sp>
          <p:nvSpPr>
            <p:cNvPr id="11" name="Cirkel: udhulet 10">
              <a:extLst>
                <a:ext uri="{FF2B5EF4-FFF2-40B4-BE49-F238E27FC236}">
                  <a16:creationId xmlns:a16="http://schemas.microsoft.com/office/drawing/2014/main" id="{7F08A1F3-440C-4CE0-AF57-F5EA96FA95D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67213" y="2195177"/>
              <a:ext cx="3689102" cy="3689102"/>
            </a:xfrm>
            <a:prstGeom prst="donut">
              <a:avLst>
                <a:gd name="adj" fmla="val 17723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>
                <a:solidFill>
                  <a:schemeClr val="tx1"/>
                </a:solidFill>
              </a:endParaRPr>
            </a:p>
          </p:txBody>
        </p:sp>
        <p:sp>
          <p:nvSpPr>
            <p:cNvPr id="13" name="Cirkel: udhulet 12">
              <a:extLst>
                <a:ext uri="{FF2B5EF4-FFF2-40B4-BE49-F238E27FC236}">
                  <a16:creationId xmlns:a16="http://schemas.microsoft.com/office/drawing/2014/main" id="{AA25638D-59AB-4A3A-843E-1E9E971657D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11101" y="2090514"/>
              <a:ext cx="3689102" cy="3689102"/>
            </a:xfrm>
            <a:prstGeom prst="donut">
              <a:avLst>
                <a:gd name="adj" fmla="val 17723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>
                <a:solidFill>
                  <a:schemeClr val="tx1"/>
                </a:solidFill>
              </a:endParaRPr>
            </a:p>
          </p:txBody>
        </p:sp>
        <p:sp>
          <p:nvSpPr>
            <p:cNvPr id="14" name="Cirkel: udhulet 13">
              <a:extLst>
                <a:ext uri="{FF2B5EF4-FFF2-40B4-BE49-F238E27FC236}">
                  <a16:creationId xmlns:a16="http://schemas.microsoft.com/office/drawing/2014/main" id="{826E6A6F-15D2-4F59-835E-76C063C727D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54989" y="1985851"/>
              <a:ext cx="3689102" cy="3689102"/>
            </a:xfrm>
            <a:prstGeom prst="donut">
              <a:avLst>
                <a:gd name="adj" fmla="val 17723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>
                <a:solidFill>
                  <a:schemeClr val="tx1"/>
                </a:solidFill>
              </a:endParaRPr>
            </a:p>
          </p:txBody>
        </p:sp>
        <p:sp>
          <p:nvSpPr>
            <p:cNvPr id="15" name="Cirkel: udhulet 14">
              <a:extLst>
                <a:ext uri="{FF2B5EF4-FFF2-40B4-BE49-F238E27FC236}">
                  <a16:creationId xmlns:a16="http://schemas.microsoft.com/office/drawing/2014/main" id="{1E9542CE-83BB-4EF0-BF5D-034717DB789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598877" y="1881188"/>
              <a:ext cx="3689102" cy="3689102"/>
            </a:xfrm>
            <a:prstGeom prst="donut">
              <a:avLst>
                <a:gd name="adj" fmla="val 17723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>
                <a:solidFill>
                  <a:schemeClr val="tx1"/>
                </a:solidFill>
              </a:endParaRPr>
            </a:p>
          </p:txBody>
        </p:sp>
        <p:grpSp>
          <p:nvGrpSpPr>
            <p:cNvPr id="16" name="Gruppe 15">
              <a:extLst>
                <a:ext uri="{FF2B5EF4-FFF2-40B4-BE49-F238E27FC236}">
                  <a16:creationId xmlns:a16="http://schemas.microsoft.com/office/drawing/2014/main" id="{CA0A60DA-DEEB-48CF-BC80-E249053B2B1D}"/>
                </a:ext>
              </a:extLst>
            </p:cNvPr>
            <p:cNvGrpSpPr/>
            <p:nvPr/>
          </p:nvGrpSpPr>
          <p:grpSpPr>
            <a:xfrm>
              <a:off x="5231652" y="3467856"/>
              <a:ext cx="648000" cy="648000"/>
              <a:chOff x="8599090" y="3356383"/>
              <a:chExt cx="648000" cy="648000"/>
            </a:xfrm>
          </p:grpSpPr>
          <p:sp>
            <p:nvSpPr>
              <p:cNvPr id="20" name="Ellipse 19">
                <a:extLst>
                  <a:ext uri="{FF2B5EF4-FFF2-40B4-BE49-F238E27FC236}">
                    <a16:creationId xmlns:a16="http://schemas.microsoft.com/office/drawing/2014/main" id="{12BFDEBC-DEDC-4314-8F3E-6F95EF38A27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599090" y="3356383"/>
                <a:ext cx="648000" cy="6480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21" name="Ellipse 20">
                <a:extLst>
                  <a:ext uri="{FF2B5EF4-FFF2-40B4-BE49-F238E27FC236}">
                    <a16:creationId xmlns:a16="http://schemas.microsoft.com/office/drawing/2014/main" id="{6C50A5EB-FEFB-4818-AB11-21512DFBD89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635090" y="3392383"/>
                <a:ext cx="576000" cy="576000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pic>
            <p:nvPicPr>
              <p:cNvPr id="22" name="Grafik 21" descr="Tandhjul">
                <a:extLst>
                  <a:ext uri="{FF2B5EF4-FFF2-40B4-BE49-F238E27FC236}">
                    <a16:creationId xmlns:a16="http://schemas.microsoft.com/office/drawing/2014/main" id="{1423BE69-6EC6-4554-B596-4DA4466AB08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8650500" y="3407793"/>
                <a:ext cx="545181" cy="545181"/>
              </a:xfrm>
              <a:prstGeom prst="rect">
                <a:avLst/>
              </a:prstGeom>
            </p:spPr>
          </p:pic>
        </p:grpSp>
        <p:sp>
          <p:nvSpPr>
            <p:cNvPr id="17" name="Rektangel 16">
              <a:extLst>
                <a:ext uri="{FF2B5EF4-FFF2-40B4-BE49-F238E27FC236}">
                  <a16:creationId xmlns:a16="http://schemas.microsoft.com/office/drawing/2014/main" id="{B948C699-0C1F-4201-82E3-A4F0B823F761}"/>
                </a:ext>
              </a:extLst>
            </p:cNvPr>
            <p:cNvSpPr/>
            <p:nvPr/>
          </p:nvSpPr>
          <p:spPr>
            <a:xfrm>
              <a:off x="2910710" y="1881188"/>
              <a:ext cx="2629030" cy="658800"/>
            </a:xfrm>
            <a:prstGeom prst="rect">
              <a:avLst/>
            </a:prstGeom>
            <a:gradFill>
              <a:gsLst>
                <a:gs pos="100000">
                  <a:schemeClr val="accent4">
                    <a:lumMod val="40000"/>
                    <a:lumOff val="60000"/>
                  </a:schemeClr>
                </a:gs>
                <a:gs pos="60000">
                  <a:schemeClr val="accent4">
                    <a:lumMod val="20000"/>
                    <a:lumOff val="80000"/>
                  </a:schemeClr>
                </a:gs>
                <a:gs pos="100000">
                  <a:schemeClr val="accent4">
                    <a:lumMod val="40000"/>
                    <a:lumOff val="60000"/>
                  </a:schemeClr>
                </a:gs>
              </a:gsLst>
              <a:lin ang="108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18" name="Rektangel 17">
              <a:extLst>
                <a:ext uri="{FF2B5EF4-FFF2-40B4-BE49-F238E27FC236}">
                  <a16:creationId xmlns:a16="http://schemas.microsoft.com/office/drawing/2014/main" id="{434A5811-8A6C-4351-A585-82EC4BA5BE2B}"/>
                </a:ext>
              </a:extLst>
            </p:cNvPr>
            <p:cNvSpPr/>
            <p:nvPr/>
          </p:nvSpPr>
          <p:spPr>
            <a:xfrm>
              <a:off x="5552148" y="4911247"/>
              <a:ext cx="2135817" cy="65880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19" name="Ligebenet trekant 18">
              <a:extLst>
                <a:ext uri="{FF2B5EF4-FFF2-40B4-BE49-F238E27FC236}">
                  <a16:creationId xmlns:a16="http://schemas.microsoft.com/office/drawing/2014/main" id="{4C6CD71B-8122-4EAE-8A9D-BF45723DA382}"/>
                </a:ext>
              </a:extLst>
            </p:cNvPr>
            <p:cNvSpPr/>
            <p:nvPr/>
          </p:nvSpPr>
          <p:spPr>
            <a:xfrm rot="5400000">
              <a:off x="7500607" y="4855068"/>
              <a:ext cx="1063778" cy="761254"/>
            </a:xfrm>
            <a:prstGeom prst="triangle">
              <a:avLst/>
            </a:prstGeom>
            <a:solidFill>
              <a:srgbClr val="D9E5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</p:grp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9B301078-50B8-4A95-9ED9-8681C562ED7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58715" y="1663582"/>
            <a:ext cx="5106988" cy="418306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anchor="ctr" anchorCtr="0"/>
          <a:lstStyle>
            <a:lvl1pPr marL="0" indent="0" algn="ctr">
              <a:buNone/>
              <a:defRPr sz="1800">
                <a:solidFill>
                  <a:schemeClr val="accent4"/>
                </a:solidFill>
              </a:defRPr>
            </a:lvl1pPr>
            <a:lvl2pPr marL="457200" indent="0">
              <a:buNone/>
              <a:defRPr/>
            </a:lvl2pPr>
          </a:lstStyle>
          <a:p>
            <a:pPr marL="0" lvl="0" algn="ctr"/>
            <a:r>
              <a:rPr lang="da-DK" dirty="0" err="1">
                <a:solidFill>
                  <a:schemeClr val="accent4"/>
                </a:solidFill>
              </a:rPr>
              <a:t>Lorem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ipsum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dolor</a:t>
            </a:r>
            <a:r>
              <a:rPr lang="da-DK" dirty="0">
                <a:solidFill>
                  <a:schemeClr val="accent4"/>
                </a:solidFill>
              </a:rPr>
              <a:t> sit </a:t>
            </a:r>
            <a:r>
              <a:rPr lang="da-DK" dirty="0" err="1">
                <a:solidFill>
                  <a:schemeClr val="accent4"/>
                </a:solidFill>
              </a:rPr>
              <a:t>amet</a:t>
            </a:r>
            <a:r>
              <a:rPr lang="da-DK" dirty="0">
                <a:solidFill>
                  <a:schemeClr val="accent4"/>
                </a:solidFill>
              </a:rPr>
              <a:t>, </a:t>
            </a:r>
            <a:r>
              <a:rPr lang="da-DK" dirty="0" err="1">
                <a:solidFill>
                  <a:schemeClr val="accent4"/>
                </a:solidFill>
              </a:rPr>
              <a:t>consectetur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adipiscing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elit</a:t>
            </a:r>
            <a:r>
              <a:rPr lang="da-DK" dirty="0">
                <a:solidFill>
                  <a:schemeClr val="accent4"/>
                </a:solidFill>
              </a:rPr>
              <a:t>. Vivamus non eros </a:t>
            </a:r>
            <a:r>
              <a:rPr lang="da-DK" dirty="0" err="1">
                <a:solidFill>
                  <a:schemeClr val="accent4"/>
                </a:solidFill>
              </a:rPr>
              <a:t>quis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urna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mollis</a:t>
            </a:r>
            <a:r>
              <a:rPr lang="da-DK" dirty="0">
                <a:solidFill>
                  <a:schemeClr val="accent4"/>
                </a:solidFill>
              </a:rPr>
              <a:t> finibus. </a:t>
            </a:r>
            <a:r>
              <a:rPr lang="da-DK" dirty="0" err="1">
                <a:solidFill>
                  <a:schemeClr val="accent4"/>
                </a:solidFill>
              </a:rPr>
              <a:t>Nulla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lacinia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ligula</a:t>
            </a:r>
            <a:r>
              <a:rPr lang="da-DK" dirty="0">
                <a:solidFill>
                  <a:schemeClr val="accent4"/>
                </a:solidFill>
              </a:rPr>
              <a:t> ut </a:t>
            </a:r>
            <a:r>
              <a:rPr lang="da-DK" dirty="0" err="1">
                <a:solidFill>
                  <a:schemeClr val="accent4"/>
                </a:solidFill>
              </a:rPr>
              <a:t>eleifend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vestibulum</a:t>
            </a:r>
            <a:r>
              <a:rPr lang="da-DK" dirty="0">
                <a:solidFill>
                  <a:schemeClr val="accent4"/>
                </a:solidFill>
              </a:rPr>
              <a:t>. </a:t>
            </a:r>
            <a:r>
              <a:rPr lang="da-DK" dirty="0" err="1">
                <a:solidFill>
                  <a:schemeClr val="accent4"/>
                </a:solidFill>
              </a:rPr>
              <a:t>Nullam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semper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mollis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dolor</a:t>
            </a:r>
            <a:r>
              <a:rPr lang="da-DK" dirty="0">
                <a:solidFill>
                  <a:schemeClr val="accent4"/>
                </a:solidFill>
              </a:rPr>
              <a:t> et </a:t>
            </a:r>
            <a:r>
              <a:rPr lang="da-DK" dirty="0" err="1">
                <a:solidFill>
                  <a:schemeClr val="accent4"/>
                </a:solidFill>
              </a:rPr>
              <a:t>fermentum</a:t>
            </a:r>
            <a:r>
              <a:rPr lang="da-DK" dirty="0">
                <a:solidFill>
                  <a:schemeClr val="accent4"/>
                </a:solidFill>
              </a:rPr>
              <a:t>. </a:t>
            </a:r>
            <a:endParaRPr lang="da-DK" sz="1000" b="1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4878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93">
          <p15:clr>
            <a:srgbClr val="A4A3A4"/>
          </p15:clr>
        </p15:guide>
        <p15:guide id="4" pos="461">
          <p15:clr>
            <a:srgbClr val="A4A3A4"/>
          </p15:clr>
        </p15:guide>
        <p15:guide id="5" pos="7287">
          <p15:clr>
            <a:srgbClr val="A4A3A4"/>
          </p15:clr>
        </p15:guide>
        <p15:guide id="6" pos="7219">
          <p15:clr>
            <a:srgbClr val="A4A3A4"/>
          </p15:clr>
        </p15:guide>
        <p15:guide id="7" orient="horz" pos="981">
          <p15:clr>
            <a:srgbClr val="A4A3A4"/>
          </p15:clr>
        </p15:guide>
        <p15:guide id="8" orient="horz" pos="3838">
          <p15:clr>
            <a:srgbClr val="A4A3A4"/>
          </p15:clr>
        </p15:guide>
        <p15:guide id="9" orient="horz" pos="3770">
          <p15:clr>
            <a:srgbClr val="A4A3A4"/>
          </p15:clr>
        </p15:guide>
        <p15:guide id="10" orient="horz" pos="1049">
          <p15:clr>
            <a:srgbClr val="A4A3A4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teration - grø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4" name="Objekt 3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11">
            <a:extLst>
              <a:ext uri="{FF2B5EF4-FFF2-40B4-BE49-F238E27FC236}">
                <a16:creationId xmlns:a16="http://schemas.microsoft.com/office/drawing/2014/main" id="{C01F24CB-F56C-412B-B35C-126AC1BFB968}"/>
              </a:ext>
            </a:extLst>
          </p:cNvPr>
          <p:cNvSpPr/>
          <p:nvPr userDrawn="1"/>
        </p:nvSpPr>
        <p:spPr>
          <a:xfrm>
            <a:off x="623888" y="1557337"/>
            <a:ext cx="10944224" cy="4535488"/>
          </a:xfrm>
          <a:prstGeom prst="rect">
            <a:avLst/>
          </a:prstGeom>
          <a:solidFill>
            <a:srgbClr val="EEE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000" b="1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Titel 11"/>
          <p:cNvSpPr>
            <a:spLocks noGrp="1"/>
          </p:cNvSpPr>
          <p:nvPr>
            <p:ph type="title" hasCustomPrompt="1"/>
          </p:nvPr>
        </p:nvSpPr>
        <p:spPr>
          <a:xfrm>
            <a:off x="623888" y="404665"/>
            <a:ext cx="10944224" cy="978729"/>
          </a:xfrm>
          <a:prstGeom prst="rect">
            <a:avLst/>
          </a:prstGeom>
        </p:spPr>
        <p:txBody>
          <a:bodyPr vert="horz" wrap="square" lIns="0">
            <a:spAutoFit/>
          </a:bodyPr>
          <a:lstStyle>
            <a:lvl1pPr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da-DK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Overskrift med mulighed for at fremhæve elementer med </a:t>
            </a:r>
            <a:r>
              <a:rPr lang="da-DK" sz="3200" b="1" dirty="0">
                <a:solidFill>
                  <a:srgbClr val="00502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grøn</a:t>
            </a:r>
            <a:endParaRPr lang="da-DK" sz="32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8" name="Rektangel 77">
            <a:extLst>
              <a:ext uri="{FF2B5EF4-FFF2-40B4-BE49-F238E27FC236}">
                <a16:creationId xmlns:a16="http://schemas.microsoft.com/office/drawing/2014/main" id="{806BC1D7-87BB-4439-B5AC-4EF5C6AA5FAE}"/>
              </a:ext>
            </a:extLst>
          </p:cNvPr>
          <p:cNvSpPr/>
          <p:nvPr/>
        </p:nvSpPr>
        <p:spPr>
          <a:xfrm>
            <a:off x="731837" y="1798498"/>
            <a:ext cx="5106651" cy="4183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200" b="1" dirty="0">
              <a:solidFill>
                <a:schemeClr val="bg2"/>
              </a:solidFill>
            </a:endParaRPr>
          </a:p>
        </p:txBody>
      </p:sp>
      <p:sp>
        <p:nvSpPr>
          <p:cNvPr id="79" name="Rektangel 78">
            <a:extLst>
              <a:ext uri="{FF2B5EF4-FFF2-40B4-BE49-F238E27FC236}">
                <a16:creationId xmlns:a16="http://schemas.microsoft.com/office/drawing/2014/main" id="{5ACB7A86-00AE-4D1B-9D2F-A74E966C2F31}"/>
              </a:ext>
            </a:extLst>
          </p:cNvPr>
          <p:cNvSpPr/>
          <p:nvPr/>
        </p:nvSpPr>
        <p:spPr>
          <a:xfrm>
            <a:off x="858715" y="1663582"/>
            <a:ext cx="5106655" cy="418268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200" b="1" dirty="0">
              <a:solidFill>
                <a:schemeClr val="accent4"/>
              </a:solidFill>
            </a:endParaRP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7700D184-8DD0-495F-8796-A874067F02A4}"/>
              </a:ext>
            </a:extLst>
          </p:cNvPr>
          <p:cNvSpPr>
            <a:spLocks noChangeAspect="1"/>
          </p:cNvSpPr>
          <p:nvPr/>
        </p:nvSpPr>
        <p:spPr>
          <a:xfrm>
            <a:off x="8287994" y="3417062"/>
            <a:ext cx="828000" cy="82800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softEdge rad="76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10" name="Cirkel: udhulet 9">
            <a:extLst>
              <a:ext uri="{FF2B5EF4-FFF2-40B4-BE49-F238E27FC236}">
                <a16:creationId xmlns:a16="http://schemas.microsoft.com/office/drawing/2014/main" id="{72E6DFFF-6CFE-495E-9FDC-32A828A68B3F}"/>
              </a:ext>
            </a:extLst>
          </p:cNvPr>
          <p:cNvSpPr>
            <a:spLocks noChangeAspect="1"/>
          </p:cNvSpPr>
          <p:nvPr userDrawn="1"/>
        </p:nvSpPr>
        <p:spPr>
          <a:xfrm>
            <a:off x="6876386" y="2217149"/>
            <a:ext cx="3689102" cy="3689102"/>
          </a:xfrm>
          <a:prstGeom prst="donut">
            <a:avLst>
              <a:gd name="adj" fmla="val 17723"/>
            </a:avLst>
          </a:prstGeom>
          <a:solidFill>
            <a:schemeClr val="accent4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>
              <a:solidFill>
                <a:schemeClr val="tx1"/>
              </a:solidFill>
            </a:endParaRPr>
          </a:p>
        </p:txBody>
      </p:sp>
      <p:sp>
        <p:nvSpPr>
          <p:cNvPr id="11" name="Cirkel: udhulet 10">
            <a:extLst>
              <a:ext uri="{FF2B5EF4-FFF2-40B4-BE49-F238E27FC236}">
                <a16:creationId xmlns:a16="http://schemas.microsoft.com/office/drawing/2014/main" id="{7F08A1F3-440C-4CE0-AF57-F5EA96FA95D7}"/>
              </a:ext>
            </a:extLst>
          </p:cNvPr>
          <p:cNvSpPr>
            <a:spLocks noChangeAspect="1"/>
          </p:cNvSpPr>
          <p:nvPr/>
        </p:nvSpPr>
        <p:spPr>
          <a:xfrm>
            <a:off x="6820273" y="2112487"/>
            <a:ext cx="3689102" cy="3689102"/>
          </a:xfrm>
          <a:prstGeom prst="donut">
            <a:avLst>
              <a:gd name="adj" fmla="val 17723"/>
            </a:avLst>
          </a:prstGeom>
          <a:solidFill>
            <a:srgbClr val="334B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>
              <a:solidFill>
                <a:schemeClr val="tx1"/>
              </a:solidFill>
            </a:endParaRPr>
          </a:p>
        </p:txBody>
      </p:sp>
      <p:sp>
        <p:nvSpPr>
          <p:cNvPr id="13" name="Cirkel: udhulet 12">
            <a:extLst>
              <a:ext uri="{FF2B5EF4-FFF2-40B4-BE49-F238E27FC236}">
                <a16:creationId xmlns:a16="http://schemas.microsoft.com/office/drawing/2014/main" id="{AA25638D-59AB-4A3A-843E-1E9E971657D7}"/>
              </a:ext>
            </a:extLst>
          </p:cNvPr>
          <p:cNvSpPr>
            <a:spLocks noChangeAspect="1"/>
          </p:cNvSpPr>
          <p:nvPr/>
        </p:nvSpPr>
        <p:spPr>
          <a:xfrm>
            <a:off x="6764161" y="2007824"/>
            <a:ext cx="3689102" cy="3689102"/>
          </a:xfrm>
          <a:prstGeom prst="donut">
            <a:avLst>
              <a:gd name="adj" fmla="val 17723"/>
            </a:avLst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>
              <a:solidFill>
                <a:schemeClr val="tx1"/>
              </a:solidFill>
            </a:endParaRPr>
          </a:p>
        </p:txBody>
      </p:sp>
      <p:sp>
        <p:nvSpPr>
          <p:cNvPr id="14" name="Cirkel: udhulet 13">
            <a:extLst>
              <a:ext uri="{FF2B5EF4-FFF2-40B4-BE49-F238E27FC236}">
                <a16:creationId xmlns:a16="http://schemas.microsoft.com/office/drawing/2014/main" id="{826E6A6F-15D2-4F59-835E-76C063C727D4}"/>
              </a:ext>
            </a:extLst>
          </p:cNvPr>
          <p:cNvSpPr>
            <a:spLocks noChangeAspect="1"/>
          </p:cNvSpPr>
          <p:nvPr/>
        </p:nvSpPr>
        <p:spPr>
          <a:xfrm>
            <a:off x="6708049" y="1903161"/>
            <a:ext cx="3689102" cy="3689102"/>
          </a:xfrm>
          <a:prstGeom prst="donut">
            <a:avLst>
              <a:gd name="adj" fmla="val 17723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>
              <a:solidFill>
                <a:schemeClr val="tx1"/>
              </a:solidFill>
            </a:endParaRPr>
          </a:p>
        </p:txBody>
      </p:sp>
      <p:sp>
        <p:nvSpPr>
          <p:cNvPr id="15" name="Cirkel: udhulet 14">
            <a:extLst>
              <a:ext uri="{FF2B5EF4-FFF2-40B4-BE49-F238E27FC236}">
                <a16:creationId xmlns:a16="http://schemas.microsoft.com/office/drawing/2014/main" id="{1E9542CE-83BB-4EF0-BF5D-034717DB789B}"/>
              </a:ext>
            </a:extLst>
          </p:cNvPr>
          <p:cNvSpPr>
            <a:spLocks noChangeAspect="1"/>
          </p:cNvSpPr>
          <p:nvPr/>
        </p:nvSpPr>
        <p:spPr>
          <a:xfrm>
            <a:off x="6651937" y="1798498"/>
            <a:ext cx="3689102" cy="3689102"/>
          </a:xfrm>
          <a:prstGeom prst="donut">
            <a:avLst>
              <a:gd name="adj" fmla="val 17723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>
              <a:solidFill>
                <a:schemeClr val="tx1"/>
              </a:solidFill>
            </a:endParaRPr>
          </a:p>
        </p:txBody>
      </p:sp>
      <p:grpSp>
        <p:nvGrpSpPr>
          <p:cNvPr id="16" name="Gruppe 15">
            <a:extLst>
              <a:ext uri="{FF2B5EF4-FFF2-40B4-BE49-F238E27FC236}">
                <a16:creationId xmlns:a16="http://schemas.microsoft.com/office/drawing/2014/main" id="{CA0A60DA-DEEB-48CF-BC80-E249053B2B1D}"/>
              </a:ext>
            </a:extLst>
          </p:cNvPr>
          <p:cNvGrpSpPr/>
          <p:nvPr/>
        </p:nvGrpSpPr>
        <p:grpSpPr>
          <a:xfrm>
            <a:off x="8284712" y="3385166"/>
            <a:ext cx="648000" cy="648000"/>
            <a:chOff x="8599090" y="3356383"/>
            <a:chExt cx="648000" cy="648000"/>
          </a:xfrm>
        </p:grpSpPr>
        <p:sp>
          <p:nvSpPr>
            <p:cNvPr id="20" name="Ellipse 19">
              <a:extLst>
                <a:ext uri="{FF2B5EF4-FFF2-40B4-BE49-F238E27FC236}">
                  <a16:creationId xmlns:a16="http://schemas.microsoft.com/office/drawing/2014/main" id="{12BFDEBC-DEDC-4314-8F3E-6F95EF38A27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599090" y="3356383"/>
              <a:ext cx="648000" cy="648000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21" name="Ellipse 20">
              <a:extLst>
                <a:ext uri="{FF2B5EF4-FFF2-40B4-BE49-F238E27FC236}">
                  <a16:creationId xmlns:a16="http://schemas.microsoft.com/office/drawing/2014/main" id="{6C50A5EB-FEFB-4818-AB11-21512DFBD89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35090" y="3392383"/>
              <a:ext cx="576000" cy="5760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pic>
          <p:nvPicPr>
            <p:cNvPr id="22" name="Grafik 21" descr="Tandhjul">
              <a:extLst>
                <a:ext uri="{FF2B5EF4-FFF2-40B4-BE49-F238E27FC236}">
                  <a16:creationId xmlns:a16="http://schemas.microsoft.com/office/drawing/2014/main" id="{1423BE69-6EC6-4554-B596-4DA4466AB08D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650500" y="3407793"/>
              <a:ext cx="545181" cy="545181"/>
            </a:xfrm>
            <a:prstGeom prst="rect">
              <a:avLst/>
            </a:prstGeom>
          </p:spPr>
        </p:pic>
      </p:grpSp>
      <p:sp>
        <p:nvSpPr>
          <p:cNvPr id="17" name="Rektangel 16">
            <a:extLst>
              <a:ext uri="{FF2B5EF4-FFF2-40B4-BE49-F238E27FC236}">
                <a16:creationId xmlns:a16="http://schemas.microsoft.com/office/drawing/2014/main" id="{B948C699-0C1F-4201-82E3-A4F0B823F761}"/>
              </a:ext>
            </a:extLst>
          </p:cNvPr>
          <p:cNvSpPr/>
          <p:nvPr/>
        </p:nvSpPr>
        <p:spPr>
          <a:xfrm>
            <a:off x="5963770" y="1798498"/>
            <a:ext cx="2629030" cy="658800"/>
          </a:xfrm>
          <a:prstGeom prst="rect">
            <a:avLst/>
          </a:prstGeom>
          <a:gradFill>
            <a:gsLst>
              <a:gs pos="100000">
                <a:schemeClr val="accent4"/>
              </a:gs>
              <a:gs pos="60000">
                <a:schemeClr val="accent4">
                  <a:lumMod val="60000"/>
                  <a:lumOff val="40000"/>
                </a:schemeClr>
              </a:gs>
              <a:gs pos="100000">
                <a:schemeClr val="accent4">
                  <a:lumMod val="40000"/>
                  <a:lumOff val="60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18" name="Rektangel 17">
            <a:extLst>
              <a:ext uri="{FF2B5EF4-FFF2-40B4-BE49-F238E27FC236}">
                <a16:creationId xmlns:a16="http://schemas.microsoft.com/office/drawing/2014/main" id="{434A5811-8A6C-4351-A585-82EC4BA5BE2B}"/>
              </a:ext>
            </a:extLst>
          </p:cNvPr>
          <p:cNvSpPr/>
          <p:nvPr/>
        </p:nvSpPr>
        <p:spPr>
          <a:xfrm>
            <a:off x="8605208" y="4828557"/>
            <a:ext cx="2135817" cy="6588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19" name="Ligebenet trekant 18">
            <a:extLst>
              <a:ext uri="{FF2B5EF4-FFF2-40B4-BE49-F238E27FC236}">
                <a16:creationId xmlns:a16="http://schemas.microsoft.com/office/drawing/2014/main" id="{4C6CD71B-8122-4EAE-8A9D-BF45723DA382}"/>
              </a:ext>
            </a:extLst>
          </p:cNvPr>
          <p:cNvSpPr/>
          <p:nvPr/>
        </p:nvSpPr>
        <p:spPr>
          <a:xfrm rot="5400000">
            <a:off x="10553667" y="4772378"/>
            <a:ext cx="1063778" cy="761254"/>
          </a:xfrm>
          <a:prstGeom prst="triangl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D9B0696E-50D3-4D72-8E03-B42F14265902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858715" y="1663582"/>
            <a:ext cx="5106988" cy="4183063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bg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sz="1800" dirty="0" err="1">
                <a:solidFill>
                  <a:schemeClr val="bg2"/>
                </a:solidFill>
              </a:rPr>
              <a:t>Lorem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ipsum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dolor</a:t>
            </a:r>
            <a:r>
              <a:rPr lang="da-DK" sz="1800" dirty="0">
                <a:solidFill>
                  <a:schemeClr val="bg2"/>
                </a:solidFill>
              </a:rPr>
              <a:t> sit </a:t>
            </a:r>
            <a:r>
              <a:rPr lang="da-DK" sz="1800" dirty="0" err="1">
                <a:solidFill>
                  <a:schemeClr val="bg2"/>
                </a:solidFill>
              </a:rPr>
              <a:t>amet</a:t>
            </a:r>
            <a:r>
              <a:rPr lang="da-DK" sz="1800" dirty="0">
                <a:solidFill>
                  <a:schemeClr val="bg2"/>
                </a:solidFill>
              </a:rPr>
              <a:t>, </a:t>
            </a:r>
            <a:r>
              <a:rPr lang="da-DK" sz="1800" dirty="0" err="1">
                <a:solidFill>
                  <a:schemeClr val="bg2"/>
                </a:solidFill>
              </a:rPr>
              <a:t>consectetur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adipiscing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elit</a:t>
            </a:r>
            <a:r>
              <a:rPr lang="da-DK" sz="1800" dirty="0">
                <a:solidFill>
                  <a:schemeClr val="bg2"/>
                </a:solidFill>
              </a:rPr>
              <a:t>. Vivamus non eros </a:t>
            </a:r>
            <a:r>
              <a:rPr lang="da-DK" sz="1800" dirty="0" err="1">
                <a:solidFill>
                  <a:schemeClr val="bg2"/>
                </a:solidFill>
              </a:rPr>
              <a:t>quis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urna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mollis</a:t>
            </a:r>
            <a:r>
              <a:rPr lang="da-DK" sz="1800" dirty="0">
                <a:solidFill>
                  <a:schemeClr val="bg2"/>
                </a:solidFill>
              </a:rPr>
              <a:t> finibus. </a:t>
            </a:r>
            <a:r>
              <a:rPr lang="da-DK" sz="1800" dirty="0" err="1">
                <a:solidFill>
                  <a:schemeClr val="bg2"/>
                </a:solidFill>
              </a:rPr>
              <a:t>Nulla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lacinia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ligula</a:t>
            </a:r>
            <a:r>
              <a:rPr lang="da-DK" sz="1800" dirty="0">
                <a:solidFill>
                  <a:schemeClr val="bg2"/>
                </a:solidFill>
              </a:rPr>
              <a:t> ut </a:t>
            </a:r>
            <a:r>
              <a:rPr lang="da-DK" sz="1800" dirty="0" err="1">
                <a:solidFill>
                  <a:schemeClr val="bg2"/>
                </a:solidFill>
              </a:rPr>
              <a:t>eleifend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vestibulum</a:t>
            </a:r>
            <a:r>
              <a:rPr lang="da-DK" sz="1800" dirty="0">
                <a:solidFill>
                  <a:schemeClr val="bg2"/>
                </a:solidFill>
              </a:rPr>
              <a:t>. </a:t>
            </a:r>
            <a:r>
              <a:rPr lang="da-DK" sz="1800" dirty="0" err="1">
                <a:solidFill>
                  <a:schemeClr val="bg2"/>
                </a:solidFill>
              </a:rPr>
              <a:t>Nullam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semper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mollis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dolor</a:t>
            </a:r>
            <a:r>
              <a:rPr lang="da-DK" sz="1800" dirty="0">
                <a:solidFill>
                  <a:schemeClr val="bg2"/>
                </a:solidFill>
              </a:rPr>
              <a:t> et </a:t>
            </a:r>
            <a:r>
              <a:rPr lang="da-DK" sz="1800" dirty="0" err="1">
                <a:solidFill>
                  <a:schemeClr val="bg2"/>
                </a:solidFill>
              </a:rPr>
              <a:t>fermentum</a:t>
            </a:r>
            <a:r>
              <a:rPr lang="da-DK" sz="1800" dirty="0">
                <a:solidFill>
                  <a:schemeClr val="bg2"/>
                </a:solidFill>
              </a:rPr>
              <a:t>. </a:t>
            </a:r>
            <a:endParaRPr lang="da-DK" sz="800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49487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93">
          <p15:clr>
            <a:srgbClr val="A4A3A4"/>
          </p15:clr>
        </p15:guide>
        <p15:guide id="4" pos="461">
          <p15:clr>
            <a:srgbClr val="A4A3A4"/>
          </p15:clr>
        </p15:guide>
        <p15:guide id="5" pos="7287">
          <p15:clr>
            <a:srgbClr val="A4A3A4"/>
          </p15:clr>
        </p15:guide>
        <p15:guide id="6" pos="7219">
          <p15:clr>
            <a:srgbClr val="A4A3A4"/>
          </p15:clr>
        </p15:guide>
        <p15:guide id="7" orient="horz" pos="981">
          <p15:clr>
            <a:srgbClr val="A4A3A4"/>
          </p15:clr>
        </p15:guide>
        <p15:guide id="8" orient="horz" pos="3838">
          <p15:clr>
            <a:srgbClr val="A4A3A4"/>
          </p15:clr>
        </p15:guide>
        <p15:guide id="9" orient="horz" pos="3770">
          <p15:clr>
            <a:srgbClr val="A4A3A4"/>
          </p15:clr>
        </p15:guide>
        <p15:guide id="10" orient="horz" pos="1049">
          <p15:clr>
            <a:srgbClr val="A4A3A4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Årshjul - bei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4" name="Objekt 3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11">
            <a:extLst>
              <a:ext uri="{FF2B5EF4-FFF2-40B4-BE49-F238E27FC236}">
                <a16:creationId xmlns:a16="http://schemas.microsoft.com/office/drawing/2014/main" id="{C01F24CB-F56C-412B-B35C-126AC1BFB968}"/>
              </a:ext>
            </a:extLst>
          </p:cNvPr>
          <p:cNvSpPr/>
          <p:nvPr userDrawn="1"/>
        </p:nvSpPr>
        <p:spPr>
          <a:xfrm>
            <a:off x="623888" y="1557337"/>
            <a:ext cx="10944224" cy="4535488"/>
          </a:xfrm>
          <a:prstGeom prst="rect">
            <a:avLst/>
          </a:prstGeom>
          <a:solidFill>
            <a:srgbClr val="EEE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000" b="1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Titel 11"/>
          <p:cNvSpPr>
            <a:spLocks noGrp="1"/>
          </p:cNvSpPr>
          <p:nvPr>
            <p:ph type="title" hasCustomPrompt="1"/>
          </p:nvPr>
        </p:nvSpPr>
        <p:spPr>
          <a:xfrm>
            <a:off x="623888" y="404665"/>
            <a:ext cx="10944224" cy="978729"/>
          </a:xfrm>
          <a:prstGeom prst="rect">
            <a:avLst/>
          </a:prstGeom>
        </p:spPr>
        <p:txBody>
          <a:bodyPr vert="horz" wrap="square" lIns="0">
            <a:spAutoFit/>
          </a:bodyPr>
          <a:lstStyle>
            <a:lvl1pPr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da-DK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Overskrift med mulighed for at fremhæve elementer med </a:t>
            </a:r>
            <a:r>
              <a:rPr lang="da-DK" sz="3200" b="1" dirty="0">
                <a:solidFill>
                  <a:srgbClr val="00502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grøn</a:t>
            </a:r>
            <a:endParaRPr lang="da-DK" sz="32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8" name="Rektangel 77">
            <a:extLst>
              <a:ext uri="{FF2B5EF4-FFF2-40B4-BE49-F238E27FC236}">
                <a16:creationId xmlns:a16="http://schemas.microsoft.com/office/drawing/2014/main" id="{806BC1D7-87BB-4439-B5AC-4EF5C6AA5FAE}"/>
              </a:ext>
            </a:extLst>
          </p:cNvPr>
          <p:cNvSpPr/>
          <p:nvPr/>
        </p:nvSpPr>
        <p:spPr>
          <a:xfrm>
            <a:off x="731837" y="1798498"/>
            <a:ext cx="5106651" cy="41832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200" b="1" dirty="0">
              <a:solidFill>
                <a:schemeClr val="bg2"/>
              </a:solidFill>
            </a:endParaRPr>
          </a:p>
        </p:txBody>
      </p:sp>
      <p:sp>
        <p:nvSpPr>
          <p:cNvPr id="79" name="Rektangel 78">
            <a:extLst>
              <a:ext uri="{FF2B5EF4-FFF2-40B4-BE49-F238E27FC236}">
                <a16:creationId xmlns:a16="http://schemas.microsoft.com/office/drawing/2014/main" id="{5ACB7A86-00AE-4D1B-9D2F-A74E966C2F31}"/>
              </a:ext>
            </a:extLst>
          </p:cNvPr>
          <p:cNvSpPr/>
          <p:nvPr/>
        </p:nvSpPr>
        <p:spPr>
          <a:xfrm>
            <a:off x="858715" y="1663582"/>
            <a:ext cx="5106655" cy="418268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200" b="1" dirty="0">
              <a:solidFill>
                <a:schemeClr val="accent4"/>
              </a:solidFill>
            </a:endParaRP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A3F621A5-27D3-458B-845C-ED015E62B83E}"/>
              </a:ext>
            </a:extLst>
          </p:cNvPr>
          <p:cNvSpPr/>
          <p:nvPr userDrawn="1"/>
        </p:nvSpPr>
        <p:spPr>
          <a:xfrm>
            <a:off x="6406816" y="3732558"/>
            <a:ext cx="135048" cy="226902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58" name="Ellipse 57">
            <a:extLst>
              <a:ext uri="{FF2B5EF4-FFF2-40B4-BE49-F238E27FC236}">
                <a16:creationId xmlns:a16="http://schemas.microsoft.com/office/drawing/2014/main" id="{32A32177-A624-423C-BEBD-3E6C79062DB9}"/>
              </a:ext>
            </a:extLst>
          </p:cNvPr>
          <p:cNvSpPr/>
          <p:nvPr userDrawn="1"/>
        </p:nvSpPr>
        <p:spPr>
          <a:xfrm>
            <a:off x="6683467" y="4792167"/>
            <a:ext cx="135048" cy="226902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092819DA-0B98-4DFF-AAB3-762A9599095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58715" y="1663582"/>
            <a:ext cx="5106988" cy="4183063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1800">
                <a:solidFill>
                  <a:schemeClr val="accent4"/>
                </a:solidFill>
              </a:defRPr>
            </a:lvl1pPr>
          </a:lstStyle>
          <a:p>
            <a:pPr marL="0" lvl="0" algn="ctr"/>
            <a:r>
              <a:rPr lang="da-DK" dirty="0" err="1">
                <a:solidFill>
                  <a:schemeClr val="accent4"/>
                </a:solidFill>
              </a:rPr>
              <a:t>Lorem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ipsum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dolor</a:t>
            </a:r>
            <a:r>
              <a:rPr lang="da-DK" dirty="0">
                <a:solidFill>
                  <a:schemeClr val="accent4"/>
                </a:solidFill>
              </a:rPr>
              <a:t> sit </a:t>
            </a:r>
            <a:r>
              <a:rPr lang="da-DK" dirty="0" err="1">
                <a:solidFill>
                  <a:schemeClr val="accent4"/>
                </a:solidFill>
              </a:rPr>
              <a:t>amet</a:t>
            </a:r>
            <a:r>
              <a:rPr lang="da-DK" dirty="0">
                <a:solidFill>
                  <a:schemeClr val="accent4"/>
                </a:solidFill>
              </a:rPr>
              <a:t>, </a:t>
            </a:r>
            <a:r>
              <a:rPr lang="da-DK" dirty="0" err="1">
                <a:solidFill>
                  <a:schemeClr val="accent4"/>
                </a:solidFill>
              </a:rPr>
              <a:t>consectetur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adipiscing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elit</a:t>
            </a:r>
            <a:r>
              <a:rPr lang="da-DK" dirty="0">
                <a:solidFill>
                  <a:schemeClr val="accent4"/>
                </a:solidFill>
              </a:rPr>
              <a:t>. Vivamus non eros </a:t>
            </a:r>
            <a:r>
              <a:rPr lang="da-DK" dirty="0" err="1">
                <a:solidFill>
                  <a:schemeClr val="accent4"/>
                </a:solidFill>
              </a:rPr>
              <a:t>quis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urna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mollis</a:t>
            </a:r>
            <a:r>
              <a:rPr lang="da-DK" dirty="0">
                <a:solidFill>
                  <a:schemeClr val="accent4"/>
                </a:solidFill>
              </a:rPr>
              <a:t> finibus. </a:t>
            </a:r>
            <a:r>
              <a:rPr lang="da-DK" dirty="0" err="1">
                <a:solidFill>
                  <a:schemeClr val="accent4"/>
                </a:solidFill>
              </a:rPr>
              <a:t>Nulla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lacinia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ligula</a:t>
            </a:r>
            <a:r>
              <a:rPr lang="da-DK" dirty="0">
                <a:solidFill>
                  <a:schemeClr val="accent4"/>
                </a:solidFill>
              </a:rPr>
              <a:t> ut </a:t>
            </a:r>
            <a:r>
              <a:rPr lang="da-DK" dirty="0" err="1">
                <a:solidFill>
                  <a:schemeClr val="accent4"/>
                </a:solidFill>
              </a:rPr>
              <a:t>eleifend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vestibulum</a:t>
            </a:r>
            <a:r>
              <a:rPr lang="da-DK" dirty="0">
                <a:solidFill>
                  <a:schemeClr val="accent4"/>
                </a:solidFill>
              </a:rPr>
              <a:t>. </a:t>
            </a:r>
            <a:r>
              <a:rPr lang="da-DK" dirty="0" err="1">
                <a:solidFill>
                  <a:schemeClr val="accent4"/>
                </a:solidFill>
              </a:rPr>
              <a:t>Nullam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semper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mollis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dolor</a:t>
            </a:r>
            <a:r>
              <a:rPr lang="da-DK" dirty="0">
                <a:solidFill>
                  <a:schemeClr val="accent4"/>
                </a:solidFill>
              </a:rPr>
              <a:t> et </a:t>
            </a:r>
            <a:r>
              <a:rPr lang="da-DK" dirty="0" err="1">
                <a:solidFill>
                  <a:schemeClr val="accent4"/>
                </a:solidFill>
              </a:rPr>
              <a:t>fermentum</a:t>
            </a:r>
            <a:r>
              <a:rPr lang="da-DK" dirty="0">
                <a:solidFill>
                  <a:schemeClr val="accent4"/>
                </a:solidFill>
              </a:rPr>
              <a:t>. </a:t>
            </a:r>
            <a:endParaRPr lang="da-DK" sz="1000" b="1" dirty="0">
              <a:solidFill>
                <a:schemeClr val="accent4"/>
              </a:solidFill>
            </a:endParaRPr>
          </a:p>
        </p:txBody>
      </p:sp>
      <p:grpSp>
        <p:nvGrpSpPr>
          <p:cNvPr id="23" name="Gruppe 22">
            <a:extLst>
              <a:ext uri="{FF2B5EF4-FFF2-40B4-BE49-F238E27FC236}">
                <a16:creationId xmlns:a16="http://schemas.microsoft.com/office/drawing/2014/main" id="{27A1B2FD-F7D7-454E-AE0D-A59D178EC037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6469060" y="1557336"/>
            <a:ext cx="4549229" cy="4535489"/>
            <a:chOff x="4084898" y="2084328"/>
            <a:chExt cx="4067967" cy="4055682"/>
          </a:xfrm>
        </p:grpSpPr>
        <p:grpSp>
          <p:nvGrpSpPr>
            <p:cNvPr id="24" name="Gruppe 23">
              <a:extLst>
                <a:ext uri="{FF2B5EF4-FFF2-40B4-BE49-F238E27FC236}">
                  <a16:creationId xmlns:a16="http://schemas.microsoft.com/office/drawing/2014/main" id="{810D3E80-1DCA-4224-83F2-FD5A03563DC4}"/>
                </a:ext>
              </a:extLst>
            </p:cNvPr>
            <p:cNvGrpSpPr/>
            <p:nvPr/>
          </p:nvGrpSpPr>
          <p:grpSpPr>
            <a:xfrm>
              <a:off x="4084898" y="2084328"/>
              <a:ext cx="4067967" cy="4055682"/>
              <a:chOff x="3737131" y="2085661"/>
              <a:chExt cx="4067967" cy="4055682"/>
            </a:xfrm>
          </p:grpSpPr>
          <p:grpSp>
            <p:nvGrpSpPr>
              <p:cNvPr id="37" name="Gruppe 36">
                <a:extLst>
                  <a:ext uri="{FF2B5EF4-FFF2-40B4-BE49-F238E27FC236}">
                    <a16:creationId xmlns:a16="http://schemas.microsoft.com/office/drawing/2014/main" id="{EC80E36A-569E-42D4-9F6B-24B68DCCCEA4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3743670" y="2085661"/>
                <a:ext cx="4032000" cy="4032000"/>
                <a:chOff x="3912698" y="2061978"/>
                <a:chExt cx="4068000" cy="4068000"/>
              </a:xfrm>
            </p:grpSpPr>
            <p:grpSp>
              <p:nvGrpSpPr>
                <p:cNvPr id="43" name="Gruppe 42">
                  <a:extLst>
                    <a:ext uri="{FF2B5EF4-FFF2-40B4-BE49-F238E27FC236}">
                      <a16:creationId xmlns:a16="http://schemas.microsoft.com/office/drawing/2014/main" id="{296D837A-AEF7-4FC6-9EF5-11C5D5B25930}"/>
                    </a:ext>
                  </a:extLst>
                </p:cNvPr>
                <p:cNvGrpSpPr/>
                <p:nvPr/>
              </p:nvGrpSpPr>
              <p:grpSpPr>
                <a:xfrm>
                  <a:off x="4011536" y="2168906"/>
                  <a:ext cx="3870324" cy="3855092"/>
                  <a:chOff x="3445118" y="2199702"/>
                  <a:chExt cx="3870324" cy="3855092"/>
                </a:xfrm>
              </p:grpSpPr>
              <p:sp>
                <p:nvSpPr>
                  <p:cNvPr id="45" name="Ligebenet trapez 44">
                    <a:extLst>
                      <a:ext uri="{FF2B5EF4-FFF2-40B4-BE49-F238E27FC236}">
                        <a16:creationId xmlns:a16="http://schemas.microsoft.com/office/drawing/2014/main" id="{B90D93B2-DD0F-4B57-AE8B-5E321A011687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rot="11700000" flipV="1">
                    <a:off x="4597224" y="4078849"/>
                    <a:ext cx="1056711" cy="1975945"/>
                  </a:xfrm>
                  <a:prstGeom prst="trapezoid">
                    <a:avLst>
                      <a:gd name="adj" fmla="val 50000"/>
                    </a:avLst>
                  </a:prstGeom>
                  <a:solidFill>
                    <a:schemeClr val="accent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a-DK" dirty="0"/>
                  </a:p>
                </p:txBody>
              </p:sp>
              <p:grpSp>
                <p:nvGrpSpPr>
                  <p:cNvPr id="46" name="Gruppe 45">
                    <a:extLst>
                      <a:ext uri="{FF2B5EF4-FFF2-40B4-BE49-F238E27FC236}">
                        <a16:creationId xmlns:a16="http://schemas.microsoft.com/office/drawing/2014/main" id="{BA6F45B5-4623-4505-BD1D-C6BE0F6ECA17}"/>
                      </a:ext>
                    </a:extLst>
                  </p:cNvPr>
                  <p:cNvGrpSpPr/>
                  <p:nvPr/>
                </p:nvGrpSpPr>
                <p:grpSpPr>
                  <a:xfrm>
                    <a:off x="3445118" y="2199702"/>
                    <a:ext cx="3870324" cy="3590961"/>
                    <a:chOff x="3445118" y="2199702"/>
                    <a:chExt cx="3870324" cy="3590961"/>
                  </a:xfrm>
                </p:grpSpPr>
                <p:sp>
                  <p:nvSpPr>
                    <p:cNvPr id="48" name="Ligebenet trapez 47">
                      <a:extLst>
                        <a:ext uri="{FF2B5EF4-FFF2-40B4-BE49-F238E27FC236}">
                          <a16:creationId xmlns:a16="http://schemas.microsoft.com/office/drawing/2014/main" id="{8C93FC00-366D-4B80-BF3F-0060DB7CD1CE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 rot="6300000">
                      <a:off x="3919098" y="2888201"/>
                      <a:ext cx="1049386" cy="1975945"/>
                    </a:xfrm>
                    <a:prstGeom prst="trapezoid">
                      <a:avLst>
                        <a:gd name="adj" fmla="val 50000"/>
                      </a:avLst>
                    </a:prstGeom>
                    <a:solidFill>
                      <a:srgbClr val="66434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a-DK"/>
                    </a:p>
                  </p:txBody>
                </p:sp>
                <p:sp>
                  <p:nvSpPr>
                    <p:cNvPr id="49" name="Ligebenet trapez 48">
                      <a:extLst>
                        <a:ext uri="{FF2B5EF4-FFF2-40B4-BE49-F238E27FC236}">
                          <a16:creationId xmlns:a16="http://schemas.microsoft.com/office/drawing/2014/main" id="{A4611F4F-D094-4599-B183-B4B6B04D10A7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 rot="8100000">
                      <a:off x="4181859" y="2462885"/>
                      <a:ext cx="1049386" cy="1975945"/>
                    </a:xfrm>
                    <a:prstGeom prst="trapezoid">
                      <a:avLst>
                        <a:gd name="adj" fmla="val 50000"/>
                      </a:avLst>
                    </a:prstGeom>
                    <a:solidFill>
                      <a:srgbClr val="5E3B38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a-DK" dirty="0"/>
                    </a:p>
                  </p:txBody>
                </p:sp>
                <p:sp>
                  <p:nvSpPr>
                    <p:cNvPr id="50" name="Ligebenet trapez 49">
                      <a:extLst>
                        <a:ext uri="{FF2B5EF4-FFF2-40B4-BE49-F238E27FC236}">
                          <a16:creationId xmlns:a16="http://schemas.microsoft.com/office/drawing/2014/main" id="{368AD763-5CD5-4DED-BFEF-F1EAA893AD02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 rot="9900000">
                      <a:off x="4608048" y="2201804"/>
                      <a:ext cx="1049386" cy="1975945"/>
                    </a:xfrm>
                    <a:prstGeom prst="trapezoid">
                      <a:avLst>
                        <a:gd name="adj" fmla="val 50000"/>
                      </a:avLst>
                    </a:prstGeom>
                    <a:solidFill>
                      <a:schemeClr val="accent5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a-DK" dirty="0"/>
                    </a:p>
                  </p:txBody>
                </p:sp>
                <p:sp>
                  <p:nvSpPr>
                    <p:cNvPr id="51" name="Ligebenet trapez 50">
                      <a:extLst>
                        <a:ext uri="{FF2B5EF4-FFF2-40B4-BE49-F238E27FC236}">
                          <a16:creationId xmlns:a16="http://schemas.microsoft.com/office/drawing/2014/main" id="{B88555C2-53A3-473F-A4DD-622E09BEC02F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 rot="15300000" flipH="1">
                      <a:off x="5802777" y="2886099"/>
                      <a:ext cx="1049386" cy="1975945"/>
                    </a:xfrm>
                    <a:prstGeom prst="trapezoid">
                      <a:avLst>
                        <a:gd name="adj" fmla="val 50000"/>
                      </a:avLst>
                    </a:prstGeom>
                    <a:solidFill>
                      <a:srgbClr val="CAC6BA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a-DK"/>
                    </a:p>
                  </p:txBody>
                </p:sp>
                <p:sp>
                  <p:nvSpPr>
                    <p:cNvPr id="52" name="Ligebenet trapez 51">
                      <a:extLst>
                        <a:ext uri="{FF2B5EF4-FFF2-40B4-BE49-F238E27FC236}">
                          <a16:creationId xmlns:a16="http://schemas.microsoft.com/office/drawing/2014/main" id="{11111305-2299-429E-A1DE-8186147E3084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 rot="13500000" flipH="1">
                      <a:off x="5540016" y="2460783"/>
                      <a:ext cx="1049386" cy="1975945"/>
                    </a:xfrm>
                    <a:prstGeom prst="trapezoid">
                      <a:avLst>
                        <a:gd name="adj" fmla="val 50000"/>
                      </a:avLst>
                    </a:prstGeom>
                    <a:solidFill>
                      <a:srgbClr val="D4D1C6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a-DK" dirty="0"/>
                    </a:p>
                  </p:txBody>
                </p:sp>
                <p:sp>
                  <p:nvSpPr>
                    <p:cNvPr id="53" name="Ligebenet trapez 52">
                      <a:extLst>
                        <a:ext uri="{FF2B5EF4-FFF2-40B4-BE49-F238E27FC236}">
                          <a16:creationId xmlns:a16="http://schemas.microsoft.com/office/drawing/2014/main" id="{1C19C01E-2AB6-4ABC-9AB9-B5F9B617BC9A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 rot="11700000" flipH="1">
                      <a:off x="5113827" y="2199702"/>
                      <a:ext cx="1049386" cy="1975945"/>
                    </a:xfrm>
                    <a:prstGeom prst="trapezoid">
                      <a:avLst>
                        <a:gd name="adj" fmla="val 50000"/>
                      </a:avLst>
                    </a:prstGeom>
                    <a:solidFill>
                      <a:schemeClr val="accent2">
                        <a:lumMod val="40000"/>
                        <a:lumOff val="60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a-DK" dirty="0"/>
                    </a:p>
                  </p:txBody>
                </p:sp>
                <p:sp>
                  <p:nvSpPr>
                    <p:cNvPr id="54" name="Ligebenet trapez 53">
                      <a:extLst>
                        <a:ext uri="{FF2B5EF4-FFF2-40B4-BE49-F238E27FC236}">
                          <a16:creationId xmlns:a16="http://schemas.microsoft.com/office/drawing/2014/main" id="{EDA9020E-360F-4A26-8411-CA190026DDDD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 rot="15300000" flipV="1">
                      <a:off x="3908398" y="3391504"/>
                      <a:ext cx="1049386" cy="1975945"/>
                    </a:xfrm>
                    <a:prstGeom prst="trapezoid">
                      <a:avLst>
                        <a:gd name="adj" fmla="val 50000"/>
                      </a:avLst>
                    </a:prstGeom>
                    <a:solidFill>
                      <a:srgbClr val="334247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a-DK"/>
                    </a:p>
                  </p:txBody>
                </p:sp>
                <p:sp>
                  <p:nvSpPr>
                    <p:cNvPr id="55" name="Ligebenet trapez 54">
                      <a:extLst>
                        <a:ext uri="{FF2B5EF4-FFF2-40B4-BE49-F238E27FC236}">
                          <a16:creationId xmlns:a16="http://schemas.microsoft.com/office/drawing/2014/main" id="{FF38CA69-E484-4874-A0DE-F76321FA0B5C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 rot="13500000" flipV="1">
                      <a:off x="4171160" y="3816820"/>
                      <a:ext cx="1049386" cy="1975945"/>
                    </a:xfrm>
                    <a:prstGeom prst="trapezoid">
                      <a:avLst>
                        <a:gd name="adj" fmla="val 50000"/>
                      </a:avLst>
                    </a:prstGeom>
                    <a:solidFill>
                      <a:srgbClr val="37474F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a-DK" dirty="0"/>
                    </a:p>
                  </p:txBody>
                </p:sp>
                <p:sp>
                  <p:nvSpPr>
                    <p:cNvPr id="56" name="Ligebenet trapez 55">
                      <a:extLst>
                        <a:ext uri="{FF2B5EF4-FFF2-40B4-BE49-F238E27FC236}">
                          <a16:creationId xmlns:a16="http://schemas.microsoft.com/office/drawing/2014/main" id="{DE022FD3-31A3-4B0B-88C9-CB7FA89DBC7E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 rot="6300000" flipH="1" flipV="1">
                      <a:off x="5792078" y="3389402"/>
                      <a:ext cx="1049386" cy="1975945"/>
                    </a:xfrm>
                    <a:prstGeom prst="trapezoid">
                      <a:avLst>
                        <a:gd name="adj" fmla="val 50000"/>
                      </a:avLst>
                    </a:prstGeom>
                    <a:solidFill>
                      <a:schemeClr val="accent4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a-DK"/>
                    </a:p>
                  </p:txBody>
                </p:sp>
                <p:sp>
                  <p:nvSpPr>
                    <p:cNvPr id="57" name="Ligebenet trapez 56">
                      <a:extLst>
                        <a:ext uri="{FF2B5EF4-FFF2-40B4-BE49-F238E27FC236}">
                          <a16:creationId xmlns:a16="http://schemas.microsoft.com/office/drawing/2014/main" id="{3158EADB-CE91-4073-9F19-1E34EC9B4181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 rot="8100000" flipH="1" flipV="1">
                      <a:off x="5529317" y="3814718"/>
                      <a:ext cx="1049386" cy="1975945"/>
                    </a:xfrm>
                    <a:prstGeom prst="trapezoid">
                      <a:avLst>
                        <a:gd name="adj" fmla="val 50000"/>
                      </a:avLst>
                    </a:prstGeom>
                    <a:solidFill>
                      <a:srgbClr val="486855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a-DK" dirty="0"/>
                    </a:p>
                  </p:txBody>
                </p:sp>
              </p:grpSp>
              <p:sp>
                <p:nvSpPr>
                  <p:cNvPr id="47" name="Ligebenet trapez 46">
                    <a:extLst>
                      <a:ext uri="{FF2B5EF4-FFF2-40B4-BE49-F238E27FC236}">
                        <a16:creationId xmlns:a16="http://schemas.microsoft.com/office/drawing/2014/main" id="{0E058831-5B40-484C-AAF3-D76326B0175D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rot="9900000" flipH="1" flipV="1">
                    <a:off x="5103128" y="4066257"/>
                    <a:ext cx="1049386" cy="1975945"/>
                  </a:xfrm>
                  <a:prstGeom prst="trapezoid">
                    <a:avLst>
                      <a:gd name="adj" fmla="val 50000"/>
                    </a:avLst>
                  </a:prstGeom>
                  <a:solidFill>
                    <a:srgbClr val="46624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a-DK" dirty="0"/>
                  </a:p>
                </p:txBody>
              </p:sp>
            </p:grpSp>
            <p:sp>
              <p:nvSpPr>
                <p:cNvPr id="44" name="Blokbue 43">
                  <a:extLst>
                    <a:ext uri="{FF2B5EF4-FFF2-40B4-BE49-F238E27FC236}">
                      <a16:creationId xmlns:a16="http://schemas.microsoft.com/office/drawing/2014/main" id="{30606CF1-2BBE-4571-A89B-F5D6D3DC7A7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12698" y="2061978"/>
                  <a:ext cx="4068000" cy="4068000"/>
                </a:xfrm>
                <a:prstGeom prst="blockArc">
                  <a:avLst>
                    <a:gd name="adj1" fmla="val 0"/>
                    <a:gd name="adj2" fmla="val 21582834"/>
                    <a:gd name="adj3" fmla="val 3023"/>
                  </a:avLst>
                </a:prstGeom>
                <a:solidFill>
                  <a:schemeClr val="bg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 dirty="0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38" name="Blokbue 37">
                <a:extLst>
                  <a:ext uri="{FF2B5EF4-FFF2-40B4-BE49-F238E27FC236}">
                    <a16:creationId xmlns:a16="http://schemas.microsoft.com/office/drawing/2014/main" id="{06CCE944-BCA0-40AC-94DE-45F1682537F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139670" y="2481661"/>
                <a:ext cx="3240000" cy="3240000"/>
              </a:xfrm>
              <a:prstGeom prst="blockArc">
                <a:avLst>
                  <a:gd name="adj1" fmla="val 0"/>
                  <a:gd name="adj2" fmla="val 21591805"/>
                  <a:gd name="adj3" fmla="val 4086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9" name="Rektangel 38">
                <a:extLst>
                  <a:ext uri="{FF2B5EF4-FFF2-40B4-BE49-F238E27FC236}">
                    <a16:creationId xmlns:a16="http://schemas.microsoft.com/office/drawing/2014/main" id="{4DE42B09-7386-4787-B309-3BDB64705062}"/>
                  </a:ext>
                </a:extLst>
              </p:cNvPr>
              <p:cNvSpPr/>
              <p:nvPr/>
            </p:nvSpPr>
            <p:spPr>
              <a:xfrm>
                <a:off x="3737131" y="4030768"/>
                <a:ext cx="452560" cy="138448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40" name="Rektangel 39">
                <a:extLst>
                  <a:ext uri="{FF2B5EF4-FFF2-40B4-BE49-F238E27FC236}">
                    <a16:creationId xmlns:a16="http://schemas.microsoft.com/office/drawing/2014/main" id="{CAE149E8-4B47-41F1-8E25-E92C1656B47C}"/>
                  </a:ext>
                </a:extLst>
              </p:cNvPr>
              <p:cNvSpPr/>
              <p:nvPr/>
            </p:nvSpPr>
            <p:spPr>
              <a:xfrm>
                <a:off x="7245815" y="4030767"/>
                <a:ext cx="559283" cy="141789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41" name="Rektangel 40">
                <a:extLst>
                  <a:ext uri="{FF2B5EF4-FFF2-40B4-BE49-F238E27FC236}">
                    <a16:creationId xmlns:a16="http://schemas.microsoft.com/office/drawing/2014/main" id="{48899A7E-2C06-4395-9DFF-68A108AF85A7}"/>
                  </a:ext>
                </a:extLst>
              </p:cNvPr>
              <p:cNvSpPr/>
              <p:nvPr/>
            </p:nvSpPr>
            <p:spPr>
              <a:xfrm rot="5400000">
                <a:off x="5489669" y="5800448"/>
                <a:ext cx="540000" cy="141789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42" name="Rektangel 41">
                <a:extLst>
                  <a:ext uri="{FF2B5EF4-FFF2-40B4-BE49-F238E27FC236}">
                    <a16:creationId xmlns:a16="http://schemas.microsoft.com/office/drawing/2014/main" id="{6CFC3A54-A885-4979-A0B1-8772C2D37493}"/>
                  </a:ext>
                </a:extLst>
              </p:cNvPr>
              <p:cNvSpPr/>
              <p:nvPr/>
            </p:nvSpPr>
            <p:spPr>
              <a:xfrm rot="5400000">
                <a:off x="5561669" y="2227068"/>
                <a:ext cx="396000" cy="141789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</p:grpSp>
        <p:sp>
          <p:nvSpPr>
            <p:cNvPr id="25" name="Rektangel 24">
              <a:extLst>
                <a:ext uri="{FF2B5EF4-FFF2-40B4-BE49-F238E27FC236}">
                  <a16:creationId xmlns:a16="http://schemas.microsoft.com/office/drawing/2014/main" id="{83A8F8B9-E68E-436F-8F5B-C379884BE219}"/>
                </a:ext>
              </a:extLst>
            </p:cNvPr>
            <p:cNvSpPr/>
            <p:nvPr/>
          </p:nvSpPr>
          <p:spPr>
            <a:xfrm rot="18896412">
              <a:off x="4367547" y="2672878"/>
              <a:ext cx="1970440" cy="13222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ArchUp">
                <a:avLst>
                  <a:gd name="adj" fmla="val 14653129"/>
                </a:avLst>
              </a:prstTxWarp>
              <a:noAutofit/>
            </a:bodyPr>
            <a:lstStyle/>
            <a:p>
              <a:pPr algn="ctr"/>
              <a:r>
                <a:rPr lang="da-DK" sz="1000" b="1" dirty="0"/>
                <a:t>NOVEMBER</a:t>
              </a:r>
            </a:p>
          </p:txBody>
        </p:sp>
        <p:sp>
          <p:nvSpPr>
            <p:cNvPr id="26" name="Rektangel 25">
              <a:extLst>
                <a:ext uri="{FF2B5EF4-FFF2-40B4-BE49-F238E27FC236}">
                  <a16:creationId xmlns:a16="http://schemas.microsoft.com/office/drawing/2014/main" id="{ADD80487-73A9-47C6-A38B-8409C25E1E0E}"/>
                </a:ext>
              </a:extLst>
            </p:cNvPr>
            <p:cNvSpPr/>
            <p:nvPr/>
          </p:nvSpPr>
          <p:spPr>
            <a:xfrm rot="20783978">
              <a:off x="4817676" y="2400044"/>
              <a:ext cx="1970440" cy="13222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ArchUp">
                <a:avLst>
                  <a:gd name="adj" fmla="val 14653129"/>
                </a:avLst>
              </a:prstTxWarp>
              <a:noAutofit/>
            </a:bodyPr>
            <a:lstStyle/>
            <a:p>
              <a:pPr algn="ctr"/>
              <a:r>
                <a:rPr lang="da-DK" sz="1000" b="1" dirty="0"/>
                <a:t>DECEMBER</a:t>
              </a:r>
            </a:p>
          </p:txBody>
        </p:sp>
        <p:sp>
          <p:nvSpPr>
            <p:cNvPr id="27" name="Rektangel 26">
              <a:extLst>
                <a:ext uri="{FF2B5EF4-FFF2-40B4-BE49-F238E27FC236}">
                  <a16:creationId xmlns:a16="http://schemas.microsoft.com/office/drawing/2014/main" id="{0900154C-C805-4F85-BEDF-8D654703D908}"/>
                </a:ext>
              </a:extLst>
            </p:cNvPr>
            <p:cNvSpPr/>
            <p:nvPr/>
          </p:nvSpPr>
          <p:spPr>
            <a:xfrm rot="17255796">
              <a:off x="4094413" y="3161354"/>
              <a:ext cx="1970440" cy="13222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ArchUp">
                <a:avLst>
                  <a:gd name="adj" fmla="val 14653129"/>
                </a:avLst>
              </a:prstTxWarp>
              <a:noAutofit/>
            </a:bodyPr>
            <a:lstStyle/>
            <a:p>
              <a:pPr algn="ctr"/>
              <a:r>
                <a:rPr lang="da-DK" sz="1000" b="1" dirty="0"/>
                <a:t>OKTOBER</a:t>
              </a:r>
            </a:p>
          </p:txBody>
        </p:sp>
        <p:sp>
          <p:nvSpPr>
            <p:cNvPr id="28" name="Rektangel 27">
              <a:extLst>
                <a:ext uri="{FF2B5EF4-FFF2-40B4-BE49-F238E27FC236}">
                  <a16:creationId xmlns:a16="http://schemas.microsoft.com/office/drawing/2014/main" id="{0D4E3CEC-37B6-48E4-9D40-34EAEF8F065A}"/>
                </a:ext>
              </a:extLst>
            </p:cNvPr>
            <p:cNvSpPr/>
            <p:nvPr/>
          </p:nvSpPr>
          <p:spPr>
            <a:xfrm rot="840000">
              <a:off x="5381615" y="2395108"/>
              <a:ext cx="1970440" cy="13222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ArchUp">
                <a:avLst>
                  <a:gd name="adj" fmla="val 14653129"/>
                </a:avLst>
              </a:prstTxWarp>
              <a:noAutofit/>
            </a:bodyPr>
            <a:lstStyle/>
            <a:p>
              <a:pPr algn="ctr"/>
              <a:r>
                <a:rPr lang="da-DK" sz="1000" b="1" dirty="0"/>
                <a:t>JANUAR</a:t>
              </a:r>
            </a:p>
          </p:txBody>
        </p:sp>
        <p:sp>
          <p:nvSpPr>
            <p:cNvPr id="29" name="Rektangel 28">
              <a:extLst>
                <a:ext uri="{FF2B5EF4-FFF2-40B4-BE49-F238E27FC236}">
                  <a16:creationId xmlns:a16="http://schemas.microsoft.com/office/drawing/2014/main" id="{A5DC872F-FB34-4FDC-A574-FECCF6D12133}"/>
                </a:ext>
              </a:extLst>
            </p:cNvPr>
            <p:cNvSpPr/>
            <p:nvPr/>
          </p:nvSpPr>
          <p:spPr>
            <a:xfrm rot="4424261">
              <a:off x="6156268" y="3186451"/>
              <a:ext cx="1970440" cy="13222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ArchUp">
                <a:avLst>
                  <a:gd name="adj" fmla="val 14653129"/>
                </a:avLst>
              </a:prstTxWarp>
              <a:noAutofit/>
            </a:bodyPr>
            <a:lstStyle/>
            <a:p>
              <a:pPr algn="ctr"/>
              <a:r>
                <a:rPr lang="da-DK" sz="1000" b="1" dirty="0"/>
                <a:t>MARTS</a:t>
              </a:r>
            </a:p>
          </p:txBody>
        </p:sp>
        <p:sp>
          <p:nvSpPr>
            <p:cNvPr id="30" name="Rektangel 29">
              <a:extLst>
                <a:ext uri="{FF2B5EF4-FFF2-40B4-BE49-F238E27FC236}">
                  <a16:creationId xmlns:a16="http://schemas.microsoft.com/office/drawing/2014/main" id="{393482D5-169E-4BEE-B90F-9F98A69F6478}"/>
                </a:ext>
              </a:extLst>
            </p:cNvPr>
            <p:cNvSpPr/>
            <p:nvPr/>
          </p:nvSpPr>
          <p:spPr>
            <a:xfrm rot="2690074">
              <a:off x="5909199" y="2719799"/>
              <a:ext cx="1970440" cy="13222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ArchUp">
                <a:avLst>
                  <a:gd name="adj" fmla="val 14653129"/>
                </a:avLst>
              </a:prstTxWarp>
              <a:noAutofit/>
            </a:bodyPr>
            <a:lstStyle/>
            <a:p>
              <a:pPr algn="ctr"/>
              <a:r>
                <a:rPr lang="da-DK" sz="1000" b="1" dirty="0"/>
                <a:t>FEBRUAR</a:t>
              </a:r>
            </a:p>
          </p:txBody>
        </p:sp>
        <p:sp>
          <p:nvSpPr>
            <p:cNvPr id="31" name="Rektangel 30">
              <a:extLst>
                <a:ext uri="{FF2B5EF4-FFF2-40B4-BE49-F238E27FC236}">
                  <a16:creationId xmlns:a16="http://schemas.microsoft.com/office/drawing/2014/main" id="{ACAF756E-0113-4181-BDEA-97E4125BD0AA}"/>
                </a:ext>
              </a:extLst>
            </p:cNvPr>
            <p:cNvSpPr/>
            <p:nvPr/>
          </p:nvSpPr>
          <p:spPr>
            <a:xfrm rot="6513171">
              <a:off x="6158022" y="3664843"/>
              <a:ext cx="1970440" cy="13222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ArchUp">
                <a:avLst>
                  <a:gd name="adj" fmla="val 14653129"/>
                </a:avLst>
              </a:prstTxWarp>
              <a:noAutofit/>
            </a:bodyPr>
            <a:lstStyle/>
            <a:p>
              <a:pPr algn="ctr"/>
              <a:r>
                <a:rPr lang="da-DK" sz="1000" b="1" dirty="0"/>
                <a:t>APRIL</a:t>
              </a:r>
            </a:p>
          </p:txBody>
        </p:sp>
        <p:sp>
          <p:nvSpPr>
            <p:cNvPr id="32" name="Rektangel 31">
              <a:extLst>
                <a:ext uri="{FF2B5EF4-FFF2-40B4-BE49-F238E27FC236}">
                  <a16:creationId xmlns:a16="http://schemas.microsoft.com/office/drawing/2014/main" id="{A58525FC-DF76-45DB-8BC5-4471FC77CAC2}"/>
                </a:ext>
              </a:extLst>
            </p:cNvPr>
            <p:cNvSpPr/>
            <p:nvPr/>
          </p:nvSpPr>
          <p:spPr>
            <a:xfrm rot="7929987">
              <a:off x="5883345" y="4202461"/>
              <a:ext cx="1970440" cy="13222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ArchUp">
                <a:avLst>
                  <a:gd name="adj" fmla="val 14653129"/>
                </a:avLst>
              </a:prstTxWarp>
              <a:noAutofit/>
            </a:bodyPr>
            <a:lstStyle/>
            <a:p>
              <a:pPr algn="ctr"/>
              <a:r>
                <a:rPr lang="da-DK" sz="1000" b="1" dirty="0"/>
                <a:t>MAJ</a:t>
              </a:r>
            </a:p>
          </p:txBody>
        </p:sp>
        <p:sp>
          <p:nvSpPr>
            <p:cNvPr id="33" name="Rektangel 32">
              <a:extLst>
                <a:ext uri="{FF2B5EF4-FFF2-40B4-BE49-F238E27FC236}">
                  <a16:creationId xmlns:a16="http://schemas.microsoft.com/office/drawing/2014/main" id="{11340F6B-13D3-4D4E-8F2C-85A4FBCAB811}"/>
                </a:ext>
              </a:extLst>
            </p:cNvPr>
            <p:cNvSpPr/>
            <p:nvPr/>
          </p:nvSpPr>
          <p:spPr>
            <a:xfrm rot="9700478">
              <a:off x="5302581" y="4508571"/>
              <a:ext cx="1970440" cy="13222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ArchUp">
                <a:avLst>
                  <a:gd name="adj" fmla="val 14653129"/>
                </a:avLst>
              </a:prstTxWarp>
              <a:noAutofit/>
            </a:bodyPr>
            <a:lstStyle/>
            <a:p>
              <a:pPr algn="ctr"/>
              <a:r>
                <a:rPr lang="da-DK" sz="1000" b="1" dirty="0"/>
                <a:t>JULI</a:t>
              </a:r>
            </a:p>
          </p:txBody>
        </p:sp>
        <p:sp>
          <p:nvSpPr>
            <p:cNvPr id="34" name="Rektangel 33">
              <a:extLst>
                <a:ext uri="{FF2B5EF4-FFF2-40B4-BE49-F238E27FC236}">
                  <a16:creationId xmlns:a16="http://schemas.microsoft.com/office/drawing/2014/main" id="{8270157C-5136-49CE-A6CF-737774030B35}"/>
                </a:ext>
              </a:extLst>
            </p:cNvPr>
            <p:cNvSpPr/>
            <p:nvPr/>
          </p:nvSpPr>
          <p:spPr>
            <a:xfrm rot="15060000">
              <a:off x="4074545" y="3707014"/>
              <a:ext cx="1970440" cy="13222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ArchUp">
                <a:avLst>
                  <a:gd name="adj" fmla="val 14653129"/>
                </a:avLst>
              </a:prstTxWarp>
              <a:noAutofit/>
            </a:bodyPr>
            <a:lstStyle/>
            <a:p>
              <a:pPr algn="ctr"/>
              <a:r>
                <a:rPr lang="da-DK" sz="1000" b="1" dirty="0"/>
                <a:t>SEPTEMBER</a:t>
              </a:r>
            </a:p>
          </p:txBody>
        </p:sp>
        <p:sp>
          <p:nvSpPr>
            <p:cNvPr id="35" name="Rektangel 34">
              <a:extLst>
                <a:ext uri="{FF2B5EF4-FFF2-40B4-BE49-F238E27FC236}">
                  <a16:creationId xmlns:a16="http://schemas.microsoft.com/office/drawing/2014/main" id="{9DFD52B6-409F-4123-9126-AFD187BF8CDF}"/>
                </a:ext>
              </a:extLst>
            </p:cNvPr>
            <p:cNvSpPr/>
            <p:nvPr/>
          </p:nvSpPr>
          <p:spPr>
            <a:xfrm rot="13680000">
              <a:off x="4354962" y="4185583"/>
              <a:ext cx="1970440" cy="13222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ArchUp">
                <a:avLst>
                  <a:gd name="adj" fmla="val 14653129"/>
                </a:avLst>
              </a:prstTxWarp>
              <a:noAutofit/>
            </a:bodyPr>
            <a:lstStyle/>
            <a:p>
              <a:pPr algn="ctr"/>
              <a:r>
                <a:rPr lang="da-DK" sz="1000" b="1" dirty="0"/>
                <a:t>AUGUST</a:t>
              </a:r>
            </a:p>
          </p:txBody>
        </p:sp>
        <p:sp>
          <p:nvSpPr>
            <p:cNvPr id="36" name="Rektangel 35">
              <a:extLst>
                <a:ext uri="{FF2B5EF4-FFF2-40B4-BE49-F238E27FC236}">
                  <a16:creationId xmlns:a16="http://schemas.microsoft.com/office/drawing/2014/main" id="{96E79CB1-75D3-4ED5-939C-8E5D27F3C7C1}"/>
                </a:ext>
              </a:extLst>
            </p:cNvPr>
            <p:cNvSpPr/>
            <p:nvPr/>
          </p:nvSpPr>
          <p:spPr>
            <a:xfrm rot="12083814">
              <a:off x="4876619" y="4481750"/>
              <a:ext cx="1970440" cy="13222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ArchUp">
                <a:avLst>
                  <a:gd name="adj" fmla="val 14653129"/>
                </a:avLst>
              </a:prstTxWarp>
              <a:noAutofit/>
            </a:bodyPr>
            <a:lstStyle/>
            <a:p>
              <a:pPr algn="ctr"/>
              <a:r>
                <a:rPr lang="da-DK" sz="1000" b="1" dirty="0"/>
                <a:t>JULI</a:t>
              </a:r>
            </a:p>
          </p:txBody>
        </p:sp>
      </p:grpSp>
      <p:sp>
        <p:nvSpPr>
          <p:cNvPr id="10" name="Ellipse 9">
            <a:extLst>
              <a:ext uri="{FF2B5EF4-FFF2-40B4-BE49-F238E27FC236}">
                <a16:creationId xmlns:a16="http://schemas.microsoft.com/office/drawing/2014/main" id="{4417A7F3-7C63-4E95-8AD6-20F7C15451A2}"/>
              </a:ext>
            </a:extLst>
          </p:cNvPr>
          <p:cNvSpPr>
            <a:spLocks noChangeAspect="1"/>
          </p:cNvSpPr>
          <p:nvPr userDrawn="1"/>
        </p:nvSpPr>
        <p:spPr>
          <a:xfrm>
            <a:off x="8662630" y="3746730"/>
            <a:ext cx="144000" cy="14400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9471082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93">
          <p15:clr>
            <a:srgbClr val="A4A3A4"/>
          </p15:clr>
        </p15:guide>
        <p15:guide id="4" pos="461">
          <p15:clr>
            <a:srgbClr val="A4A3A4"/>
          </p15:clr>
        </p15:guide>
        <p15:guide id="5" pos="7287">
          <p15:clr>
            <a:srgbClr val="A4A3A4"/>
          </p15:clr>
        </p15:guide>
        <p15:guide id="6" pos="7219">
          <p15:clr>
            <a:srgbClr val="A4A3A4"/>
          </p15:clr>
        </p15:guide>
        <p15:guide id="7" orient="horz" pos="981">
          <p15:clr>
            <a:srgbClr val="A4A3A4"/>
          </p15:clr>
        </p15:guide>
        <p15:guide id="8" orient="horz" pos="3838">
          <p15:clr>
            <a:srgbClr val="A4A3A4"/>
          </p15:clr>
        </p15:guide>
        <p15:guide id="9" orient="horz" pos="3770">
          <p15:clr>
            <a:srgbClr val="A4A3A4"/>
          </p15:clr>
        </p15:guide>
        <p15:guide id="10" orient="horz" pos="1049">
          <p15:clr>
            <a:srgbClr val="A4A3A4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Årshjul - grø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4" name="Objekt 3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11">
            <a:extLst>
              <a:ext uri="{FF2B5EF4-FFF2-40B4-BE49-F238E27FC236}">
                <a16:creationId xmlns:a16="http://schemas.microsoft.com/office/drawing/2014/main" id="{C01F24CB-F56C-412B-B35C-126AC1BFB968}"/>
              </a:ext>
            </a:extLst>
          </p:cNvPr>
          <p:cNvSpPr/>
          <p:nvPr userDrawn="1"/>
        </p:nvSpPr>
        <p:spPr>
          <a:xfrm>
            <a:off x="623888" y="1557337"/>
            <a:ext cx="10944224" cy="4535488"/>
          </a:xfrm>
          <a:prstGeom prst="rect">
            <a:avLst/>
          </a:prstGeom>
          <a:solidFill>
            <a:srgbClr val="EEE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000" b="1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Titel 11"/>
          <p:cNvSpPr>
            <a:spLocks noGrp="1"/>
          </p:cNvSpPr>
          <p:nvPr>
            <p:ph type="title" hasCustomPrompt="1"/>
          </p:nvPr>
        </p:nvSpPr>
        <p:spPr>
          <a:xfrm>
            <a:off x="623888" y="404665"/>
            <a:ext cx="10944224" cy="978729"/>
          </a:xfrm>
          <a:prstGeom prst="rect">
            <a:avLst/>
          </a:prstGeom>
        </p:spPr>
        <p:txBody>
          <a:bodyPr vert="horz" wrap="square" lIns="0">
            <a:spAutoFit/>
          </a:bodyPr>
          <a:lstStyle>
            <a:lvl1pPr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da-DK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Overskrift med mulighed for at fremhæve elementer med </a:t>
            </a:r>
            <a:r>
              <a:rPr lang="da-DK" sz="3200" b="1" dirty="0">
                <a:solidFill>
                  <a:srgbClr val="00502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grøn</a:t>
            </a:r>
            <a:endParaRPr lang="da-DK" sz="32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23" name="Gruppe 22">
            <a:extLst>
              <a:ext uri="{FF2B5EF4-FFF2-40B4-BE49-F238E27FC236}">
                <a16:creationId xmlns:a16="http://schemas.microsoft.com/office/drawing/2014/main" id="{27A1B2FD-F7D7-454E-AE0D-A59D178EC037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6476372" y="1557336"/>
            <a:ext cx="4541916" cy="4535489"/>
            <a:chOff x="4091437" y="2084328"/>
            <a:chExt cx="4061428" cy="4055682"/>
          </a:xfrm>
        </p:grpSpPr>
        <p:grpSp>
          <p:nvGrpSpPr>
            <p:cNvPr id="24" name="Gruppe 23">
              <a:extLst>
                <a:ext uri="{FF2B5EF4-FFF2-40B4-BE49-F238E27FC236}">
                  <a16:creationId xmlns:a16="http://schemas.microsoft.com/office/drawing/2014/main" id="{810D3E80-1DCA-4224-83F2-FD5A03563DC4}"/>
                </a:ext>
              </a:extLst>
            </p:cNvPr>
            <p:cNvGrpSpPr/>
            <p:nvPr/>
          </p:nvGrpSpPr>
          <p:grpSpPr>
            <a:xfrm>
              <a:off x="4091437" y="2084328"/>
              <a:ext cx="4061428" cy="4055682"/>
              <a:chOff x="3743670" y="2085661"/>
              <a:chExt cx="4061428" cy="4055682"/>
            </a:xfrm>
          </p:grpSpPr>
          <p:grpSp>
            <p:nvGrpSpPr>
              <p:cNvPr id="37" name="Gruppe 36">
                <a:extLst>
                  <a:ext uri="{FF2B5EF4-FFF2-40B4-BE49-F238E27FC236}">
                    <a16:creationId xmlns:a16="http://schemas.microsoft.com/office/drawing/2014/main" id="{EC80E36A-569E-42D4-9F6B-24B68DCCCEA4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3743670" y="2085661"/>
                <a:ext cx="4032000" cy="4032000"/>
                <a:chOff x="3912698" y="2061978"/>
                <a:chExt cx="4068000" cy="4068000"/>
              </a:xfrm>
            </p:grpSpPr>
            <p:grpSp>
              <p:nvGrpSpPr>
                <p:cNvPr id="43" name="Gruppe 42">
                  <a:extLst>
                    <a:ext uri="{FF2B5EF4-FFF2-40B4-BE49-F238E27FC236}">
                      <a16:creationId xmlns:a16="http://schemas.microsoft.com/office/drawing/2014/main" id="{296D837A-AEF7-4FC6-9EF5-11C5D5B25930}"/>
                    </a:ext>
                  </a:extLst>
                </p:cNvPr>
                <p:cNvGrpSpPr/>
                <p:nvPr/>
              </p:nvGrpSpPr>
              <p:grpSpPr>
                <a:xfrm>
                  <a:off x="4011536" y="2168906"/>
                  <a:ext cx="3870324" cy="3855092"/>
                  <a:chOff x="3445118" y="2199702"/>
                  <a:chExt cx="3870324" cy="3855092"/>
                </a:xfrm>
              </p:grpSpPr>
              <p:sp>
                <p:nvSpPr>
                  <p:cNvPr id="45" name="Ligebenet trapez 44">
                    <a:extLst>
                      <a:ext uri="{FF2B5EF4-FFF2-40B4-BE49-F238E27FC236}">
                        <a16:creationId xmlns:a16="http://schemas.microsoft.com/office/drawing/2014/main" id="{B90D93B2-DD0F-4B57-AE8B-5E321A011687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rot="11700000" flipV="1">
                    <a:off x="4597224" y="4078849"/>
                    <a:ext cx="1056711" cy="1975945"/>
                  </a:xfrm>
                  <a:prstGeom prst="trapezoid">
                    <a:avLst>
                      <a:gd name="adj" fmla="val 50000"/>
                    </a:avLst>
                  </a:prstGeom>
                  <a:solidFill>
                    <a:schemeClr val="accent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a-DK" dirty="0"/>
                  </a:p>
                </p:txBody>
              </p:sp>
              <p:grpSp>
                <p:nvGrpSpPr>
                  <p:cNvPr id="46" name="Gruppe 45">
                    <a:extLst>
                      <a:ext uri="{FF2B5EF4-FFF2-40B4-BE49-F238E27FC236}">
                        <a16:creationId xmlns:a16="http://schemas.microsoft.com/office/drawing/2014/main" id="{BA6F45B5-4623-4505-BD1D-C6BE0F6ECA17}"/>
                      </a:ext>
                    </a:extLst>
                  </p:cNvPr>
                  <p:cNvGrpSpPr/>
                  <p:nvPr/>
                </p:nvGrpSpPr>
                <p:grpSpPr>
                  <a:xfrm>
                    <a:off x="3445118" y="2199702"/>
                    <a:ext cx="3870324" cy="3590961"/>
                    <a:chOff x="3445118" y="2199702"/>
                    <a:chExt cx="3870324" cy="3590961"/>
                  </a:xfrm>
                </p:grpSpPr>
                <p:sp>
                  <p:nvSpPr>
                    <p:cNvPr id="48" name="Ligebenet trapez 47">
                      <a:extLst>
                        <a:ext uri="{FF2B5EF4-FFF2-40B4-BE49-F238E27FC236}">
                          <a16:creationId xmlns:a16="http://schemas.microsoft.com/office/drawing/2014/main" id="{8C93FC00-366D-4B80-BF3F-0060DB7CD1CE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 rot="6300000">
                      <a:off x="3919098" y="2888201"/>
                      <a:ext cx="1049386" cy="1975945"/>
                    </a:xfrm>
                    <a:prstGeom prst="trapezoid">
                      <a:avLst>
                        <a:gd name="adj" fmla="val 50000"/>
                      </a:avLst>
                    </a:prstGeom>
                    <a:solidFill>
                      <a:srgbClr val="66434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a-DK"/>
                    </a:p>
                  </p:txBody>
                </p:sp>
                <p:sp>
                  <p:nvSpPr>
                    <p:cNvPr id="49" name="Ligebenet trapez 48">
                      <a:extLst>
                        <a:ext uri="{FF2B5EF4-FFF2-40B4-BE49-F238E27FC236}">
                          <a16:creationId xmlns:a16="http://schemas.microsoft.com/office/drawing/2014/main" id="{A4611F4F-D094-4599-B183-B4B6B04D10A7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 rot="8100000">
                      <a:off x="4181859" y="2462885"/>
                      <a:ext cx="1049386" cy="1975945"/>
                    </a:xfrm>
                    <a:prstGeom prst="trapezoid">
                      <a:avLst>
                        <a:gd name="adj" fmla="val 50000"/>
                      </a:avLst>
                    </a:prstGeom>
                    <a:solidFill>
                      <a:srgbClr val="5E3B38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a-DK" dirty="0"/>
                    </a:p>
                  </p:txBody>
                </p:sp>
                <p:sp>
                  <p:nvSpPr>
                    <p:cNvPr id="50" name="Ligebenet trapez 49">
                      <a:extLst>
                        <a:ext uri="{FF2B5EF4-FFF2-40B4-BE49-F238E27FC236}">
                          <a16:creationId xmlns:a16="http://schemas.microsoft.com/office/drawing/2014/main" id="{368AD763-5CD5-4DED-BFEF-F1EAA893AD02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 rot="9900000">
                      <a:off x="4608048" y="2201804"/>
                      <a:ext cx="1049386" cy="1975945"/>
                    </a:xfrm>
                    <a:prstGeom prst="trapezoid">
                      <a:avLst>
                        <a:gd name="adj" fmla="val 50000"/>
                      </a:avLst>
                    </a:prstGeom>
                    <a:solidFill>
                      <a:schemeClr val="accent5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a-DK" dirty="0"/>
                    </a:p>
                  </p:txBody>
                </p:sp>
                <p:sp>
                  <p:nvSpPr>
                    <p:cNvPr id="51" name="Ligebenet trapez 50">
                      <a:extLst>
                        <a:ext uri="{FF2B5EF4-FFF2-40B4-BE49-F238E27FC236}">
                          <a16:creationId xmlns:a16="http://schemas.microsoft.com/office/drawing/2014/main" id="{B88555C2-53A3-473F-A4DD-622E09BEC02F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 rot="15300000" flipH="1">
                      <a:off x="5802777" y="2886099"/>
                      <a:ext cx="1049386" cy="1975945"/>
                    </a:xfrm>
                    <a:prstGeom prst="trapezoid">
                      <a:avLst>
                        <a:gd name="adj" fmla="val 50000"/>
                      </a:avLst>
                    </a:prstGeom>
                    <a:solidFill>
                      <a:srgbClr val="CAC6BA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a-DK"/>
                    </a:p>
                  </p:txBody>
                </p:sp>
                <p:sp>
                  <p:nvSpPr>
                    <p:cNvPr id="52" name="Ligebenet trapez 51">
                      <a:extLst>
                        <a:ext uri="{FF2B5EF4-FFF2-40B4-BE49-F238E27FC236}">
                          <a16:creationId xmlns:a16="http://schemas.microsoft.com/office/drawing/2014/main" id="{11111305-2299-429E-A1DE-8186147E3084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 rot="13500000" flipH="1">
                      <a:off x="5540016" y="2460783"/>
                      <a:ext cx="1049386" cy="1975945"/>
                    </a:xfrm>
                    <a:prstGeom prst="trapezoid">
                      <a:avLst>
                        <a:gd name="adj" fmla="val 50000"/>
                      </a:avLst>
                    </a:prstGeom>
                    <a:solidFill>
                      <a:srgbClr val="D4D1C6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a-DK" dirty="0"/>
                    </a:p>
                  </p:txBody>
                </p:sp>
                <p:sp>
                  <p:nvSpPr>
                    <p:cNvPr id="53" name="Ligebenet trapez 52">
                      <a:extLst>
                        <a:ext uri="{FF2B5EF4-FFF2-40B4-BE49-F238E27FC236}">
                          <a16:creationId xmlns:a16="http://schemas.microsoft.com/office/drawing/2014/main" id="{1C19C01E-2AB6-4ABC-9AB9-B5F9B617BC9A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 rot="11700000" flipH="1">
                      <a:off x="5113827" y="2199702"/>
                      <a:ext cx="1049386" cy="1975945"/>
                    </a:xfrm>
                    <a:prstGeom prst="trapezoid">
                      <a:avLst>
                        <a:gd name="adj" fmla="val 50000"/>
                      </a:avLst>
                    </a:prstGeom>
                    <a:solidFill>
                      <a:schemeClr val="accent2">
                        <a:lumMod val="40000"/>
                        <a:lumOff val="60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a-DK" dirty="0"/>
                    </a:p>
                  </p:txBody>
                </p:sp>
                <p:sp>
                  <p:nvSpPr>
                    <p:cNvPr id="54" name="Ligebenet trapez 53">
                      <a:extLst>
                        <a:ext uri="{FF2B5EF4-FFF2-40B4-BE49-F238E27FC236}">
                          <a16:creationId xmlns:a16="http://schemas.microsoft.com/office/drawing/2014/main" id="{EDA9020E-360F-4A26-8411-CA190026DDDD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 rot="15300000" flipV="1">
                      <a:off x="3908398" y="3391504"/>
                      <a:ext cx="1049386" cy="1975945"/>
                    </a:xfrm>
                    <a:prstGeom prst="trapezoid">
                      <a:avLst>
                        <a:gd name="adj" fmla="val 50000"/>
                      </a:avLst>
                    </a:prstGeom>
                    <a:solidFill>
                      <a:srgbClr val="334247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a-DK"/>
                    </a:p>
                  </p:txBody>
                </p:sp>
                <p:sp>
                  <p:nvSpPr>
                    <p:cNvPr id="55" name="Ligebenet trapez 54">
                      <a:extLst>
                        <a:ext uri="{FF2B5EF4-FFF2-40B4-BE49-F238E27FC236}">
                          <a16:creationId xmlns:a16="http://schemas.microsoft.com/office/drawing/2014/main" id="{FF38CA69-E484-4874-A0DE-F76321FA0B5C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 rot="13500000" flipV="1">
                      <a:off x="4171160" y="3816820"/>
                      <a:ext cx="1049386" cy="1975945"/>
                    </a:xfrm>
                    <a:prstGeom prst="trapezoid">
                      <a:avLst>
                        <a:gd name="adj" fmla="val 50000"/>
                      </a:avLst>
                    </a:prstGeom>
                    <a:solidFill>
                      <a:srgbClr val="37474F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a-DK" dirty="0"/>
                    </a:p>
                  </p:txBody>
                </p:sp>
                <p:sp>
                  <p:nvSpPr>
                    <p:cNvPr id="56" name="Ligebenet trapez 55">
                      <a:extLst>
                        <a:ext uri="{FF2B5EF4-FFF2-40B4-BE49-F238E27FC236}">
                          <a16:creationId xmlns:a16="http://schemas.microsoft.com/office/drawing/2014/main" id="{DE022FD3-31A3-4B0B-88C9-CB7FA89DBC7E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 rot="6300000" flipH="1" flipV="1">
                      <a:off x="5792078" y="3389402"/>
                      <a:ext cx="1049386" cy="1975945"/>
                    </a:xfrm>
                    <a:prstGeom prst="trapezoid">
                      <a:avLst>
                        <a:gd name="adj" fmla="val 50000"/>
                      </a:avLst>
                    </a:prstGeom>
                    <a:solidFill>
                      <a:schemeClr val="accent4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a-DK"/>
                    </a:p>
                  </p:txBody>
                </p:sp>
                <p:sp>
                  <p:nvSpPr>
                    <p:cNvPr id="57" name="Ligebenet trapez 56">
                      <a:extLst>
                        <a:ext uri="{FF2B5EF4-FFF2-40B4-BE49-F238E27FC236}">
                          <a16:creationId xmlns:a16="http://schemas.microsoft.com/office/drawing/2014/main" id="{3158EADB-CE91-4073-9F19-1E34EC9B4181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 rot="8100000" flipH="1" flipV="1">
                      <a:off x="5529317" y="3814718"/>
                      <a:ext cx="1049386" cy="1975945"/>
                    </a:xfrm>
                    <a:prstGeom prst="trapezoid">
                      <a:avLst>
                        <a:gd name="adj" fmla="val 50000"/>
                      </a:avLst>
                    </a:prstGeom>
                    <a:solidFill>
                      <a:srgbClr val="486855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a-DK" dirty="0"/>
                    </a:p>
                  </p:txBody>
                </p:sp>
              </p:grpSp>
              <p:sp>
                <p:nvSpPr>
                  <p:cNvPr id="47" name="Ligebenet trapez 46">
                    <a:extLst>
                      <a:ext uri="{FF2B5EF4-FFF2-40B4-BE49-F238E27FC236}">
                        <a16:creationId xmlns:a16="http://schemas.microsoft.com/office/drawing/2014/main" id="{0E058831-5B40-484C-AAF3-D76326B0175D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rot="9900000" flipH="1" flipV="1">
                    <a:off x="5103128" y="4066257"/>
                    <a:ext cx="1049386" cy="1975945"/>
                  </a:xfrm>
                  <a:prstGeom prst="trapezoid">
                    <a:avLst>
                      <a:gd name="adj" fmla="val 50000"/>
                    </a:avLst>
                  </a:prstGeom>
                  <a:solidFill>
                    <a:srgbClr val="46624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a-DK" dirty="0"/>
                  </a:p>
                </p:txBody>
              </p:sp>
            </p:grpSp>
            <p:sp>
              <p:nvSpPr>
                <p:cNvPr id="44" name="Blokbue 43">
                  <a:extLst>
                    <a:ext uri="{FF2B5EF4-FFF2-40B4-BE49-F238E27FC236}">
                      <a16:creationId xmlns:a16="http://schemas.microsoft.com/office/drawing/2014/main" id="{30606CF1-2BBE-4571-A89B-F5D6D3DC7A7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12698" y="2061978"/>
                  <a:ext cx="4068000" cy="4068000"/>
                </a:xfrm>
                <a:prstGeom prst="blockArc">
                  <a:avLst>
                    <a:gd name="adj1" fmla="val 0"/>
                    <a:gd name="adj2" fmla="val 21582834"/>
                    <a:gd name="adj3" fmla="val 3023"/>
                  </a:avLst>
                </a:prstGeom>
                <a:solidFill>
                  <a:schemeClr val="bg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 dirty="0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38" name="Blokbue 37">
                <a:extLst>
                  <a:ext uri="{FF2B5EF4-FFF2-40B4-BE49-F238E27FC236}">
                    <a16:creationId xmlns:a16="http://schemas.microsoft.com/office/drawing/2014/main" id="{06CCE944-BCA0-40AC-94DE-45F1682537F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139670" y="2481661"/>
                <a:ext cx="3240000" cy="3240000"/>
              </a:xfrm>
              <a:prstGeom prst="blockArc">
                <a:avLst>
                  <a:gd name="adj1" fmla="val 0"/>
                  <a:gd name="adj2" fmla="val 21591805"/>
                  <a:gd name="adj3" fmla="val 4086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9" name="Rektangel 38">
                <a:extLst>
                  <a:ext uri="{FF2B5EF4-FFF2-40B4-BE49-F238E27FC236}">
                    <a16:creationId xmlns:a16="http://schemas.microsoft.com/office/drawing/2014/main" id="{4DE42B09-7386-4787-B309-3BDB64705062}"/>
                  </a:ext>
                </a:extLst>
              </p:cNvPr>
              <p:cNvSpPr/>
              <p:nvPr/>
            </p:nvSpPr>
            <p:spPr>
              <a:xfrm>
                <a:off x="3815934" y="4030768"/>
                <a:ext cx="373757" cy="138448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40" name="Rektangel 39">
                <a:extLst>
                  <a:ext uri="{FF2B5EF4-FFF2-40B4-BE49-F238E27FC236}">
                    <a16:creationId xmlns:a16="http://schemas.microsoft.com/office/drawing/2014/main" id="{CAE149E8-4B47-41F1-8E25-E92C1656B47C}"/>
                  </a:ext>
                </a:extLst>
              </p:cNvPr>
              <p:cNvSpPr/>
              <p:nvPr/>
            </p:nvSpPr>
            <p:spPr>
              <a:xfrm>
                <a:off x="7245815" y="4030767"/>
                <a:ext cx="559283" cy="141789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41" name="Rektangel 40">
                <a:extLst>
                  <a:ext uri="{FF2B5EF4-FFF2-40B4-BE49-F238E27FC236}">
                    <a16:creationId xmlns:a16="http://schemas.microsoft.com/office/drawing/2014/main" id="{48899A7E-2C06-4395-9DFF-68A108AF85A7}"/>
                  </a:ext>
                </a:extLst>
              </p:cNvPr>
              <p:cNvSpPr/>
              <p:nvPr/>
            </p:nvSpPr>
            <p:spPr>
              <a:xfrm rot="5400000">
                <a:off x="5489669" y="5800448"/>
                <a:ext cx="540000" cy="141789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42" name="Rektangel 41">
                <a:extLst>
                  <a:ext uri="{FF2B5EF4-FFF2-40B4-BE49-F238E27FC236}">
                    <a16:creationId xmlns:a16="http://schemas.microsoft.com/office/drawing/2014/main" id="{6CFC3A54-A885-4979-A0B1-8772C2D37493}"/>
                  </a:ext>
                </a:extLst>
              </p:cNvPr>
              <p:cNvSpPr/>
              <p:nvPr/>
            </p:nvSpPr>
            <p:spPr>
              <a:xfrm rot="5400000">
                <a:off x="5561669" y="2227068"/>
                <a:ext cx="396000" cy="141789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</p:grpSp>
        <p:sp>
          <p:nvSpPr>
            <p:cNvPr id="25" name="Rektangel 24">
              <a:extLst>
                <a:ext uri="{FF2B5EF4-FFF2-40B4-BE49-F238E27FC236}">
                  <a16:creationId xmlns:a16="http://schemas.microsoft.com/office/drawing/2014/main" id="{83A8F8B9-E68E-436F-8F5B-C379884BE219}"/>
                </a:ext>
              </a:extLst>
            </p:cNvPr>
            <p:cNvSpPr/>
            <p:nvPr/>
          </p:nvSpPr>
          <p:spPr>
            <a:xfrm rot="18896412">
              <a:off x="4367547" y="2672878"/>
              <a:ext cx="1970440" cy="13222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ArchUp">
                <a:avLst>
                  <a:gd name="adj" fmla="val 14653129"/>
                </a:avLst>
              </a:prstTxWarp>
              <a:noAutofit/>
            </a:bodyPr>
            <a:lstStyle/>
            <a:p>
              <a:pPr algn="ctr"/>
              <a:r>
                <a:rPr lang="da-DK" sz="1000" b="1" dirty="0"/>
                <a:t>NOVEMBER</a:t>
              </a:r>
            </a:p>
          </p:txBody>
        </p:sp>
        <p:sp>
          <p:nvSpPr>
            <p:cNvPr id="26" name="Rektangel 25">
              <a:extLst>
                <a:ext uri="{FF2B5EF4-FFF2-40B4-BE49-F238E27FC236}">
                  <a16:creationId xmlns:a16="http://schemas.microsoft.com/office/drawing/2014/main" id="{ADD80487-73A9-47C6-A38B-8409C25E1E0E}"/>
                </a:ext>
              </a:extLst>
            </p:cNvPr>
            <p:cNvSpPr/>
            <p:nvPr/>
          </p:nvSpPr>
          <p:spPr>
            <a:xfrm rot="20783978">
              <a:off x="4817676" y="2400044"/>
              <a:ext cx="1970440" cy="13222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ArchUp">
                <a:avLst>
                  <a:gd name="adj" fmla="val 14653129"/>
                </a:avLst>
              </a:prstTxWarp>
              <a:noAutofit/>
            </a:bodyPr>
            <a:lstStyle/>
            <a:p>
              <a:pPr algn="ctr"/>
              <a:r>
                <a:rPr lang="da-DK" sz="1000" b="1" dirty="0"/>
                <a:t>DECEMBER</a:t>
              </a:r>
            </a:p>
          </p:txBody>
        </p:sp>
        <p:sp>
          <p:nvSpPr>
            <p:cNvPr id="27" name="Rektangel 26">
              <a:extLst>
                <a:ext uri="{FF2B5EF4-FFF2-40B4-BE49-F238E27FC236}">
                  <a16:creationId xmlns:a16="http://schemas.microsoft.com/office/drawing/2014/main" id="{0900154C-C805-4F85-BEDF-8D654703D908}"/>
                </a:ext>
              </a:extLst>
            </p:cNvPr>
            <p:cNvSpPr/>
            <p:nvPr/>
          </p:nvSpPr>
          <p:spPr>
            <a:xfrm rot="17255796">
              <a:off x="4094413" y="3161354"/>
              <a:ext cx="1970440" cy="13222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ArchUp">
                <a:avLst>
                  <a:gd name="adj" fmla="val 14653129"/>
                </a:avLst>
              </a:prstTxWarp>
              <a:noAutofit/>
            </a:bodyPr>
            <a:lstStyle/>
            <a:p>
              <a:pPr algn="ctr"/>
              <a:r>
                <a:rPr lang="da-DK" sz="1000" b="1" dirty="0"/>
                <a:t>OKTOBER</a:t>
              </a:r>
            </a:p>
          </p:txBody>
        </p:sp>
        <p:sp>
          <p:nvSpPr>
            <p:cNvPr id="28" name="Rektangel 27">
              <a:extLst>
                <a:ext uri="{FF2B5EF4-FFF2-40B4-BE49-F238E27FC236}">
                  <a16:creationId xmlns:a16="http://schemas.microsoft.com/office/drawing/2014/main" id="{0D4E3CEC-37B6-48E4-9D40-34EAEF8F065A}"/>
                </a:ext>
              </a:extLst>
            </p:cNvPr>
            <p:cNvSpPr/>
            <p:nvPr/>
          </p:nvSpPr>
          <p:spPr>
            <a:xfrm rot="840000">
              <a:off x="5381615" y="2395108"/>
              <a:ext cx="1970440" cy="13222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ArchUp">
                <a:avLst>
                  <a:gd name="adj" fmla="val 14653129"/>
                </a:avLst>
              </a:prstTxWarp>
              <a:noAutofit/>
            </a:bodyPr>
            <a:lstStyle/>
            <a:p>
              <a:pPr algn="ctr"/>
              <a:r>
                <a:rPr lang="da-DK" sz="1000" b="1" dirty="0"/>
                <a:t>JANUAR</a:t>
              </a:r>
            </a:p>
          </p:txBody>
        </p:sp>
        <p:sp>
          <p:nvSpPr>
            <p:cNvPr id="29" name="Rektangel 28">
              <a:extLst>
                <a:ext uri="{FF2B5EF4-FFF2-40B4-BE49-F238E27FC236}">
                  <a16:creationId xmlns:a16="http://schemas.microsoft.com/office/drawing/2014/main" id="{A5DC872F-FB34-4FDC-A574-FECCF6D12133}"/>
                </a:ext>
              </a:extLst>
            </p:cNvPr>
            <p:cNvSpPr/>
            <p:nvPr/>
          </p:nvSpPr>
          <p:spPr>
            <a:xfrm rot="4424261">
              <a:off x="6156268" y="3186451"/>
              <a:ext cx="1970440" cy="13222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ArchUp">
                <a:avLst>
                  <a:gd name="adj" fmla="val 14653129"/>
                </a:avLst>
              </a:prstTxWarp>
              <a:noAutofit/>
            </a:bodyPr>
            <a:lstStyle/>
            <a:p>
              <a:pPr algn="ctr"/>
              <a:r>
                <a:rPr lang="da-DK" sz="1000" b="1" dirty="0"/>
                <a:t>MARTS</a:t>
              </a:r>
            </a:p>
          </p:txBody>
        </p:sp>
        <p:sp>
          <p:nvSpPr>
            <p:cNvPr id="30" name="Rektangel 29">
              <a:extLst>
                <a:ext uri="{FF2B5EF4-FFF2-40B4-BE49-F238E27FC236}">
                  <a16:creationId xmlns:a16="http://schemas.microsoft.com/office/drawing/2014/main" id="{393482D5-169E-4BEE-B90F-9F98A69F6478}"/>
                </a:ext>
              </a:extLst>
            </p:cNvPr>
            <p:cNvSpPr/>
            <p:nvPr/>
          </p:nvSpPr>
          <p:spPr>
            <a:xfrm rot="2690074">
              <a:off x="5909199" y="2719799"/>
              <a:ext cx="1970440" cy="13222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ArchUp">
                <a:avLst>
                  <a:gd name="adj" fmla="val 14653129"/>
                </a:avLst>
              </a:prstTxWarp>
              <a:noAutofit/>
            </a:bodyPr>
            <a:lstStyle/>
            <a:p>
              <a:pPr algn="ctr"/>
              <a:r>
                <a:rPr lang="da-DK" sz="1000" b="1" dirty="0"/>
                <a:t>FEBRUAR</a:t>
              </a:r>
            </a:p>
          </p:txBody>
        </p:sp>
        <p:sp>
          <p:nvSpPr>
            <p:cNvPr id="31" name="Rektangel 30">
              <a:extLst>
                <a:ext uri="{FF2B5EF4-FFF2-40B4-BE49-F238E27FC236}">
                  <a16:creationId xmlns:a16="http://schemas.microsoft.com/office/drawing/2014/main" id="{ACAF756E-0113-4181-BDEA-97E4125BD0AA}"/>
                </a:ext>
              </a:extLst>
            </p:cNvPr>
            <p:cNvSpPr/>
            <p:nvPr/>
          </p:nvSpPr>
          <p:spPr>
            <a:xfrm rot="6513171">
              <a:off x="6158022" y="3664843"/>
              <a:ext cx="1970440" cy="13222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ArchUp">
                <a:avLst>
                  <a:gd name="adj" fmla="val 14653129"/>
                </a:avLst>
              </a:prstTxWarp>
              <a:noAutofit/>
            </a:bodyPr>
            <a:lstStyle/>
            <a:p>
              <a:pPr algn="ctr"/>
              <a:r>
                <a:rPr lang="da-DK" sz="1000" b="1" dirty="0"/>
                <a:t>APRIL</a:t>
              </a:r>
            </a:p>
          </p:txBody>
        </p:sp>
        <p:sp>
          <p:nvSpPr>
            <p:cNvPr id="32" name="Rektangel 31">
              <a:extLst>
                <a:ext uri="{FF2B5EF4-FFF2-40B4-BE49-F238E27FC236}">
                  <a16:creationId xmlns:a16="http://schemas.microsoft.com/office/drawing/2014/main" id="{A58525FC-DF76-45DB-8BC5-4471FC77CAC2}"/>
                </a:ext>
              </a:extLst>
            </p:cNvPr>
            <p:cNvSpPr/>
            <p:nvPr/>
          </p:nvSpPr>
          <p:spPr>
            <a:xfrm rot="7929987">
              <a:off x="5883345" y="4202461"/>
              <a:ext cx="1970440" cy="13222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ArchUp">
                <a:avLst>
                  <a:gd name="adj" fmla="val 14653129"/>
                </a:avLst>
              </a:prstTxWarp>
              <a:noAutofit/>
            </a:bodyPr>
            <a:lstStyle/>
            <a:p>
              <a:pPr algn="ctr"/>
              <a:r>
                <a:rPr lang="da-DK" sz="1000" b="1" dirty="0"/>
                <a:t>MAJ</a:t>
              </a:r>
            </a:p>
          </p:txBody>
        </p:sp>
        <p:sp>
          <p:nvSpPr>
            <p:cNvPr id="33" name="Rektangel 32">
              <a:extLst>
                <a:ext uri="{FF2B5EF4-FFF2-40B4-BE49-F238E27FC236}">
                  <a16:creationId xmlns:a16="http://schemas.microsoft.com/office/drawing/2014/main" id="{11340F6B-13D3-4D4E-8F2C-85A4FBCAB811}"/>
                </a:ext>
              </a:extLst>
            </p:cNvPr>
            <p:cNvSpPr/>
            <p:nvPr/>
          </p:nvSpPr>
          <p:spPr>
            <a:xfrm rot="9700478">
              <a:off x="5302581" y="4508571"/>
              <a:ext cx="1970440" cy="13222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ArchUp">
                <a:avLst>
                  <a:gd name="adj" fmla="val 14653129"/>
                </a:avLst>
              </a:prstTxWarp>
              <a:noAutofit/>
            </a:bodyPr>
            <a:lstStyle/>
            <a:p>
              <a:pPr algn="ctr"/>
              <a:r>
                <a:rPr lang="da-DK" sz="1000" b="1" dirty="0"/>
                <a:t>JULI</a:t>
              </a:r>
            </a:p>
          </p:txBody>
        </p:sp>
        <p:sp>
          <p:nvSpPr>
            <p:cNvPr id="34" name="Rektangel 33">
              <a:extLst>
                <a:ext uri="{FF2B5EF4-FFF2-40B4-BE49-F238E27FC236}">
                  <a16:creationId xmlns:a16="http://schemas.microsoft.com/office/drawing/2014/main" id="{8270157C-5136-49CE-A6CF-737774030B35}"/>
                </a:ext>
              </a:extLst>
            </p:cNvPr>
            <p:cNvSpPr/>
            <p:nvPr/>
          </p:nvSpPr>
          <p:spPr>
            <a:xfrm rot="15060000">
              <a:off x="4074545" y="3707014"/>
              <a:ext cx="1970440" cy="13222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ArchUp">
                <a:avLst>
                  <a:gd name="adj" fmla="val 14653129"/>
                </a:avLst>
              </a:prstTxWarp>
              <a:noAutofit/>
            </a:bodyPr>
            <a:lstStyle/>
            <a:p>
              <a:pPr algn="ctr"/>
              <a:r>
                <a:rPr lang="da-DK" sz="1000" b="1" dirty="0"/>
                <a:t>SEPTEMBER</a:t>
              </a:r>
            </a:p>
          </p:txBody>
        </p:sp>
        <p:sp>
          <p:nvSpPr>
            <p:cNvPr id="35" name="Rektangel 34">
              <a:extLst>
                <a:ext uri="{FF2B5EF4-FFF2-40B4-BE49-F238E27FC236}">
                  <a16:creationId xmlns:a16="http://schemas.microsoft.com/office/drawing/2014/main" id="{9DFD52B6-409F-4123-9126-AFD187BF8CDF}"/>
                </a:ext>
              </a:extLst>
            </p:cNvPr>
            <p:cNvSpPr/>
            <p:nvPr/>
          </p:nvSpPr>
          <p:spPr>
            <a:xfrm rot="13680000">
              <a:off x="4354962" y="4185583"/>
              <a:ext cx="1970440" cy="13222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ArchUp">
                <a:avLst>
                  <a:gd name="adj" fmla="val 14653129"/>
                </a:avLst>
              </a:prstTxWarp>
              <a:noAutofit/>
            </a:bodyPr>
            <a:lstStyle/>
            <a:p>
              <a:pPr algn="ctr"/>
              <a:r>
                <a:rPr lang="da-DK" sz="1000" b="1" dirty="0"/>
                <a:t>AUGUST</a:t>
              </a:r>
            </a:p>
          </p:txBody>
        </p:sp>
        <p:sp>
          <p:nvSpPr>
            <p:cNvPr id="36" name="Rektangel 35">
              <a:extLst>
                <a:ext uri="{FF2B5EF4-FFF2-40B4-BE49-F238E27FC236}">
                  <a16:creationId xmlns:a16="http://schemas.microsoft.com/office/drawing/2014/main" id="{96E79CB1-75D3-4ED5-939C-8E5D27F3C7C1}"/>
                </a:ext>
              </a:extLst>
            </p:cNvPr>
            <p:cNvSpPr/>
            <p:nvPr/>
          </p:nvSpPr>
          <p:spPr>
            <a:xfrm rot="12083814">
              <a:off x="4876619" y="4481750"/>
              <a:ext cx="1970440" cy="13222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ArchUp">
                <a:avLst>
                  <a:gd name="adj" fmla="val 14653129"/>
                </a:avLst>
              </a:prstTxWarp>
              <a:noAutofit/>
            </a:bodyPr>
            <a:lstStyle/>
            <a:p>
              <a:pPr algn="ctr"/>
              <a:r>
                <a:rPr lang="da-DK" sz="1000" b="1" dirty="0"/>
                <a:t>JULI</a:t>
              </a:r>
            </a:p>
          </p:txBody>
        </p:sp>
      </p:grpSp>
      <p:sp>
        <p:nvSpPr>
          <p:cNvPr id="2" name="Ellipse 1">
            <a:extLst>
              <a:ext uri="{FF2B5EF4-FFF2-40B4-BE49-F238E27FC236}">
                <a16:creationId xmlns:a16="http://schemas.microsoft.com/office/drawing/2014/main" id="{A3F621A5-27D3-458B-845C-ED015E62B83E}"/>
              </a:ext>
            </a:extLst>
          </p:cNvPr>
          <p:cNvSpPr/>
          <p:nvPr userDrawn="1"/>
        </p:nvSpPr>
        <p:spPr>
          <a:xfrm>
            <a:off x="6406816" y="3732558"/>
            <a:ext cx="135048" cy="226902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58" name="Ellipse 57">
            <a:extLst>
              <a:ext uri="{FF2B5EF4-FFF2-40B4-BE49-F238E27FC236}">
                <a16:creationId xmlns:a16="http://schemas.microsoft.com/office/drawing/2014/main" id="{32A32177-A624-423C-BEBD-3E6C79062DB9}"/>
              </a:ext>
            </a:extLst>
          </p:cNvPr>
          <p:cNvSpPr/>
          <p:nvPr userDrawn="1"/>
        </p:nvSpPr>
        <p:spPr>
          <a:xfrm>
            <a:off x="6683467" y="4792167"/>
            <a:ext cx="135048" cy="226902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60" name="Rektangel 59">
            <a:extLst>
              <a:ext uri="{FF2B5EF4-FFF2-40B4-BE49-F238E27FC236}">
                <a16:creationId xmlns:a16="http://schemas.microsoft.com/office/drawing/2014/main" id="{A7D5119E-C032-4808-8EEF-2FFFDD941221}"/>
              </a:ext>
            </a:extLst>
          </p:cNvPr>
          <p:cNvSpPr/>
          <p:nvPr userDrawn="1"/>
        </p:nvSpPr>
        <p:spPr>
          <a:xfrm>
            <a:off x="731837" y="1798498"/>
            <a:ext cx="5106651" cy="4183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200" b="1" dirty="0">
              <a:solidFill>
                <a:schemeClr val="bg2"/>
              </a:solidFill>
            </a:endParaRPr>
          </a:p>
        </p:txBody>
      </p:sp>
      <p:sp>
        <p:nvSpPr>
          <p:cNvPr id="61" name="Pladsholder til tekst 5">
            <a:extLst>
              <a:ext uri="{FF2B5EF4-FFF2-40B4-BE49-F238E27FC236}">
                <a16:creationId xmlns:a16="http://schemas.microsoft.com/office/drawing/2014/main" id="{37D2AAF3-738F-4272-9039-6BEC37E0FED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58715" y="1663582"/>
            <a:ext cx="5106988" cy="4183063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bg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sz="1800" dirty="0" err="1">
                <a:solidFill>
                  <a:schemeClr val="bg2"/>
                </a:solidFill>
              </a:rPr>
              <a:t>Lorem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ipsum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dolor</a:t>
            </a:r>
            <a:r>
              <a:rPr lang="da-DK" sz="1800" dirty="0">
                <a:solidFill>
                  <a:schemeClr val="bg2"/>
                </a:solidFill>
              </a:rPr>
              <a:t> sit </a:t>
            </a:r>
            <a:r>
              <a:rPr lang="da-DK" sz="1800" dirty="0" err="1">
                <a:solidFill>
                  <a:schemeClr val="bg2"/>
                </a:solidFill>
              </a:rPr>
              <a:t>amet</a:t>
            </a:r>
            <a:r>
              <a:rPr lang="da-DK" sz="1800" dirty="0">
                <a:solidFill>
                  <a:schemeClr val="bg2"/>
                </a:solidFill>
              </a:rPr>
              <a:t>, </a:t>
            </a:r>
            <a:r>
              <a:rPr lang="da-DK" sz="1800" dirty="0" err="1">
                <a:solidFill>
                  <a:schemeClr val="bg2"/>
                </a:solidFill>
              </a:rPr>
              <a:t>consectetur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adipiscing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elit</a:t>
            </a:r>
            <a:r>
              <a:rPr lang="da-DK" sz="1800" dirty="0">
                <a:solidFill>
                  <a:schemeClr val="bg2"/>
                </a:solidFill>
              </a:rPr>
              <a:t>. Vivamus non eros </a:t>
            </a:r>
            <a:r>
              <a:rPr lang="da-DK" sz="1800" dirty="0" err="1">
                <a:solidFill>
                  <a:schemeClr val="bg2"/>
                </a:solidFill>
              </a:rPr>
              <a:t>quis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urna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mollis</a:t>
            </a:r>
            <a:r>
              <a:rPr lang="da-DK" sz="1800" dirty="0">
                <a:solidFill>
                  <a:schemeClr val="bg2"/>
                </a:solidFill>
              </a:rPr>
              <a:t> finibus. </a:t>
            </a:r>
            <a:r>
              <a:rPr lang="da-DK" sz="1800" dirty="0" err="1">
                <a:solidFill>
                  <a:schemeClr val="bg2"/>
                </a:solidFill>
              </a:rPr>
              <a:t>Nulla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lacinia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ligula</a:t>
            </a:r>
            <a:r>
              <a:rPr lang="da-DK" sz="1800" dirty="0">
                <a:solidFill>
                  <a:schemeClr val="bg2"/>
                </a:solidFill>
              </a:rPr>
              <a:t> ut </a:t>
            </a:r>
            <a:r>
              <a:rPr lang="da-DK" sz="1800" dirty="0" err="1">
                <a:solidFill>
                  <a:schemeClr val="bg2"/>
                </a:solidFill>
              </a:rPr>
              <a:t>eleifend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vestibulum</a:t>
            </a:r>
            <a:r>
              <a:rPr lang="da-DK" sz="1800" dirty="0">
                <a:solidFill>
                  <a:schemeClr val="bg2"/>
                </a:solidFill>
              </a:rPr>
              <a:t>. </a:t>
            </a:r>
            <a:r>
              <a:rPr lang="da-DK" sz="1800" dirty="0" err="1">
                <a:solidFill>
                  <a:schemeClr val="bg2"/>
                </a:solidFill>
              </a:rPr>
              <a:t>Nullam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semper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mollis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dolor</a:t>
            </a:r>
            <a:r>
              <a:rPr lang="da-DK" sz="1800" dirty="0">
                <a:solidFill>
                  <a:schemeClr val="bg2"/>
                </a:solidFill>
              </a:rPr>
              <a:t> et </a:t>
            </a:r>
            <a:r>
              <a:rPr lang="da-DK" sz="1800" dirty="0" err="1">
                <a:solidFill>
                  <a:schemeClr val="bg2"/>
                </a:solidFill>
              </a:rPr>
              <a:t>fermentum</a:t>
            </a:r>
            <a:r>
              <a:rPr lang="da-DK" sz="1800" dirty="0">
                <a:solidFill>
                  <a:schemeClr val="bg2"/>
                </a:solidFill>
              </a:rPr>
              <a:t>. </a:t>
            </a:r>
            <a:endParaRPr lang="da-DK" sz="800" b="1" dirty="0">
              <a:solidFill>
                <a:schemeClr val="bg2"/>
              </a:solidFill>
            </a:endParaRPr>
          </a:p>
        </p:txBody>
      </p:sp>
      <p:sp>
        <p:nvSpPr>
          <p:cNvPr id="59" name="Ellipse 58">
            <a:extLst>
              <a:ext uri="{FF2B5EF4-FFF2-40B4-BE49-F238E27FC236}">
                <a16:creationId xmlns:a16="http://schemas.microsoft.com/office/drawing/2014/main" id="{CFC8BAE3-526F-426F-88CB-C048A8F83C97}"/>
              </a:ext>
            </a:extLst>
          </p:cNvPr>
          <p:cNvSpPr>
            <a:spLocks noChangeAspect="1"/>
          </p:cNvSpPr>
          <p:nvPr userDrawn="1"/>
        </p:nvSpPr>
        <p:spPr>
          <a:xfrm>
            <a:off x="8662630" y="3746730"/>
            <a:ext cx="144000" cy="14400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785964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93">
          <p15:clr>
            <a:srgbClr val="A4A3A4"/>
          </p15:clr>
        </p15:guide>
        <p15:guide id="4" pos="461">
          <p15:clr>
            <a:srgbClr val="A4A3A4"/>
          </p15:clr>
        </p15:guide>
        <p15:guide id="5" pos="7287">
          <p15:clr>
            <a:srgbClr val="A4A3A4"/>
          </p15:clr>
        </p15:guide>
        <p15:guide id="6" pos="7219">
          <p15:clr>
            <a:srgbClr val="A4A3A4"/>
          </p15:clr>
        </p15:guide>
        <p15:guide id="7" orient="horz" pos="981">
          <p15:clr>
            <a:srgbClr val="A4A3A4"/>
          </p15:clr>
        </p15:guide>
        <p15:guide id="8" orient="horz" pos="3838">
          <p15:clr>
            <a:srgbClr val="A4A3A4"/>
          </p15:clr>
        </p15:guide>
        <p15:guide id="9" orient="horz" pos="3770">
          <p15:clr>
            <a:srgbClr val="A4A3A4"/>
          </p15:clr>
        </p15:guide>
        <p15:guide id="10" orient="horz" pos="1049">
          <p15:clr>
            <a:srgbClr val="A4A3A4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mmunekort Danmark - bei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4" name="Objekt 3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11">
            <a:extLst>
              <a:ext uri="{FF2B5EF4-FFF2-40B4-BE49-F238E27FC236}">
                <a16:creationId xmlns:a16="http://schemas.microsoft.com/office/drawing/2014/main" id="{C01F24CB-F56C-412B-B35C-126AC1BFB968}"/>
              </a:ext>
            </a:extLst>
          </p:cNvPr>
          <p:cNvSpPr/>
          <p:nvPr userDrawn="1"/>
        </p:nvSpPr>
        <p:spPr>
          <a:xfrm>
            <a:off x="623888" y="1557337"/>
            <a:ext cx="10944224" cy="4535488"/>
          </a:xfrm>
          <a:prstGeom prst="rect">
            <a:avLst/>
          </a:prstGeom>
          <a:solidFill>
            <a:srgbClr val="EEE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000" b="1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Titel 11"/>
          <p:cNvSpPr>
            <a:spLocks noGrp="1"/>
          </p:cNvSpPr>
          <p:nvPr>
            <p:ph type="title" hasCustomPrompt="1"/>
          </p:nvPr>
        </p:nvSpPr>
        <p:spPr>
          <a:xfrm>
            <a:off x="623888" y="404665"/>
            <a:ext cx="10944224" cy="978729"/>
          </a:xfrm>
          <a:prstGeom prst="rect">
            <a:avLst/>
          </a:prstGeom>
        </p:spPr>
        <p:txBody>
          <a:bodyPr vert="horz" wrap="square" lIns="0">
            <a:spAutoFit/>
          </a:bodyPr>
          <a:lstStyle>
            <a:lvl1pPr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da-DK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Overskrift med mulighed for at fremhæve elementer med </a:t>
            </a:r>
            <a:r>
              <a:rPr lang="da-DK" sz="3200" b="1" dirty="0">
                <a:solidFill>
                  <a:srgbClr val="00502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grøn</a:t>
            </a:r>
            <a:endParaRPr lang="da-DK" sz="32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8" name="Rektangel 77">
            <a:extLst>
              <a:ext uri="{FF2B5EF4-FFF2-40B4-BE49-F238E27FC236}">
                <a16:creationId xmlns:a16="http://schemas.microsoft.com/office/drawing/2014/main" id="{806BC1D7-87BB-4439-B5AC-4EF5C6AA5FAE}"/>
              </a:ext>
            </a:extLst>
          </p:cNvPr>
          <p:cNvSpPr/>
          <p:nvPr/>
        </p:nvSpPr>
        <p:spPr>
          <a:xfrm>
            <a:off x="731837" y="1798498"/>
            <a:ext cx="5106651" cy="41832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200" b="1" dirty="0">
              <a:solidFill>
                <a:schemeClr val="bg2"/>
              </a:solidFill>
            </a:endParaRPr>
          </a:p>
        </p:txBody>
      </p:sp>
      <p:sp>
        <p:nvSpPr>
          <p:cNvPr id="79" name="Rektangel 78">
            <a:extLst>
              <a:ext uri="{FF2B5EF4-FFF2-40B4-BE49-F238E27FC236}">
                <a16:creationId xmlns:a16="http://schemas.microsoft.com/office/drawing/2014/main" id="{5ACB7A86-00AE-4D1B-9D2F-A74E966C2F31}"/>
              </a:ext>
            </a:extLst>
          </p:cNvPr>
          <p:cNvSpPr/>
          <p:nvPr/>
        </p:nvSpPr>
        <p:spPr>
          <a:xfrm>
            <a:off x="858715" y="1663582"/>
            <a:ext cx="5106655" cy="418268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200" b="1" dirty="0">
              <a:solidFill>
                <a:schemeClr val="accent4"/>
              </a:solidFill>
            </a:endParaRP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A3F621A5-27D3-458B-845C-ED015E62B83E}"/>
              </a:ext>
            </a:extLst>
          </p:cNvPr>
          <p:cNvSpPr/>
          <p:nvPr userDrawn="1"/>
        </p:nvSpPr>
        <p:spPr>
          <a:xfrm>
            <a:off x="6406816" y="3732558"/>
            <a:ext cx="135048" cy="226902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58" name="Ellipse 57">
            <a:extLst>
              <a:ext uri="{FF2B5EF4-FFF2-40B4-BE49-F238E27FC236}">
                <a16:creationId xmlns:a16="http://schemas.microsoft.com/office/drawing/2014/main" id="{32A32177-A624-423C-BEBD-3E6C79062DB9}"/>
              </a:ext>
            </a:extLst>
          </p:cNvPr>
          <p:cNvSpPr/>
          <p:nvPr userDrawn="1"/>
        </p:nvSpPr>
        <p:spPr>
          <a:xfrm>
            <a:off x="6683467" y="4792167"/>
            <a:ext cx="135048" cy="226902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092819DA-0B98-4DFF-AAB3-762A9599095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58715" y="1663582"/>
            <a:ext cx="5106988" cy="4183063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1800">
                <a:solidFill>
                  <a:schemeClr val="accent4"/>
                </a:solidFill>
              </a:defRPr>
            </a:lvl1pPr>
          </a:lstStyle>
          <a:p>
            <a:pPr marL="0" lvl="0" algn="ctr"/>
            <a:r>
              <a:rPr lang="da-DK" dirty="0" err="1">
                <a:solidFill>
                  <a:schemeClr val="accent4"/>
                </a:solidFill>
              </a:rPr>
              <a:t>Lorem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ipsum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dolor</a:t>
            </a:r>
            <a:r>
              <a:rPr lang="da-DK" dirty="0">
                <a:solidFill>
                  <a:schemeClr val="accent4"/>
                </a:solidFill>
              </a:rPr>
              <a:t> sit </a:t>
            </a:r>
            <a:r>
              <a:rPr lang="da-DK" dirty="0" err="1">
                <a:solidFill>
                  <a:schemeClr val="accent4"/>
                </a:solidFill>
              </a:rPr>
              <a:t>amet</a:t>
            </a:r>
            <a:r>
              <a:rPr lang="da-DK" dirty="0">
                <a:solidFill>
                  <a:schemeClr val="accent4"/>
                </a:solidFill>
              </a:rPr>
              <a:t>, </a:t>
            </a:r>
            <a:r>
              <a:rPr lang="da-DK" dirty="0" err="1">
                <a:solidFill>
                  <a:schemeClr val="accent4"/>
                </a:solidFill>
              </a:rPr>
              <a:t>consectetur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adipiscing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elit</a:t>
            </a:r>
            <a:r>
              <a:rPr lang="da-DK" dirty="0">
                <a:solidFill>
                  <a:schemeClr val="accent4"/>
                </a:solidFill>
              </a:rPr>
              <a:t>. Vivamus non eros </a:t>
            </a:r>
            <a:r>
              <a:rPr lang="da-DK" dirty="0" err="1">
                <a:solidFill>
                  <a:schemeClr val="accent4"/>
                </a:solidFill>
              </a:rPr>
              <a:t>quis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urna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mollis</a:t>
            </a:r>
            <a:r>
              <a:rPr lang="da-DK" dirty="0">
                <a:solidFill>
                  <a:schemeClr val="accent4"/>
                </a:solidFill>
              </a:rPr>
              <a:t> finibus. </a:t>
            </a:r>
            <a:r>
              <a:rPr lang="da-DK" dirty="0" err="1">
                <a:solidFill>
                  <a:schemeClr val="accent4"/>
                </a:solidFill>
              </a:rPr>
              <a:t>Nulla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lacinia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ligula</a:t>
            </a:r>
            <a:r>
              <a:rPr lang="da-DK" dirty="0">
                <a:solidFill>
                  <a:schemeClr val="accent4"/>
                </a:solidFill>
              </a:rPr>
              <a:t> ut </a:t>
            </a:r>
            <a:r>
              <a:rPr lang="da-DK" dirty="0" err="1">
                <a:solidFill>
                  <a:schemeClr val="accent4"/>
                </a:solidFill>
              </a:rPr>
              <a:t>eleifend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vestibulum</a:t>
            </a:r>
            <a:r>
              <a:rPr lang="da-DK" dirty="0">
                <a:solidFill>
                  <a:schemeClr val="accent4"/>
                </a:solidFill>
              </a:rPr>
              <a:t>. </a:t>
            </a:r>
            <a:r>
              <a:rPr lang="da-DK" dirty="0" err="1">
                <a:solidFill>
                  <a:schemeClr val="accent4"/>
                </a:solidFill>
              </a:rPr>
              <a:t>Nullam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semper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mollis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dolor</a:t>
            </a:r>
            <a:r>
              <a:rPr lang="da-DK" dirty="0">
                <a:solidFill>
                  <a:schemeClr val="accent4"/>
                </a:solidFill>
              </a:rPr>
              <a:t> et </a:t>
            </a:r>
            <a:r>
              <a:rPr lang="da-DK" dirty="0" err="1">
                <a:solidFill>
                  <a:schemeClr val="accent4"/>
                </a:solidFill>
              </a:rPr>
              <a:t>fermentum</a:t>
            </a:r>
            <a:r>
              <a:rPr lang="da-DK" dirty="0">
                <a:solidFill>
                  <a:schemeClr val="accent4"/>
                </a:solidFill>
              </a:rPr>
              <a:t>. </a:t>
            </a:r>
            <a:endParaRPr lang="da-DK" sz="1000" b="1" dirty="0">
              <a:solidFill>
                <a:schemeClr val="accent4"/>
              </a:solidFill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4417A7F3-7C63-4E95-8AD6-20F7C15451A2}"/>
              </a:ext>
            </a:extLst>
          </p:cNvPr>
          <p:cNvSpPr>
            <a:spLocks noChangeAspect="1"/>
          </p:cNvSpPr>
          <p:nvPr userDrawn="1"/>
        </p:nvSpPr>
        <p:spPr>
          <a:xfrm>
            <a:off x="8662630" y="3746730"/>
            <a:ext cx="144000" cy="14400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53A23577-9AFD-41A6-81E4-8BC1B1DF17F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978982" y="1665288"/>
            <a:ext cx="3768349" cy="4316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0196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93">
          <p15:clr>
            <a:srgbClr val="A4A3A4"/>
          </p15:clr>
        </p15:guide>
        <p15:guide id="4" pos="461">
          <p15:clr>
            <a:srgbClr val="A4A3A4"/>
          </p15:clr>
        </p15:guide>
        <p15:guide id="5" pos="7287">
          <p15:clr>
            <a:srgbClr val="A4A3A4"/>
          </p15:clr>
        </p15:guide>
        <p15:guide id="6" pos="7219">
          <p15:clr>
            <a:srgbClr val="A4A3A4"/>
          </p15:clr>
        </p15:guide>
        <p15:guide id="7" orient="horz" pos="981">
          <p15:clr>
            <a:srgbClr val="A4A3A4"/>
          </p15:clr>
        </p15:guide>
        <p15:guide id="8" orient="horz" pos="3838">
          <p15:clr>
            <a:srgbClr val="A4A3A4"/>
          </p15:clr>
        </p15:guide>
        <p15:guide id="9" orient="horz" pos="3770">
          <p15:clr>
            <a:srgbClr val="A4A3A4"/>
          </p15:clr>
        </p15:guide>
        <p15:guide id="10" orient="horz" pos="1049">
          <p15:clr>
            <a:srgbClr val="A4A3A4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mmunekort Danmark - grø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4" name="Objekt 3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11">
            <a:extLst>
              <a:ext uri="{FF2B5EF4-FFF2-40B4-BE49-F238E27FC236}">
                <a16:creationId xmlns:a16="http://schemas.microsoft.com/office/drawing/2014/main" id="{C01F24CB-F56C-412B-B35C-126AC1BFB968}"/>
              </a:ext>
            </a:extLst>
          </p:cNvPr>
          <p:cNvSpPr/>
          <p:nvPr userDrawn="1"/>
        </p:nvSpPr>
        <p:spPr>
          <a:xfrm>
            <a:off x="623888" y="1557337"/>
            <a:ext cx="10944224" cy="4535488"/>
          </a:xfrm>
          <a:prstGeom prst="rect">
            <a:avLst/>
          </a:prstGeom>
          <a:solidFill>
            <a:srgbClr val="EEE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000" b="1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Titel 11"/>
          <p:cNvSpPr>
            <a:spLocks noGrp="1"/>
          </p:cNvSpPr>
          <p:nvPr>
            <p:ph type="title" hasCustomPrompt="1"/>
          </p:nvPr>
        </p:nvSpPr>
        <p:spPr>
          <a:xfrm>
            <a:off x="623888" y="404665"/>
            <a:ext cx="10944224" cy="978729"/>
          </a:xfrm>
          <a:prstGeom prst="rect">
            <a:avLst/>
          </a:prstGeom>
        </p:spPr>
        <p:txBody>
          <a:bodyPr vert="horz" wrap="square" lIns="0">
            <a:spAutoFit/>
          </a:bodyPr>
          <a:lstStyle>
            <a:lvl1pPr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da-DK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Overskrift med mulighed for at fremhæve elementer med </a:t>
            </a:r>
            <a:r>
              <a:rPr lang="da-DK" sz="3200" b="1" dirty="0">
                <a:solidFill>
                  <a:srgbClr val="00502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grøn</a:t>
            </a:r>
            <a:endParaRPr lang="da-DK" sz="32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A3F621A5-27D3-458B-845C-ED015E62B83E}"/>
              </a:ext>
            </a:extLst>
          </p:cNvPr>
          <p:cNvSpPr/>
          <p:nvPr userDrawn="1"/>
        </p:nvSpPr>
        <p:spPr>
          <a:xfrm>
            <a:off x="6406816" y="3732558"/>
            <a:ext cx="135048" cy="226902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58" name="Ellipse 57">
            <a:extLst>
              <a:ext uri="{FF2B5EF4-FFF2-40B4-BE49-F238E27FC236}">
                <a16:creationId xmlns:a16="http://schemas.microsoft.com/office/drawing/2014/main" id="{32A32177-A624-423C-BEBD-3E6C79062DB9}"/>
              </a:ext>
            </a:extLst>
          </p:cNvPr>
          <p:cNvSpPr/>
          <p:nvPr userDrawn="1"/>
        </p:nvSpPr>
        <p:spPr>
          <a:xfrm>
            <a:off x="6683467" y="4792167"/>
            <a:ext cx="135048" cy="226902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60" name="Rektangel 59">
            <a:extLst>
              <a:ext uri="{FF2B5EF4-FFF2-40B4-BE49-F238E27FC236}">
                <a16:creationId xmlns:a16="http://schemas.microsoft.com/office/drawing/2014/main" id="{A7D5119E-C032-4808-8EEF-2FFFDD941221}"/>
              </a:ext>
            </a:extLst>
          </p:cNvPr>
          <p:cNvSpPr/>
          <p:nvPr userDrawn="1"/>
        </p:nvSpPr>
        <p:spPr>
          <a:xfrm>
            <a:off x="731837" y="1798498"/>
            <a:ext cx="5106651" cy="4183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200" b="1" dirty="0">
              <a:solidFill>
                <a:schemeClr val="bg2"/>
              </a:solidFill>
            </a:endParaRPr>
          </a:p>
        </p:txBody>
      </p:sp>
      <p:sp>
        <p:nvSpPr>
          <p:cNvPr id="61" name="Pladsholder til tekst 5">
            <a:extLst>
              <a:ext uri="{FF2B5EF4-FFF2-40B4-BE49-F238E27FC236}">
                <a16:creationId xmlns:a16="http://schemas.microsoft.com/office/drawing/2014/main" id="{37D2AAF3-738F-4272-9039-6BEC37E0FED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58715" y="1663582"/>
            <a:ext cx="5106988" cy="4183063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bg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sz="1800" dirty="0" err="1">
                <a:solidFill>
                  <a:schemeClr val="bg2"/>
                </a:solidFill>
              </a:rPr>
              <a:t>Lorem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ipsum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dolor</a:t>
            </a:r>
            <a:r>
              <a:rPr lang="da-DK" sz="1800" dirty="0">
                <a:solidFill>
                  <a:schemeClr val="bg2"/>
                </a:solidFill>
              </a:rPr>
              <a:t> sit </a:t>
            </a:r>
            <a:r>
              <a:rPr lang="da-DK" sz="1800" dirty="0" err="1">
                <a:solidFill>
                  <a:schemeClr val="bg2"/>
                </a:solidFill>
              </a:rPr>
              <a:t>amet</a:t>
            </a:r>
            <a:r>
              <a:rPr lang="da-DK" sz="1800" dirty="0">
                <a:solidFill>
                  <a:schemeClr val="bg2"/>
                </a:solidFill>
              </a:rPr>
              <a:t>, </a:t>
            </a:r>
            <a:r>
              <a:rPr lang="da-DK" sz="1800" dirty="0" err="1">
                <a:solidFill>
                  <a:schemeClr val="bg2"/>
                </a:solidFill>
              </a:rPr>
              <a:t>consectetur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adipiscing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elit</a:t>
            </a:r>
            <a:r>
              <a:rPr lang="da-DK" sz="1800" dirty="0">
                <a:solidFill>
                  <a:schemeClr val="bg2"/>
                </a:solidFill>
              </a:rPr>
              <a:t>. Vivamus non eros </a:t>
            </a:r>
            <a:r>
              <a:rPr lang="da-DK" sz="1800" dirty="0" err="1">
                <a:solidFill>
                  <a:schemeClr val="bg2"/>
                </a:solidFill>
              </a:rPr>
              <a:t>quis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urna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mollis</a:t>
            </a:r>
            <a:r>
              <a:rPr lang="da-DK" sz="1800" dirty="0">
                <a:solidFill>
                  <a:schemeClr val="bg2"/>
                </a:solidFill>
              </a:rPr>
              <a:t> finibus. </a:t>
            </a:r>
            <a:r>
              <a:rPr lang="da-DK" sz="1800" dirty="0" err="1">
                <a:solidFill>
                  <a:schemeClr val="bg2"/>
                </a:solidFill>
              </a:rPr>
              <a:t>Nulla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lacinia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ligula</a:t>
            </a:r>
            <a:r>
              <a:rPr lang="da-DK" sz="1800" dirty="0">
                <a:solidFill>
                  <a:schemeClr val="bg2"/>
                </a:solidFill>
              </a:rPr>
              <a:t> ut </a:t>
            </a:r>
            <a:r>
              <a:rPr lang="da-DK" sz="1800" dirty="0" err="1">
                <a:solidFill>
                  <a:schemeClr val="bg2"/>
                </a:solidFill>
              </a:rPr>
              <a:t>eleifend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vestibulum</a:t>
            </a:r>
            <a:r>
              <a:rPr lang="da-DK" sz="1800" dirty="0">
                <a:solidFill>
                  <a:schemeClr val="bg2"/>
                </a:solidFill>
              </a:rPr>
              <a:t>. </a:t>
            </a:r>
            <a:r>
              <a:rPr lang="da-DK" sz="1800" dirty="0" err="1">
                <a:solidFill>
                  <a:schemeClr val="bg2"/>
                </a:solidFill>
              </a:rPr>
              <a:t>Nullam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semper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mollis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dolor</a:t>
            </a:r>
            <a:r>
              <a:rPr lang="da-DK" sz="1800" dirty="0">
                <a:solidFill>
                  <a:schemeClr val="bg2"/>
                </a:solidFill>
              </a:rPr>
              <a:t> et </a:t>
            </a:r>
            <a:r>
              <a:rPr lang="da-DK" sz="1800" dirty="0" err="1">
                <a:solidFill>
                  <a:schemeClr val="bg2"/>
                </a:solidFill>
              </a:rPr>
              <a:t>fermentum</a:t>
            </a:r>
            <a:r>
              <a:rPr lang="da-DK" sz="1800" dirty="0">
                <a:solidFill>
                  <a:schemeClr val="bg2"/>
                </a:solidFill>
              </a:rPr>
              <a:t>. </a:t>
            </a:r>
            <a:endParaRPr lang="da-DK" sz="800" b="1" dirty="0">
              <a:solidFill>
                <a:schemeClr val="bg2"/>
              </a:solidFill>
            </a:endParaRPr>
          </a:p>
        </p:txBody>
      </p:sp>
      <p:sp>
        <p:nvSpPr>
          <p:cNvPr id="59" name="Ellipse 58">
            <a:extLst>
              <a:ext uri="{FF2B5EF4-FFF2-40B4-BE49-F238E27FC236}">
                <a16:creationId xmlns:a16="http://schemas.microsoft.com/office/drawing/2014/main" id="{CFC8BAE3-526F-426F-88CB-C048A8F83C97}"/>
              </a:ext>
            </a:extLst>
          </p:cNvPr>
          <p:cNvSpPr>
            <a:spLocks noChangeAspect="1"/>
          </p:cNvSpPr>
          <p:nvPr userDrawn="1"/>
        </p:nvSpPr>
        <p:spPr>
          <a:xfrm>
            <a:off x="8662630" y="3746730"/>
            <a:ext cx="144000" cy="14400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D51F2A3A-875D-46DB-9B29-79E9C67BF28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978982" y="1665288"/>
            <a:ext cx="3768349" cy="4316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2325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93">
          <p15:clr>
            <a:srgbClr val="A4A3A4"/>
          </p15:clr>
        </p15:guide>
        <p15:guide id="4" pos="461">
          <p15:clr>
            <a:srgbClr val="A4A3A4"/>
          </p15:clr>
        </p15:guide>
        <p15:guide id="5" pos="7287">
          <p15:clr>
            <a:srgbClr val="A4A3A4"/>
          </p15:clr>
        </p15:guide>
        <p15:guide id="6" pos="7219">
          <p15:clr>
            <a:srgbClr val="A4A3A4"/>
          </p15:clr>
        </p15:guide>
        <p15:guide id="7" orient="horz" pos="981">
          <p15:clr>
            <a:srgbClr val="A4A3A4"/>
          </p15:clr>
        </p15:guide>
        <p15:guide id="8" orient="horz" pos="3838">
          <p15:clr>
            <a:srgbClr val="A4A3A4"/>
          </p15:clr>
        </p15:guide>
        <p15:guide id="9" orient="horz" pos="3770">
          <p15:clr>
            <a:srgbClr val="A4A3A4"/>
          </p15:clr>
        </p15:guide>
        <p15:guide id="10" orient="horz" pos="1049">
          <p15:clr>
            <a:srgbClr val="A4A3A4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mmunekort Sjælland - bei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4" name="Objekt 3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11">
            <a:extLst>
              <a:ext uri="{FF2B5EF4-FFF2-40B4-BE49-F238E27FC236}">
                <a16:creationId xmlns:a16="http://schemas.microsoft.com/office/drawing/2014/main" id="{C01F24CB-F56C-412B-B35C-126AC1BFB968}"/>
              </a:ext>
            </a:extLst>
          </p:cNvPr>
          <p:cNvSpPr/>
          <p:nvPr userDrawn="1"/>
        </p:nvSpPr>
        <p:spPr>
          <a:xfrm>
            <a:off x="623888" y="1557337"/>
            <a:ext cx="10944224" cy="4535488"/>
          </a:xfrm>
          <a:prstGeom prst="rect">
            <a:avLst/>
          </a:prstGeom>
          <a:solidFill>
            <a:srgbClr val="EEE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000" b="1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Titel 11"/>
          <p:cNvSpPr>
            <a:spLocks noGrp="1"/>
          </p:cNvSpPr>
          <p:nvPr>
            <p:ph type="title" hasCustomPrompt="1"/>
          </p:nvPr>
        </p:nvSpPr>
        <p:spPr>
          <a:xfrm>
            <a:off x="623888" y="404665"/>
            <a:ext cx="10944224" cy="978729"/>
          </a:xfrm>
          <a:prstGeom prst="rect">
            <a:avLst/>
          </a:prstGeom>
        </p:spPr>
        <p:txBody>
          <a:bodyPr vert="horz" wrap="square" lIns="0">
            <a:spAutoFit/>
          </a:bodyPr>
          <a:lstStyle>
            <a:lvl1pPr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da-DK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Overskrift med mulighed for at fremhæve elementer med </a:t>
            </a:r>
            <a:r>
              <a:rPr lang="da-DK" sz="3200" b="1" dirty="0">
                <a:solidFill>
                  <a:srgbClr val="00502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grøn</a:t>
            </a:r>
            <a:endParaRPr lang="da-DK" sz="32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8" name="Rektangel 77">
            <a:extLst>
              <a:ext uri="{FF2B5EF4-FFF2-40B4-BE49-F238E27FC236}">
                <a16:creationId xmlns:a16="http://schemas.microsoft.com/office/drawing/2014/main" id="{806BC1D7-87BB-4439-B5AC-4EF5C6AA5FAE}"/>
              </a:ext>
            </a:extLst>
          </p:cNvPr>
          <p:cNvSpPr/>
          <p:nvPr/>
        </p:nvSpPr>
        <p:spPr>
          <a:xfrm>
            <a:off x="731837" y="1798498"/>
            <a:ext cx="5106651" cy="41832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200" b="1" dirty="0">
              <a:solidFill>
                <a:schemeClr val="bg2"/>
              </a:solidFill>
            </a:endParaRPr>
          </a:p>
        </p:txBody>
      </p:sp>
      <p:sp>
        <p:nvSpPr>
          <p:cNvPr id="79" name="Rektangel 78">
            <a:extLst>
              <a:ext uri="{FF2B5EF4-FFF2-40B4-BE49-F238E27FC236}">
                <a16:creationId xmlns:a16="http://schemas.microsoft.com/office/drawing/2014/main" id="{5ACB7A86-00AE-4D1B-9D2F-A74E966C2F31}"/>
              </a:ext>
            </a:extLst>
          </p:cNvPr>
          <p:cNvSpPr/>
          <p:nvPr/>
        </p:nvSpPr>
        <p:spPr>
          <a:xfrm>
            <a:off x="858715" y="1663582"/>
            <a:ext cx="5106655" cy="418268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200" b="1" dirty="0">
              <a:solidFill>
                <a:schemeClr val="accent4"/>
              </a:solidFill>
            </a:endParaRP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A3F621A5-27D3-458B-845C-ED015E62B83E}"/>
              </a:ext>
            </a:extLst>
          </p:cNvPr>
          <p:cNvSpPr/>
          <p:nvPr userDrawn="1"/>
        </p:nvSpPr>
        <p:spPr>
          <a:xfrm>
            <a:off x="6406816" y="3732558"/>
            <a:ext cx="135048" cy="226902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58" name="Ellipse 57">
            <a:extLst>
              <a:ext uri="{FF2B5EF4-FFF2-40B4-BE49-F238E27FC236}">
                <a16:creationId xmlns:a16="http://schemas.microsoft.com/office/drawing/2014/main" id="{32A32177-A624-423C-BEBD-3E6C79062DB9}"/>
              </a:ext>
            </a:extLst>
          </p:cNvPr>
          <p:cNvSpPr/>
          <p:nvPr userDrawn="1"/>
        </p:nvSpPr>
        <p:spPr>
          <a:xfrm>
            <a:off x="6683467" y="4792167"/>
            <a:ext cx="135048" cy="226902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092819DA-0B98-4DFF-AAB3-762A9599095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58715" y="1663582"/>
            <a:ext cx="5106988" cy="4183063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1800">
                <a:solidFill>
                  <a:schemeClr val="accent4"/>
                </a:solidFill>
              </a:defRPr>
            </a:lvl1pPr>
          </a:lstStyle>
          <a:p>
            <a:pPr marL="0" lvl="0" algn="ctr"/>
            <a:r>
              <a:rPr lang="da-DK" dirty="0" err="1">
                <a:solidFill>
                  <a:schemeClr val="accent4"/>
                </a:solidFill>
              </a:rPr>
              <a:t>Lorem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ipsum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dolor</a:t>
            </a:r>
            <a:r>
              <a:rPr lang="da-DK" dirty="0">
                <a:solidFill>
                  <a:schemeClr val="accent4"/>
                </a:solidFill>
              </a:rPr>
              <a:t> sit </a:t>
            </a:r>
            <a:r>
              <a:rPr lang="da-DK" dirty="0" err="1">
                <a:solidFill>
                  <a:schemeClr val="accent4"/>
                </a:solidFill>
              </a:rPr>
              <a:t>amet</a:t>
            </a:r>
            <a:r>
              <a:rPr lang="da-DK" dirty="0">
                <a:solidFill>
                  <a:schemeClr val="accent4"/>
                </a:solidFill>
              </a:rPr>
              <a:t>, </a:t>
            </a:r>
            <a:r>
              <a:rPr lang="da-DK" dirty="0" err="1">
                <a:solidFill>
                  <a:schemeClr val="accent4"/>
                </a:solidFill>
              </a:rPr>
              <a:t>consectetur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adipiscing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elit</a:t>
            </a:r>
            <a:r>
              <a:rPr lang="da-DK" dirty="0">
                <a:solidFill>
                  <a:schemeClr val="accent4"/>
                </a:solidFill>
              </a:rPr>
              <a:t>. Vivamus non eros </a:t>
            </a:r>
            <a:r>
              <a:rPr lang="da-DK" dirty="0" err="1">
                <a:solidFill>
                  <a:schemeClr val="accent4"/>
                </a:solidFill>
              </a:rPr>
              <a:t>quis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urna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mollis</a:t>
            </a:r>
            <a:r>
              <a:rPr lang="da-DK" dirty="0">
                <a:solidFill>
                  <a:schemeClr val="accent4"/>
                </a:solidFill>
              </a:rPr>
              <a:t> finibus. </a:t>
            </a:r>
            <a:r>
              <a:rPr lang="da-DK" dirty="0" err="1">
                <a:solidFill>
                  <a:schemeClr val="accent4"/>
                </a:solidFill>
              </a:rPr>
              <a:t>Nulla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lacinia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ligula</a:t>
            </a:r>
            <a:r>
              <a:rPr lang="da-DK" dirty="0">
                <a:solidFill>
                  <a:schemeClr val="accent4"/>
                </a:solidFill>
              </a:rPr>
              <a:t> ut </a:t>
            </a:r>
            <a:r>
              <a:rPr lang="da-DK" dirty="0" err="1">
                <a:solidFill>
                  <a:schemeClr val="accent4"/>
                </a:solidFill>
              </a:rPr>
              <a:t>eleifend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vestibulum</a:t>
            </a:r>
            <a:r>
              <a:rPr lang="da-DK" dirty="0">
                <a:solidFill>
                  <a:schemeClr val="accent4"/>
                </a:solidFill>
              </a:rPr>
              <a:t>. </a:t>
            </a:r>
            <a:r>
              <a:rPr lang="da-DK" dirty="0" err="1">
                <a:solidFill>
                  <a:schemeClr val="accent4"/>
                </a:solidFill>
              </a:rPr>
              <a:t>Nullam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semper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mollis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dolor</a:t>
            </a:r>
            <a:r>
              <a:rPr lang="da-DK" dirty="0">
                <a:solidFill>
                  <a:schemeClr val="accent4"/>
                </a:solidFill>
              </a:rPr>
              <a:t> et </a:t>
            </a:r>
            <a:r>
              <a:rPr lang="da-DK" dirty="0" err="1">
                <a:solidFill>
                  <a:schemeClr val="accent4"/>
                </a:solidFill>
              </a:rPr>
              <a:t>fermentum</a:t>
            </a:r>
            <a:r>
              <a:rPr lang="da-DK" dirty="0">
                <a:solidFill>
                  <a:schemeClr val="accent4"/>
                </a:solidFill>
              </a:rPr>
              <a:t>. </a:t>
            </a:r>
            <a:endParaRPr lang="da-DK" sz="1000" b="1" dirty="0">
              <a:solidFill>
                <a:schemeClr val="accent4"/>
              </a:solidFill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4417A7F3-7C63-4E95-8AD6-20F7C15451A2}"/>
              </a:ext>
            </a:extLst>
          </p:cNvPr>
          <p:cNvSpPr>
            <a:spLocks noChangeAspect="1"/>
          </p:cNvSpPr>
          <p:nvPr userDrawn="1"/>
        </p:nvSpPr>
        <p:spPr>
          <a:xfrm>
            <a:off x="8662630" y="3746730"/>
            <a:ext cx="144000" cy="14400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20F7EDF0-D297-49B9-BAA0-A5DE77E2632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177910" y="1671294"/>
            <a:ext cx="3109090" cy="4307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3366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93">
          <p15:clr>
            <a:srgbClr val="A4A3A4"/>
          </p15:clr>
        </p15:guide>
        <p15:guide id="4" pos="461">
          <p15:clr>
            <a:srgbClr val="A4A3A4"/>
          </p15:clr>
        </p15:guide>
        <p15:guide id="5" pos="7287">
          <p15:clr>
            <a:srgbClr val="A4A3A4"/>
          </p15:clr>
        </p15:guide>
        <p15:guide id="6" pos="7219">
          <p15:clr>
            <a:srgbClr val="A4A3A4"/>
          </p15:clr>
        </p15:guide>
        <p15:guide id="7" orient="horz" pos="981">
          <p15:clr>
            <a:srgbClr val="A4A3A4"/>
          </p15:clr>
        </p15:guide>
        <p15:guide id="8" orient="horz" pos="3838">
          <p15:clr>
            <a:srgbClr val="A4A3A4"/>
          </p15:clr>
        </p15:guide>
        <p15:guide id="9" orient="horz" pos="3770">
          <p15:clr>
            <a:srgbClr val="A4A3A4"/>
          </p15:clr>
        </p15:guide>
        <p15:guide id="10" orient="horz" pos="1049">
          <p15:clr>
            <a:srgbClr val="A4A3A4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mmunekort Sjælland - grø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4" name="Objekt 3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11">
            <a:extLst>
              <a:ext uri="{FF2B5EF4-FFF2-40B4-BE49-F238E27FC236}">
                <a16:creationId xmlns:a16="http://schemas.microsoft.com/office/drawing/2014/main" id="{C01F24CB-F56C-412B-B35C-126AC1BFB968}"/>
              </a:ext>
            </a:extLst>
          </p:cNvPr>
          <p:cNvSpPr/>
          <p:nvPr userDrawn="1"/>
        </p:nvSpPr>
        <p:spPr>
          <a:xfrm>
            <a:off x="623888" y="1557337"/>
            <a:ext cx="10944224" cy="4535488"/>
          </a:xfrm>
          <a:prstGeom prst="rect">
            <a:avLst/>
          </a:prstGeom>
          <a:solidFill>
            <a:srgbClr val="EEE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000" b="1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Titel 11"/>
          <p:cNvSpPr>
            <a:spLocks noGrp="1"/>
          </p:cNvSpPr>
          <p:nvPr>
            <p:ph type="title" hasCustomPrompt="1"/>
          </p:nvPr>
        </p:nvSpPr>
        <p:spPr>
          <a:xfrm>
            <a:off x="623888" y="404665"/>
            <a:ext cx="10944224" cy="978729"/>
          </a:xfrm>
          <a:prstGeom prst="rect">
            <a:avLst/>
          </a:prstGeom>
        </p:spPr>
        <p:txBody>
          <a:bodyPr vert="horz" wrap="square" lIns="0">
            <a:spAutoFit/>
          </a:bodyPr>
          <a:lstStyle>
            <a:lvl1pPr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da-DK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Overskrift med mulighed for at fremhæve elementer med </a:t>
            </a:r>
            <a:r>
              <a:rPr lang="da-DK" sz="3200" b="1" dirty="0">
                <a:solidFill>
                  <a:srgbClr val="00502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grøn</a:t>
            </a:r>
            <a:endParaRPr lang="da-DK" sz="32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A3F621A5-27D3-458B-845C-ED015E62B83E}"/>
              </a:ext>
            </a:extLst>
          </p:cNvPr>
          <p:cNvSpPr/>
          <p:nvPr userDrawn="1"/>
        </p:nvSpPr>
        <p:spPr>
          <a:xfrm>
            <a:off x="6406816" y="3732558"/>
            <a:ext cx="135048" cy="226902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58" name="Ellipse 57">
            <a:extLst>
              <a:ext uri="{FF2B5EF4-FFF2-40B4-BE49-F238E27FC236}">
                <a16:creationId xmlns:a16="http://schemas.microsoft.com/office/drawing/2014/main" id="{32A32177-A624-423C-BEBD-3E6C79062DB9}"/>
              </a:ext>
            </a:extLst>
          </p:cNvPr>
          <p:cNvSpPr/>
          <p:nvPr userDrawn="1"/>
        </p:nvSpPr>
        <p:spPr>
          <a:xfrm>
            <a:off x="6683467" y="4792167"/>
            <a:ext cx="135048" cy="226902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60" name="Rektangel 59">
            <a:extLst>
              <a:ext uri="{FF2B5EF4-FFF2-40B4-BE49-F238E27FC236}">
                <a16:creationId xmlns:a16="http://schemas.microsoft.com/office/drawing/2014/main" id="{A7D5119E-C032-4808-8EEF-2FFFDD941221}"/>
              </a:ext>
            </a:extLst>
          </p:cNvPr>
          <p:cNvSpPr/>
          <p:nvPr userDrawn="1"/>
        </p:nvSpPr>
        <p:spPr>
          <a:xfrm>
            <a:off x="731837" y="1798498"/>
            <a:ext cx="5106651" cy="4183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200" b="1" dirty="0">
              <a:solidFill>
                <a:schemeClr val="bg2"/>
              </a:solidFill>
            </a:endParaRPr>
          </a:p>
        </p:txBody>
      </p:sp>
      <p:sp>
        <p:nvSpPr>
          <p:cNvPr id="61" name="Pladsholder til tekst 5">
            <a:extLst>
              <a:ext uri="{FF2B5EF4-FFF2-40B4-BE49-F238E27FC236}">
                <a16:creationId xmlns:a16="http://schemas.microsoft.com/office/drawing/2014/main" id="{37D2AAF3-738F-4272-9039-6BEC37E0FED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58715" y="1663582"/>
            <a:ext cx="5106988" cy="4183063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bg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sz="1800" dirty="0" err="1">
                <a:solidFill>
                  <a:schemeClr val="bg2"/>
                </a:solidFill>
              </a:rPr>
              <a:t>Lorem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ipsum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dolor</a:t>
            </a:r>
            <a:r>
              <a:rPr lang="da-DK" sz="1800" dirty="0">
                <a:solidFill>
                  <a:schemeClr val="bg2"/>
                </a:solidFill>
              </a:rPr>
              <a:t> sit </a:t>
            </a:r>
            <a:r>
              <a:rPr lang="da-DK" sz="1800" dirty="0" err="1">
                <a:solidFill>
                  <a:schemeClr val="bg2"/>
                </a:solidFill>
              </a:rPr>
              <a:t>amet</a:t>
            </a:r>
            <a:r>
              <a:rPr lang="da-DK" sz="1800" dirty="0">
                <a:solidFill>
                  <a:schemeClr val="bg2"/>
                </a:solidFill>
              </a:rPr>
              <a:t>, </a:t>
            </a:r>
            <a:r>
              <a:rPr lang="da-DK" sz="1800" dirty="0" err="1">
                <a:solidFill>
                  <a:schemeClr val="bg2"/>
                </a:solidFill>
              </a:rPr>
              <a:t>consectetur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adipiscing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elit</a:t>
            </a:r>
            <a:r>
              <a:rPr lang="da-DK" sz="1800" dirty="0">
                <a:solidFill>
                  <a:schemeClr val="bg2"/>
                </a:solidFill>
              </a:rPr>
              <a:t>. Vivamus non eros </a:t>
            </a:r>
            <a:r>
              <a:rPr lang="da-DK" sz="1800" dirty="0" err="1">
                <a:solidFill>
                  <a:schemeClr val="bg2"/>
                </a:solidFill>
              </a:rPr>
              <a:t>quis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urna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mollis</a:t>
            </a:r>
            <a:r>
              <a:rPr lang="da-DK" sz="1800" dirty="0">
                <a:solidFill>
                  <a:schemeClr val="bg2"/>
                </a:solidFill>
              </a:rPr>
              <a:t> finibus. </a:t>
            </a:r>
            <a:r>
              <a:rPr lang="da-DK" sz="1800" dirty="0" err="1">
                <a:solidFill>
                  <a:schemeClr val="bg2"/>
                </a:solidFill>
              </a:rPr>
              <a:t>Nulla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lacinia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ligula</a:t>
            </a:r>
            <a:r>
              <a:rPr lang="da-DK" sz="1800" dirty="0">
                <a:solidFill>
                  <a:schemeClr val="bg2"/>
                </a:solidFill>
              </a:rPr>
              <a:t> ut </a:t>
            </a:r>
            <a:r>
              <a:rPr lang="da-DK" sz="1800" dirty="0" err="1">
                <a:solidFill>
                  <a:schemeClr val="bg2"/>
                </a:solidFill>
              </a:rPr>
              <a:t>eleifend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vestibulum</a:t>
            </a:r>
            <a:r>
              <a:rPr lang="da-DK" sz="1800" dirty="0">
                <a:solidFill>
                  <a:schemeClr val="bg2"/>
                </a:solidFill>
              </a:rPr>
              <a:t>. </a:t>
            </a:r>
            <a:r>
              <a:rPr lang="da-DK" sz="1800" dirty="0" err="1">
                <a:solidFill>
                  <a:schemeClr val="bg2"/>
                </a:solidFill>
              </a:rPr>
              <a:t>Nullam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semper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mollis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dolor</a:t>
            </a:r>
            <a:r>
              <a:rPr lang="da-DK" sz="1800" dirty="0">
                <a:solidFill>
                  <a:schemeClr val="bg2"/>
                </a:solidFill>
              </a:rPr>
              <a:t> et </a:t>
            </a:r>
            <a:r>
              <a:rPr lang="da-DK" sz="1800" dirty="0" err="1">
                <a:solidFill>
                  <a:schemeClr val="bg2"/>
                </a:solidFill>
              </a:rPr>
              <a:t>fermentum</a:t>
            </a:r>
            <a:r>
              <a:rPr lang="da-DK" sz="1800" dirty="0">
                <a:solidFill>
                  <a:schemeClr val="bg2"/>
                </a:solidFill>
              </a:rPr>
              <a:t>. </a:t>
            </a:r>
            <a:endParaRPr lang="da-DK" sz="800" b="1" dirty="0">
              <a:solidFill>
                <a:schemeClr val="bg2"/>
              </a:solidFill>
            </a:endParaRPr>
          </a:p>
        </p:txBody>
      </p:sp>
      <p:sp>
        <p:nvSpPr>
          <p:cNvPr id="59" name="Ellipse 58">
            <a:extLst>
              <a:ext uri="{FF2B5EF4-FFF2-40B4-BE49-F238E27FC236}">
                <a16:creationId xmlns:a16="http://schemas.microsoft.com/office/drawing/2014/main" id="{CFC8BAE3-526F-426F-88CB-C048A8F83C97}"/>
              </a:ext>
            </a:extLst>
          </p:cNvPr>
          <p:cNvSpPr>
            <a:spLocks noChangeAspect="1"/>
          </p:cNvSpPr>
          <p:nvPr userDrawn="1"/>
        </p:nvSpPr>
        <p:spPr>
          <a:xfrm>
            <a:off x="8662630" y="3746730"/>
            <a:ext cx="144000" cy="14400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pic>
        <p:nvPicPr>
          <p:cNvPr id="62" name="Grafik 61">
            <a:extLst>
              <a:ext uri="{FF2B5EF4-FFF2-40B4-BE49-F238E27FC236}">
                <a16:creationId xmlns:a16="http://schemas.microsoft.com/office/drawing/2014/main" id="{B236292A-F899-47C8-8F84-83BBA8FBB83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177910" y="1671294"/>
            <a:ext cx="3109090" cy="4307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6359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93">
          <p15:clr>
            <a:srgbClr val="A4A3A4"/>
          </p15:clr>
        </p15:guide>
        <p15:guide id="4" pos="461">
          <p15:clr>
            <a:srgbClr val="A4A3A4"/>
          </p15:clr>
        </p15:guide>
        <p15:guide id="5" pos="7287">
          <p15:clr>
            <a:srgbClr val="A4A3A4"/>
          </p15:clr>
        </p15:guide>
        <p15:guide id="6" pos="7219">
          <p15:clr>
            <a:srgbClr val="A4A3A4"/>
          </p15:clr>
        </p15:guide>
        <p15:guide id="7" orient="horz" pos="981">
          <p15:clr>
            <a:srgbClr val="A4A3A4"/>
          </p15:clr>
        </p15:guide>
        <p15:guide id="8" orient="horz" pos="3838">
          <p15:clr>
            <a:srgbClr val="A4A3A4"/>
          </p15:clr>
        </p15:guide>
        <p15:guide id="9" orient="horz" pos="3770">
          <p15:clr>
            <a:srgbClr val="A4A3A4"/>
          </p15:clr>
        </p15:guide>
        <p15:guide id="10" orient="horz" pos="1049">
          <p15:clr>
            <a:srgbClr val="A4A3A4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mmunekort Hovedstaden - bei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4" name="Objekt 3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11">
            <a:extLst>
              <a:ext uri="{FF2B5EF4-FFF2-40B4-BE49-F238E27FC236}">
                <a16:creationId xmlns:a16="http://schemas.microsoft.com/office/drawing/2014/main" id="{C01F24CB-F56C-412B-B35C-126AC1BFB968}"/>
              </a:ext>
            </a:extLst>
          </p:cNvPr>
          <p:cNvSpPr/>
          <p:nvPr userDrawn="1"/>
        </p:nvSpPr>
        <p:spPr>
          <a:xfrm>
            <a:off x="623888" y="1557337"/>
            <a:ext cx="10944224" cy="4535488"/>
          </a:xfrm>
          <a:prstGeom prst="rect">
            <a:avLst/>
          </a:prstGeom>
          <a:solidFill>
            <a:srgbClr val="EEE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000" b="1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Titel 11"/>
          <p:cNvSpPr>
            <a:spLocks noGrp="1"/>
          </p:cNvSpPr>
          <p:nvPr>
            <p:ph type="title" hasCustomPrompt="1"/>
          </p:nvPr>
        </p:nvSpPr>
        <p:spPr>
          <a:xfrm>
            <a:off x="623888" y="404665"/>
            <a:ext cx="10944224" cy="978729"/>
          </a:xfrm>
          <a:prstGeom prst="rect">
            <a:avLst/>
          </a:prstGeom>
        </p:spPr>
        <p:txBody>
          <a:bodyPr vert="horz" wrap="square" lIns="0">
            <a:spAutoFit/>
          </a:bodyPr>
          <a:lstStyle>
            <a:lvl1pPr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da-DK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Overskrift med mulighed for at fremhæve elementer med </a:t>
            </a:r>
            <a:r>
              <a:rPr lang="da-DK" sz="3200" b="1" dirty="0">
                <a:solidFill>
                  <a:srgbClr val="00502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grøn</a:t>
            </a:r>
            <a:endParaRPr lang="da-DK" sz="32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8" name="Rektangel 77">
            <a:extLst>
              <a:ext uri="{FF2B5EF4-FFF2-40B4-BE49-F238E27FC236}">
                <a16:creationId xmlns:a16="http://schemas.microsoft.com/office/drawing/2014/main" id="{806BC1D7-87BB-4439-B5AC-4EF5C6AA5FAE}"/>
              </a:ext>
            </a:extLst>
          </p:cNvPr>
          <p:cNvSpPr/>
          <p:nvPr/>
        </p:nvSpPr>
        <p:spPr>
          <a:xfrm>
            <a:off x="731837" y="1798498"/>
            <a:ext cx="5106651" cy="41832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200" b="1" dirty="0">
              <a:solidFill>
                <a:schemeClr val="bg2"/>
              </a:solidFill>
            </a:endParaRPr>
          </a:p>
        </p:txBody>
      </p:sp>
      <p:sp>
        <p:nvSpPr>
          <p:cNvPr id="79" name="Rektangel 78">
            <a:extLst>
              <a:ext uri="{FF2B5EF4-FFF2-40B4-BE49-F238E27FC236}">
                <a16:creationId xmlns:a16="http://schemas.microsoft.com/office/drawing/2014/main" id="{5ACB7A86-00AE-4D1B-9D2F-A74E966C2F31}"/>
              </a:ext>
            </a:extLst>
          </p:cNvPr>
          <p:cNvSpPr/>
          <p:nvPr/>
        </p:nvSpPr>
        <p:spPr>
          <a:xfrm>
            <a:off x="858715" y="1663582"/>
            <a:ext cx="5106655" cy="418268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200" b="1" dirty="0">
              <a:solidFill>
                <a:schemeClr val="accent4"/>
              </a:solidFill>
            </a:endParaRP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A3F621A5-27D3-458B-845C-ED015E62B83E}"/>
              </a:ext>
            </a:extLst>
          </p:cNvPr>
          <p:cNvSpPr/>
          <p:nvPr userDrawn="1"/>
        </p:nvSpPr>
        <p:spPr>
          <a:xfrm>
            <a:off x="6406816" y="3732558"/>
            <a:ext cx="135048" cy="226902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58" name="Ellipse 57">
            <a:extLst>
              <a:ext uri="{FF2B5EF4-FFF2-40B4-BE49-F238E27FC236}">
                <a16:creationId xmlns:a16="http://schemas.microsoft.com/office/drawing/2014/main" id="{32A32177-A624-423C-BEBD-3E6C79062DB9}"/>
              </a:ext>
            </a:extLst>
          </p:cNvPr>
          <p:cNvSpPr/>
          <p:nvPr userDrawn="1"/>
        </p:nvSpPr>
        <p:spPr>
          <a:xfrm>
            <a:off x="6683467" y="4792167"/>
            <a:ext cx="135048" cy="226902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092819DA-0B98-4DFF-AAB3-762A9599095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58715" y="1663582"/>
            <a:ext cx="5106988" cy="4183063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1800">
                <a:solidFill>
                  <a:schemeClr val="accent4"/>
                </a:solidFill>
              </a:defRPr>
            </a:lvl1pPr>
          </a:lstStyle>
          <a:p>
            <a:pPr marL="0" lvl="0" algn="ctr"/>
            <a:r>
              <a:rPr lang="da-DK" dirty="0" err="1">
                <a:solidFill>
                  <a:schemeClr val="accent4"/>
                </a:solidFill>
              </a:rPr>
              <a:t>Lorem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ipsum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dolor</a:t>
            </a:r>
            <a:r>
              <a:rPr lang="da-DK" dirty="0">
                <a:solidFill>
                  <a:schemeClr val="accent4"/>
                </a:solidFill>
              </a:rPr>
              <a:t> sit </a:t>
            </a:r>
            <a:r>
              <a:rPr lang="da-DK" dirty="0" err="1">
                <a:solidFill>
                  <a:schemeClr val="accent4"/>
                </a:solidFill>
              </a:rPr>
              <a:t>amet</a:t>
            </a:r>
            <a:r>
              <a:rPr lang="da-DK" dirty="0">
                <a:solidFill>
                  <a:schemeClr val="accent4"/>
                </a:solidFill>
              </a:rPr>
              <a:t>, </a:t>
            </a:r>
            <a:r>
              <a:rPr lang="da-DK" dirty="0" err="1">
                <a:solidFill>
                  <a:schemeClr val="accent4"/>
                </a:solidFill>
              </a:rPr>
              <a:t>consectetur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adipiscing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elit</a:t>
            </a:r>
            <a:r>
              <a:rPr lang="da-DK" dirty="0">
                <a:solidFill>
                  <a:schemeClr val="accent4"/>
                </a:solidFill>
              </a:rPr>
              <a:t>. Vivamus non eros </a:t>
            </a:r>
            <a:r>
              <a:rPr lang="da-DK" dirty="0" err="1">
                <a:solidFill>
                  <a:schemeClr val="accent4"/>
                </a:solidFill>
              </a:rPr>
              <a:t>quis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urna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mollis</a:t>
            </a:r>
            <a:r>
              <a:rPr lang="da-DK" dirty="0">
                <a:solidFill>
                  <a:schemeClr val="accent4"/>
                </a:solidFill>
              </a:rPr>
              <a:t> finibus. </a:t>
            </a:r>
            <a:r>
              <a:rPr lang="da-DK" dirty="0" err="1">
                <a:solidFill>
                  <a:schemeClr val="accent4"/>
                </a:solidFill>
              </a:rPr>
              <a:t>Nulla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lacinia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ligula</a:t>
            </a:r>
            <a:r>
              <a:rPr lang="da-DK" dirty="0">
                <a:solidFill>
                  <a:schemeClr val="accent4"/>
                </a:solidFill>
              </a:rPr>
              <a:t> ut </a:t>
            </a:r>
            <a:r>
              <a:rPr lang="da-DK" dirty="0" err="1">
                <a:solidFill>
                  <a:schemeClr val="accent4"/>
                </a:solidFill>
              </a:rPr>
              <a:t>eleifend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vestibulum</a:t>
            </a:r>
            <a:r>
              <a:rPr lang="da-DK" dirty="0">
                <a:solidFill>
                  <a:schemeClr val="accent4"/>
                </a:solidFill>
              </a:rPr>
              <a:t>. </a:t>
            </a:r>
            <a:r>
              <a:rPr lang="da-DK" dirty="0" err="1">
                <a:solidFill>
                  <a:schemeClr val="accent4"/>
                </a:solidFill>
              </a:rPr>
              <a:t>Nullam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semper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mollis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dolor</a:t>
            </a:r>
            <a:r>
              <a:rPr lang="da-DK" dirty="0">
                <a:solidFill>
                  <a:schemeClr val="accent4"/>
                </a:solidFill>
              </a:rPr>
              <a:t> et </a:t>
            </a:r>
            <a:r>
              <a:rPr lang="da-DK" dirty="0" err="1">
                <a:solidFill>
                  <a:schemeClr val="accent4"/>
                </a:solidFill>
              </a:rPr>
              <a:t>fermentum</a:t>
            </a:r>
            <a:r>
              <a:rPr lang="da-DK" dirty="0">
                <a:solidFill>
                  <a:schemeClr val="accent4"/>
                </a:solidFill>
              </a:rPr>
              <a:t>. </a:t>
            </a:r>
            <a:endParaRPr lang="da-DK" sz="1000" b="1" dirty="0">
              <a:solidFill>
                <a:schemeClr val="accent4"/>
              </a:solidFill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4417A7F3-7C63-4E95-8AD6-20F7C15451A2}"/>
              </a:ext>
            </a:extLst>
          </p:cNvPr>
          <p:cNvSpPr>
            <a:spLocks noChangeAspect="1"/>
          </p:cNvSpPr>
          <p:nvPr userDrawn="1"/>
        </p:nvSpPr>
        <p:spPr>
          <a:xfrm>
            <a:off x="8662630" y="3746730"/>
            <a:ext cx="144000" cy="14400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F1FE8A81-96A7-4D7D-81B4-0965502F6CD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229252" y="1669434"/>
            <a:ext cx="3154755" cy="4313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2411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93">
          <p15:clr>
            <a:srgbClr val="A4A3A4"/>
          </p15:clr>
        </p15:guide>
        <p15:guide id="4" pos="461">
          <p15:clr>
            <a:srgbClr val="A4A3A4"/>
          </p15:clr>
        </p15:guide>
        <p15:guide id="5" pos="7287">
          <p15:clr>
            <a:srgbClr val="A4A3A4"/>
          </p15:clr>
        </p15:guide>
        <p15:guide id="6" pos="7219">
          <p15:clr>
            <a:srgbClr val="A4A3A4"/>
          </p15:clr>
        </p15:guide>
        <p15:guide id="7" orient="horz" pos="981">
          <p15:clr>
            <a:srgbClr val="A4A3A4"/>
          </p15:clr>
        </p15:guide>
        <p15:guide id="8" orient="horz" pos="3838">
          <p15:clr>
            <a:srgbClr val="A4A3A4"/>
          </p15:clr>
        </p15:guide>
        <p15:guide id="9" orient="horz" pos="3770">
          <p15:clr>
            <a:srgbClr val="A4A3A4"/>
          </p15:clr>
        </p15:guide>
        <p15:guide id="10" orient="horz" pos="1049">
          <p15:clr>
            <a:srgbClr val="A4A3A4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mmunekort Hovedstaden - grø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4" name="Objekt 3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11">
            <a:extLst>
              <a:ext uri="{FF2B5EF4-FFF2-40B4-BE49-F238E27FC236}">
                <a16:creationId xmlns:a16="http://schemas.microsoft.com/office/drawing/2014/main" id="{C01F24CB-F56C-412B-B35C-126AC1BFB968}"/>
              </a:ext>
            </a:extLst>
          </p:cNvPr>
          <p:cNvSpPr/>
          <p:nvPr userDrawn="1"/>
        </p:nvSpPr>
        <p:spPr>
          <a:xfrm>
            <a:off x="623888" y="1557337"/>
            <a:ext cx="10944224" cy="4535488"/>
          </a:xfrm>
          <a:prstGeom prst="rect">
            <a:avLst/>
          </a:prstGeom>
          <a:solidFill>
            <a:srgbClr val="EEE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000" b="1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Titel 11"/>
          <p:cNvSpPr>
            <a:spLocks noGrp="1"/>
          </p:cNvSpPr>
          <p:nvPr>
            <p:ph type="title" hasCustomPrompt="1"/>
          </p:nvPr>
        </p:nvSpPr>
        <p:spPr>
          <a:xfrm>
            <a:off x="623888" y="404665"/>
            <a:ext cx="10944224" cy="978729"/>
          </a:xfrm>
          <a:prstGeom prst="rect">
            <a:avLst/>
          </a:prstGeom>
        </p:spPr>
        <p:txBody>
          <a:bodyPr vert="horz" wrap="square" lIns="0">
            <a:spAutoFit/>
          </a:bodyPr>
          <a:lstStyle>
            <a:lvl1pPr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da-DK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Overskrift med mulighed for at fremhæve elementer med </a:t>
            </a:r>
            <a:r>
              <a:rPr lang="da-DK" sz="3200" b="1" dirty="0">
                <a:solidFill>
                  <a:srgbClr val="00502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grøn</a:t>
            </a:r>
            <a:endParaRPr lang="da-DK" sz="32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A3F621A5-27D3-458B-845C-ED015E62B83E}"/>
              </a:ext>
            </a:extLst>
          </p:cNvPr>
          <p:cNvSpPr/>
          <p:nvPr userDrawn="1"/>
        </p:nvSpPr>
        <p:spPr>
          <a:xfrm>
            <a:off x="6406816" y="3732558"/>
            <a:ext cx="135048" cy="226902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58" name="Ellipse 57">
            <a:extLst>
              <a:ext uri="{FF2B5EF4-FFF2-40B4-BE49-F238E27FC236}">
                <a16:creationId xmlns:a16="http://schemas.microsoft.com/office/drawing/2014/main" id="{32A32177-A624-423C-BEBD-3E6C79062DB9}"/>
              </a:ext>
            </a:extLst>
          </p:cNvPr>
          <p:cNvSpPr/>
          <p:nvPr userDrawn="1"/>
        </p:nvSpPr>
        <p:spPr>
          <a:xfrm>
            <a:off x="6683467" y="4792167"/>
            <a:ext cx="135048" cy="226902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60" name="Rektangel 59">
            <a:extLst>
              <a:ext uri="{FF2B5EF4-FFF2-40B4-BE49-F238E27FC236}">
                <a16:creationId xmlns:a16="http://schemas.microsoft.com/office/drawing/2014/main" id="{A7D5119E-C032-4808-8EEF-2FFFDD941221}"/>
              </a:ext>
            </a:extLst>
          </p:cNvPr>
          <p:cNvSpPr/>
          <p:nvPr userDrawn="1"/>
        </p:nvSpPr>
        <p:spPr>
          <a:xfrm>
            <a:off x="731837" y="1798498"/>
            <a:ext cx="5106651" cy="4183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200" b="1" dirty="0">
              <a:solidFill>
                <a:schemeClr val="bg2"/>
              </a:solidFill>
            </a:endParaRPr>
          </a:p>
        </p:txBody>
      </p:sp>
      <p:sp>
        <p:nvSpPr>
          <p:cNvPr id="61" name="Pladsholder til tekst 5">
            <a:extLst>
              <a:ext uri="{FF2B5EF4-FFF2-40B4-BE49-F238E27FC236}">
                <a16:creationId xmlns:a16="http://schemas.microsoft.com/office/drawing/2014/main" id="{37D2AAF3-738F-4272-9039-6BEC37E0FED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58715" y="1663582"/>
            <a:ext cx="5106988" cy="4183063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bg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sz="1800" dirty="0" err="1">
                <a:solidFill>
                  <a:schemeClr val="bg2"/>
                </a:solidFill>
              </a:rPr>
              <a:t>Lorem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ipsum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dolor</a:t>
            </a:r>
            <a:r>
              <a:rPr lang="da-DK" sz="1800" dirty="0">
                <a:solidFill>
                  <a:schemeClr val="bg2"/>
                </a:solidFill>
              </a:rPr>
              <a:t> sit </a:t>
            </a:r>
            <a:r>
              <a:rPr lang="da-DK" sz="1800" dirty="0" err="1">
                <a:solidFill>
                  <a:schemeClr val="bg2"/>
                </a:solidFill>
              </a:rPr>
              <a:t>amet</a:t>
            </a:r>
            <a:r>
              <a:rPr lang="da-DK" sz="1800" dirty="0">
                <a:solidFill>
                  <a:schemeClr val="bg2"/>
                </a:solidFill>
              </a:rPr>
              <a:t>, </a:t>
            </a:r>
            <a:r>
              <a:rPr lang="da-DK" sz="1800" dirty="0" err="1">
                <a:solidFill>
                  <a:schemeClr val="bg2"/>
                </a:solidFill>
              </a:rPr>
              <a:t>consectetur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adipiscing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elit</a:t>
            </a:r>
            <a:r>
              <a:rPr lang="da-DK" sz="1800" dirty="0">
                <a:solidFill>
                  <a:schemeClr val="bg2"/>
                </a:solidFill>
              </a:rPr>
              <a:t>. Vivamus non eros </a:t>
            </a:r>
            <a:r>
              <a:rPr lang="da-DK" sz="1800" dirty="0" err="1">
                <a:solidFill>
                  <a:schemeClr val="bg2"/>
                </a:solidFill>
              </a:rPr>
              <a:t>quis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urna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mollis</a:t>
            </a:r>
            <a:r>
              <a:rPr lang="da-DK" sz="1800" dirty="0">
                <a:solidFill>
                  <a:schemeClr val="bg2"/>
                </a:solidFill>
              </a:rPr>
              <a:t> finibus. </a:t>
            </a:r>
            <a:r>
              <a:rPr lang="da-DK" sz="1800" dirty="0" err="1">
                <a:solidFill>
                  <a:schemeClr val="bg2"/>
                </a:solidFill>
              </a:rPr>
              <a:t>Nulla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lacinia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ligula</a:t>
            </a:r>
            <a:r>
              <a:rPr lang="da-DK" sz="1800" dirty="0">
                <a:solidFill>
                  <a:schemeClr val="bg2"/>
                </a:solidFill>
              </a:rPr>
              <a:t> ut </a:t>
            </a:r>
            <a:r>
              <a:rPr lang="da-DK" sz="1800" dirty="0" err="1">
                <a:solidFill>
                  <a:schemeClr val="bg2"/>
                </a:solidFill>
              </a:rPr>
              <a:t>eleifend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vestibulum</a:t>
            </a:r>
            <a:r>
              <a:rPr lang="da-DK" sz="1800" dirty="0">
                <a:solidFill>
                  <a:schemeClr val="bg2"/>
                </a:solidFill>
              </a:rPr>
              <a:t>. </a:t>
            </a:r>
            <a:r>
              <a:rPr lang="da-DK" sz="1800" dirty="0" err="1">
                <a:solidFill>
                  <a:schemeClr val="bg2"/>
                </a:solidFill>
              </a:rPr>
              <a:t>Nullam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semper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mollis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dolor</a:t>
            </a:r>
            <a:r>
              <a:rPr lang="da-DK" sz="1800" dirty="0">
                <a:solidFill>
                  <a:schemeClr val="bg2"/>
                </a:solidFill>
              </a:rPr>
              <a:t> et </a:t>
            </a:r>
            <a:r>
              <a:rPr lang="da-DK" sz="1800" dirty="0" err="1">
                <a:solidFill>
                  <a:schemeClr val="bg2"/>
                </a:solidFill>
              </a:rPr>
              <a:t>fermentum</a:t>
            </a:r>
            <a:r>
              <a:rPr lang="da-DK" sz="1800" dirty="0">
                <a:solidFill>
                  <a:schemeClr val="bg2"/>
                </a:solidFill>
              </a:rPr>
              <a:t>. </a:t>
            </a:r>
            <a:endParaRPr lang="da-DK" sz="800" b="1" dirty="0">
              <a:solidFill>
                <a:schemeClr val="bg2"/>
              </a:solidFill>
            </a:endParaRPr>
          </a:p>
        </p:txBody>
      </p:sp>
      <p:sp>
        <p:nvSpPr>
          <p:cNvPr id="59" name="Ellipse 58">
            <a:extLst>
              <a:ext uri="{FF2B5EF4-FFF2-40B4-BE49-F238E27FC236}">
                <a16:creationId xmlns:a16="http://schemas.microsoft.com/office/drawing/2014/main" id="{CFC8BAE3-526F-426F-88CB-C048A8F83C97}"/>
              </a:ext>
            </a:extLst>
          </p:cNvPr>
          <p:cNvSpPr>
            <a:spLocks noChangeAspect="1"/>
          </p:cNvSpPr>
          <p:nvPr userDrawn="1"/>
        </p:nvSpPr>
        <p:spPr>
          <a:xfrm>
            <a:off x="8662630" y="3746730"/>
            <a:ext cx="144000" cy="14400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F14E2AD1-A299-4E42-9FDA-1BC87E8334D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229252" y="1669434"/>
            <a:ext cx="3154755" cy="4313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7760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93">
          <p15:clr>
            <a:srgbClr val="A4A3A4"/>
          </p15:clr>
        </p15:guide>
        <p15:guide id="4" pos="461">
          <p15:clr>
            <a:srgbClr val="A4A3A4"/>
          </p15:clr>
        </p15:guide>
        <p15:guide id="5" pos="7287">
          <p15:clr>
            <a:srgbClr val="A4A3A4"/>
          </p15:clr>
        </p15:guide>
        <p15:guide id="6" pos="7219">
          <p15:clr>
            <a:srgbClr val="A4A3A4"/>
          </p15:clr>
        </p15:guide>
        <p15:guide id="7" orient="horz" pos="981">
          <p15:clr>
            <a:srgbClr val="A4A3A4"/>
          </p15:clr>
        </p15:guide>
        <p15:guide id="8" orient="horz" pos="3838">
          <p15:clr>
            <a:srgbClr val="A4A3A4"/>
          </p15:clr>
        </p15:guide>
        <p15:guide id="9" orient="horz" pos="3770">
          <p15:clr>
            <a:srgbClr val="A4A3A4"/>
          </p15:clr>
        </p15:guide>
        <p15:guide id="10" orient="horz" pos="1049">
          <p15:clr>
            <a:srgbClr val="A4A3A4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A51C552-0AC0-452A-A07B-7639EFCB83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388B8D1A-A814-4D50-A6FB-3EAA3CFA7E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163D2-E473-462E-A95A-A41E93034AF4}" type="datetime1">
              <a:rPr lang="da-DK" smtClean="0"/>
              <a:t>22-05-2026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0F8D9FBC-A889-4662-B531-240131326F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FED61A0D-A451-4415-B38E-51873C5CB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1C15F-B3FA-4AB0-8D16-C156FEF94E5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07605910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b kort - bei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4" name="Objekt 3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11">
            <a:extLst>
              <a:ext uri="{FF2B5EF4-FFF2-40B4-BE49-F238E27FC236}">
                <a16:creationId xmlns:a16="http://schemas.microsoft.com/office/drawing/2014/main" id="{C01F24CB-F56C-412B-B35C-126AC1BFB968}"/>
              </a:ext>
            </a:extLst>
          </p:cNvPr>
          <p:cNvSpPr/>
          <p:nvPr userDrawn="1"/>
        </p:nvSpPr>
        <p:spPr>
          <a:xfrm>
            <a:off x="623888" y="1557337"/>
            <a:ext cx="10944224" cy="4535488"/>
          </a:xfrm>
          <a:prstGeom prst="rect">
            <a:avLst/>
          </a:prstGeom>
          <a:solidFill>
            <a:srgbClr val="EEE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000" b="1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Titel 11"/>
          <p:cNvSpPr>
            <a:spLocks noGrp="1"/>
          </p:cNvSpPr>
          <p:nvPr>
            <p:ph type="title" hasCustomPrompt="1"/>
          </p:nvPr>
        </p:nvSpPr>
        <p:spPr>
          <a:xfrm>
            <a:off x="623888" y="404665"/>
            <a:ext cx="10944224" cy="978729"/>
          </a:xfrm>
          <a:prstGeom prst="rect">
            <a:avLst/>
          </a:prstGeom>
        </p:spPr>
        <p:txBody>
          <a:bodyPr vert="horz" wrap="square" lIns="0">
            <a:spAutoFit/>
          </a:bodyPr>
          <a:lstStyle>
            <a:lvl1pPr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da-DK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Overskrift med mulighed for at fremhæve elementer med </a:t>
            </a:r>
            <a:r>
              <a:rPr lang="da-DK" sz="3200" b="1" dirty="0">
                <a:solidFill>
                  <a:srgbClr val="00502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grøn</a:t>
            </a:r>
            <a:endParaRPr lang="da-DK" sz="32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8" name="Rektangel 77">
            <a:extLst>
              <a:ext uri="{FF2B5EF4-FFF2-40B4-BE49-F238E27FC236}">
                <a16:creationId xmlns:a16="http://schemas.microsoft.com/office/drawing/2014/main" id="{806BC1D7-87BB-4439-B5AC-4EF5C6AA5FAE}"/>
              </a:ext>
            </a:extLst>
          </p:cNvPr>
          <p:cNvSpPr/>
          <p:nvPr/>
        </p:nvSpPr>
        <p:spPr>
          <a:xfrm>
            <a:off x="731837" y="1798498"/>
            <a:ext cx="5106651" cy="41832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200" b="1" dirty="0">
              <a:solidFill>
                <a:schemeClr val="bg2"/>
              </a:solidFill>
            </a:endParaRPr>
          </a:p>
        </p:txBody>
      </p:sp>
      <p:sp>
        <p:nvSpPr>
          <p:cNvPr id="79" name="Rektangel 78">
            <a:extLst>
              <a:ext uri="{FF2B5EF4-FFF2-40B4-BE49-F238E27FC236}">
                <a16:creationId xmlns:a16="http://schemas.microsoft.com/office/drawing/2014/main" id="{5ACB7A86-00AE-4D1B-9D2F-A74E966C2F31}"/>
              </a:ext>
            </a:extLst>
          </p:cNvPr>
          <p:cNvSpPr/>
          <p:nvPr/>
        </p:nvSpPr>
        <p:spPr>
          <a:xfrm>
            <a:off x="858715" y="1663582"/>
            <a:ext cx="5106655" cy="418268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200" b="1" dirty="0">
              <a:solidFill>
                <a:schemeClr val="accent4"/>
              </a:solidFill>
            </a:endParaRP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A3F621A5-27D3-458B-845C-ED015E62B83E}"/>
              </a:ext>
            </a:extLst>
          </p:cNvPr>
          <p:cNvSpPr/>
          <p:nvPr userDrawn="1"/>
        </p:nvSpPr>
        <p:spPr>
          <a:xfrm>
            <a:off x="6406816" y="3732558"/>
            <a:ext cx="135048" cy="226902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58" name="Ellipse 57">
            <a:extLst>
              <a:ext uri="{FF2B5EF4-FFF2-40B4-BE49-F238E27FC236}">
                <a16:creationId xmlns:a16="http://schemas.microsoft.com/office/drawing/2014/main" id="{32A32177-A624-423C-BEBD-3E6C79062DB9}"/>
              </a:ext>
            </a:extLst>
          </p:cNvPr>
          <p:cNvSpPr/>
          <p:nvPr userDrawn="1"/>
        </p:nvSpPr>
        <p:spPr>
          <a:xfrm>
            <a:off x="6683467" y="4792167"/>
            <a:ext cx="135048" cy="226902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092819DA-0B98-4DFF-AAB3-762A9599095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58715" y="1663582"/>
            <a:ext cx="5106988" cy="4183063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1800">
                <a:solidFill>
                  <a:schemeClr val="accent4"/>
                </a:solidFill>
              </a:defRPr>
            </a:lvl1pPr>
          </a:lstStyle>
          <a:p>
            <a:pPr marL="0" lvl="0" algn="ctr"/>
            <a:r>
              <a:rPr lang="da-DK" dirty="0" err="1">
                <a:solidFill>
                  <a:schemeClr val="accent4"/>
                </a:solidFill>
              </a:rPr>
              <a:t>Lorem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ipsum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dolor</a:t>
            </a:r>
            <a:r>
              <a:rPr lang="da-DK" dirty="0">
                <a:solidFill>
                  <a:schemeClr val="accent4"/>
                </a:solidFill>
              </a:rPr>
              <a:t> sit </a:t>
            </a:r>
            <a:r>
              <a:rPr lang="da-DK" dirty="0" err="1">
                <a:solidFill>
                  <a:schemeClr val="accent4"/>
                </a:solidFill>
              </a:rPr>
              <a:t>amet</a:t>
            </a:r>
            <a:r>
              <a:rPr lang="da-DK" dirty="0">
                <a:solidFill>
                  <a:schemeClr val="accent4"/>
                </a:solidFill>
              </a:rPr>
              <a:t>, </a:t>
            </a:r>
            <a:r>
              <a:rPr lang="da-DK" dirty="0" err="1">
                <a:solidFill>
                  <a:schemeClr val="accent4"/>
                </a:solidFill>
              </a:rPr>
              <a:t>consectetur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adipiscing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elit</a:t>
            </a:r>
            <a:r>
              <a:rPr lang="da-DK" dirty="0">
                <a:solidFill>
                  <a:schemeClr val="accent4"/>
                </a:solidFill>
              </a:rPr>
              <a:t>. Vivamus non eros </a:t>
            </a:r>
            <a:r>
              <a:rPr lang="da-DK" dirty="0" err="1">
                <a:solidFill>
                  <a:schemeClr val="accent4"/>
                </a:solidFill>
              </a:rPr>
              <a:t>quis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urna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mollis</a:t>
            </a:r>
            <a:r>
              <a:rPr lang="da-DK" dirty="0">
                <a:solidFill>
                  <a:schemeClr val="accent4"/>
                </a:solidFill>
              </a:rPr>
              <a:t> finibus. </a:t>
            </a:r>
            <a:r>
              <a:rPr lang="da-DK" dirty="0" err="1">
                <a:solidFill>
                  <a:schemeClr val="accent4"/>
                </a:solidFill>
              </a:rPr>
              <a:t>Nulla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lacinia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ligula</a:t>
            </a:r>
            <a:r>
              <a:rPr lang="da-DK" dirty="0">
                <a:solidFill>
                  <a:schemeClr val="accent4"/>
                </a:solidFill>
              </a:rPr>
              <a:t> ut </a:t>
            </a:r>
            <a:r>
              <a:rPr lang="da-DK" dirty="0" err="1">
                <a:solidFill>
                  <a:schemeClr val="accent4"/>
                </a:solidFill>
              </a:rPr>
              <a:t>eleifend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vestibulum</a:t>
            </a:r>
            <a:r>
              <a:rPr lang="da-DK" dirty="0">
                <a:solidFill>
                  <a:schemeClr val="accent4"/>
                </a:solidFill>
              </a:rPr>
              <a:t>. </a:t>
            </a:r>
            <a:r>
              <a:rPr lang="da-DK" dirty="0" err="1">
                <a:solidFill>
                  <a:schemeClr val="accent4"/>
                </a:solidFill>
              </a:rPr>
              <a:t>Nullam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semper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mollis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dolor</a:t>
            </a:r>
            <a:r>
              <a:rPr lang="da-DK" dirty="0">
                <a:solidFill>
                  <a:schemeClr val="accent4"/>
                </a:solidFill>
              </a:rPr>
              <a:t> et </a:t>
            </a:r>
            <a:r>
              <a:rPr lang="da-DK" dirty="0" err="1">
                <a:solidFill>
                  <a:schemeClr val="accent4"/>
                </a:solidFill>
              </a:rPr>
              <a:t>fermentum</a:t>
            </a:r>
            <a:r>
              <a:rPr lang="da-DK" dirty="0">
                <a:solidFill>
                  <a:schemeClr val="accent4"/>
                </a:solidFill>
              </a:rPr>
              <a:t>. </a:t>
            </a:r>
            <a:endParaRPr lang="da-DK" sz="1000" b="1" dirty="0">
              <a:solidFill>
                <a:schemeClr val="accent4"/>
              </a:solidFill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4417A7F3-7C63-4E95-8AD6-20F7C15451A2}"/>
              </a:ext>
            </a:extLst>
          </p:cNvPr>
          <p:cNvSpPr>
            <a:spLocks noChangeAspect="1"/>
          </p:cNvSpPr>
          <p:nvPr userDrawn="1"/>
        </p:nvSpPr>
        <p:spPr>
          <a:xfrm>
            <a:off x="8662630" y="3746730"/>
            <a:ext cx="144000" cy="14400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8A9ED6E8-0428-4C58-9F17-CBC54924050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812906" y="1687440"/>
            <a:ext cx="5799597" cy="4100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2097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93">
          <p15:clr>
            <a:srgbClr val="A4A3A4"/>
          </p15:clr>
        </p15:guide>
        <p15:guide id="4" pos="461">
          <p15:clr>
            <a:srgbClr val="A4A3A4"/>
          </p15:clr>
        </p15:guide>
        <p15:guide id="5" pos="7287">
          <p15:clr>
            <a:srgbClr val="A4A3A4"/>
          </p15:clr>
        </p15:guide>
        <p15:guide id="6" pos="7219">
          <p15:clr>
            <a:srgbClr val="A4A3A4"/>
          </p15:clr>
        </p15:guide>
        <p15:guide id="7" orient="horz" pos="981">
          <p15:clr>
            <a:srgbClr val="A4A3A4"/>
          </p15:clr>
        </p15:guide>
        <p15:guide id="8" orient="horz" pos="3838">
          <p15:clr>
            <a:srgbClr val="A4A3A4"/>
          </p15:clr>
        </p15:guide>
        <p15:guide id="9" orient="horz" pos="3770">
          <p15:clr>
            <a:srgbClr val="A4A3A4"/>
          </p15:clr>
        </p15:guide>
        <p15:guide id="10" orient="horz" pos="1049">
          <p15:clr>
            <a:srgbClr val="A4A3A4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b kort - grø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4" name="Objekt 3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11">
            <a:extLst>
              <a:ext uri="{FF2B5EF4-FFF2-40B4-BE49-F238E27FC236}">
                <a16:creationId xmlns:a16="http://schemas.microsoft.com/office/drawing/2014/main" id="{C01F24CB-F56C-412B-B35C-126AC1BFB968}"/>
              </a:ext>
            </a:extLst>
          </p:cNvPr>
          <p:cNvSpPr/>
          <p:nvPr userDrawn="1"/>
        </p:nvSpPr>
        <p:spPr>
          <a:xfrm>
            <a:off x="623888" y="1557337"/>
            <a:ext cx="10944224" cy="4535488"/>
          </a:xfrm>
          <a:prstGeom prst="rect">
            <a:avLst/>
          </a:prstGeom>
          <a:solidFill>
            <a:srgbClr val="EEE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000" b="1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Titel 11"/>
          <p:cNvSpPr>
            <a:spLocks noGrp="1"/>
          </p:cNvSpPr>
          <p:nvPr>
            <p:ph type="title" hasCustomPrompt="1"/>
          </p:nvPr>
        </p:nvSpPr>
        <p:spPr>
          <a:xfrm>
            <a:off x="623888" y="404665"/>
            <a:ext cx="10944224" cy="978729"/>
          </a:xfrm>
          <a:prstGeom prst="rect">
            <a:avLst/>
          </a:prstGeom>
        </p:spPr>
        <p:txBody>
          <a:bodyPr vert="horz" wrap="square" lIns="0">
            <a:spAutoFit/>
          </a:bodyPr>
          <a:lstStyle>
            <a:lvl1pPr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da-DK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Overskrift med mulighed for at fremhæve elementer med </a:t>
            </a:r>
            <a:r>
              <a:rPr lang="da-DK" sz="3200" b="1" dirty="0">
                <a:solidFill>
                  <a:srgbClr val="00502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grøn</a:t>
            </a:r>
            <a:endParaRPr lang="da-DK" sz="32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A3F621A5-27D3-458B-845C-ED015E62B83E}"/>
              </a:ext>
            </a:extLst>
          </p:cNvPr>
          <p:cNvSpPr/>
          <p:nvPr userDrawn="1"/>
        </p:nvSpPr>
        <p:spPr>
          <a:xfrm>
            <a:off x="6406816" y="3732558"/>
            <a:ext cx="135048" cy="226902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58" name="Ellipse 57">
            <a:extLst>
              <a:ext uri="{FF2B5EF4-FFF2-40B4-BE49-F238E27FC236}">
                <a16:creationId xmlns:a16="http://schemas.microsoft.com/office/drawing/2014/main" id="{32A32177-A624-423C-BEBD-3E6C79062DB9}"/>
              </a:ext>
            </a:extLst>
          </p:cNvPr>
          <p:cNvSpPr/>
          <p:nvPr userDrawn="1"/>
        </p:nvSpPr>
        <p:spPr>
          <a:xfrm>
            <a:off x="6683467" y="4792167"/>
            <a:ext cx="135048" cy="226902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60" name="Rektangel 59">
            <a:extLst>
              <a:ext uri="{FF2B5EF4-FFF2-40B4-BE49-F238E27FC236}">
                <a16:creationId xmlns:a16="http://schemas.microsoft.com/office/drawing/2014/main" id="{A7D5119E-C032-4808-8EEF-2FFFDD941221}"/>
              </a:ext>
            </a:extLst>
          </p:cNvPr>
          <p:cNvSpPr/>
          <p:nvPr userDrawn="1"/>
        </p:nvSpPr>
        <p:spPr>
          <a:xfrm>
            <a:off x="731837" y="1798498"/>
            <a:ext cx="5106651" cy="4183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200" b="1" dirty="0">
              <a:solidFill>
                <a:schemeClr val="bg2"/>
              </a:solidFill>
            </a:endParaRPr>
          </a:p>
        </p:txBody>
      </p:sp>
      <p:sp>
        <p:nvSpPr>
          <p:cNvPr id="61" name="Pladsholder til tekst 5">
            <a:extLst>
              <a:ext uri="{FF2B5EF4-FFF2-40B4-BE49-F238E27FC236}">
                <a16:creationId xmlns:a16="http://schemas.microsoft.com/office/drawing/2014/main" id="{37D2AAF3-738F-4272-9039-6BEC37E0FED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58715" y="1663582"/>
            <a:ext cx="5106988" cy="4183063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bg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sz="1800" dirty="0" err="1">
                <a:solidFill>
                  <a:schemeClr val="bg2"/>
                </a:solidFill>
              </a:rPr>
              <a:t>Lorem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ipsum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dolor</a:t>
            </a:r>
            <a:r>
              <a:rPr lang="da-DK" sz="1800" dirty="0">
                <a:solidFill>
                  <a:schemeClr val="bg2"/>
                </a:solidFill>
              </a:rPr>
              <a:t> sit </a:t>
            </a:r>
            <a:r>
              <a:rPr lang="da-DK" sz="1800" dirty="0" err="1">
                <a:solidFill>
                  <a:schemeClr val="bg2"/>
                </a:solidFill>
              </a:rPr>
              <a:t>amet</a:t>
            </a:r>
            <a:r>
              <a:rPr lang="da-DK" sz="1800" dirty="0">
                <a:solidFill>
                  <a:schemeClr val="bg2"/>
                </a:solidFill>
              </a:rPr>
              <a:t>, </a:t>
            </a:r>
            <a:r>
              <a:rPr lang="da-DK" sz="1800" dirty="0" err="1">
                <a:solidFill>
                  <a:schemeClr val="bg2"/>
                </a:solidFill>
              </a:rPr>
              <a:t>consectetur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adipiscing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elit</a:t>
            </a:r>
            <a:r>
              <a:rPr lang="da-DK" sz="1800" dirty="0">
                <a:solidFill>
                  <a:schemeClr val="bg2"/>
                </a:solidFill>
              </a:rPr>
              <a:t>. Vivamus non eros </a:t>
            </a:r>
            <a:r>
              <a:rPr lang="da-DK" sz="1800" dirty="0" err="1">
                <a:solidFill>
                  <a:schemeClr val="bg2"/>
                </a:solidFill>
              </a:rPr>
              <a:t>quis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urna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mollis</a:t>
            </a:r>
            <a:r>
              <a:rPr lang="da-DK" sz="1800" dirty="0">
                <a:solidFill>
                  <a:schemeClr val="bg2"/>
                </a:solidFill>
              </a:rPr>
              <a:t> finibus. </a:t>
            </a:r>
            <a:r>
              <a:rPr lang="da-DK" sz="1800" dirty="0" err="1">
                <a:solidFill>
                  <a:schemeClr val="bg2"/>
                </a:solidFill>
              </a:rPr>
              <a:t>Nulla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lacinia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ligula</a:t>
            </a:r>
            <a:r>
              <a:rPr lang="da-DK" sz="1800" dirty="0">
                <a:solidFill>
                  <a:schemeClr val="bg2"/>
                </a:solidFill>
              </a:rPr>
              <a:t> ut </a:t>
            </a:r>
            <a:r>
              <a:rPr lang="da-DK" sz="1800" dirty="0" err="1">
                <a:solidFill>
                  <a:schemeClr val="bg2"/>
                </a:solidFill>
              </a:rPr>
              <a:t>eleifend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vestibulum</a:t>
            </a:r>
            <a:r>
              <a:rPr lang="da-DK" sz="1800" dirty="0">
                <a:solidFill>
                  <a:schemeClr val="bg2"/>
                </a:solidFill>
              </a:rPr>
              <a:t>. </a:t>
            </a:r>
            <a:r>
              <a:rPr lang="da-DK" sz="1800" dirty="0" err="1">
                <a:solidFill>
                  <a:schemeClr val="bg2"/>
                </a:solidFill>
              </a:rPr>
              <a:t>Nullam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semper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mollis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dolor</a:t>
            </a:r>
            <a:r>
              <a:rPr lang="da-DK" sz="1800" dirty="0">
                <a:solidFill>
                  <a:schemeClr val="bg2"/>
                </a:solidFill>
              </a:rPr>
              <a:t> et </a:t>
            </a:r>
            <a:r>
              <a:rPr lang="da-DK" sz="1800" dirty="0" err="1">
                <a:solidFill>
                  <a:schemeClr val="bg2"/>
                </a:solidFill>
              </a:rPr>
              <a:t>fermentum</a:t>
            </a:r>
            <a:r>
              <a:rPr lang="da-DK" sz="1800" dirty="0">
                <a:solidFill>
                  <a:schemeClr val="bg2"/>
                </a:solidFill>
              </a:rPr>
              <a:t>. </a:t>
            </a:r>
            <a:endParaRPr lang="da-DK" sz="800" b="1" dirty="0">
              <a:solidFill>
                <a:schemeClr val="bg2"/>
              </a:solidFill>
            </a:endParaRPr>
          </a:p>
        </p:txBody>
      </p:sp>
      <p:sp>
        <p:nvSpPr>
          <p:cNvPr id="59" name="Ellipse 58">
            <a:extLst>
              <a:ext uri="{FF2B5EF4-FFF2-40B4-BE49-F238E27FC236}">
                <a16:creationId xmlns:a16="http://schemas.microsoft.com/office/drawing/2014/main" id="{CFC8BAE3-526F-426F-88CB-C048A8F83C97}"/>
              </a:ext>
            </a:extLst>
          </p:cNvPr>
          <p:cNvSpPr>
            <a:spLocks noChangeAspect="1"/>
          </p:cNvSpPr>
          <p:nvPr userDrawn="1"/>
        </p:nvSpPr>
        <p:spPr>
          <a:xfrm>
            <a:off x="8662630" y="3746730"/>
            <a:ext cx="144000" cy="14400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65A4D94C-E523-47E4-8E04-7644B9E5B92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812906" y="1687440"/>
            <a:ext cx="5799597" cy="4100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6963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93">
          <p15:clr>
            <a:srgbClr val="A4A3A4"/>
          </p15:clr>
        </p15:guide>
        <p15:guide id="4" pos="461">
          <p15:clr>
            <a:srgbClr val="A4A3A4"/>
          </p15:clr>
        </p15:guide>
        <p15:guide id="5" pos="7287">
          <p15:clr>
            <a:srgbClr val="A4A3A4"/>
          </p15:clr>
        </p15:guide>
        <p15:guide id="6" pos="7219">
          <p15:clr>
            <a:srgbClr val="A4A3A4"/>
          </p15:clr>
        </p15:guide>
        <p15:guide id="7" orient="horz" pos="981">
          <p15:clr>
            <a:srgbClr val="A4A3A4"/>
          </p15:clr>
        </p15:guide>
        <p15:guide id="8" orient="horz" pos="3838">
          <p15:clr>
            <a:srgbClr val="A4A3A4"/>
          </p15:clr>
        </p15:guide>
        <p15:guide id="9" orient="horz" pos="3770">
          <p15:clr>
            <a:srgbClr val="A4A3A4"/>
          </p15:clr>
        </p15:guide>
        <p15:guide id="10" orient="horz" pos="1049">
          <p15:clr>
            <a:srgbClr val="A4A3A4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ådhus 2 - bei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4" name="Objekt 3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11">
            <a:extLst>
              <a:ext uri="{FF2B5EF4-FFF2-40B4-BE49-F238E27FC236}">
                <a16:creationId xmlns:a16="http://schemas.microsoft.com/office/drawing/2014/main" id="{C01F24CB-F56C-412B-B35C-126AC1BFB968}"/>
              </a:ext>
            </a:extLst>
          </p:cNvPr>
          <p:cNvSpPr/>
          <p:nvPr userDrawn="1"/>
        </p:nvSpPr>
        <p:spPr>
          <a:xfrm>
            <a:off x="623888" y="1557337"/>
            <a:ext cx="10944224" cy="4535488"/>
          </a:xfrm>
          <a:prstGeom prst="rect">
            <a:avLst/>
          </a:prstGeom>
          <a:solidFill>
            <a:srgbClr val="EEE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000" b="1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Titel 11"/>
          <p:cNvSpPr>
            <a:spLocks noGrp="1"/>
          </p:cNvSpPr>
          <p:nvPr>
            <p:ph type="title" hasCustomPrompt="1"/>
          </p:nvPr>
        </p:nvSpPr>
        <p:spPr>
          <a:xfrm>
            <a:off x="623888" y="404665"/>
            <a:ext cx="10944224" cy="978729"/>
          </a:xfrm>
          <a:prstGeom prst="rect">
            <a:avLst/>
          </a:prstGeom>
        </p:spPr>
        <p:txBody>
          <a:bodyPr vert="horz" wrap="square" lIns="0">
            <a:spAutoFit/>
          </a:bodyPr>
          <a:lstStyle>
            <a:lvl1pPr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da-DK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Overskrift med mulighed for at fremhæve elementer med </a:t>
            </a:r>
            <a:r>
              <a:rPr lang="da-DK" sz="3200" b="1" dirty="0">
                <a:solidFill>
                  <a:srgbClr val="00502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grøn</a:t>
            </a:r>
            <a:endParaRPr lang="da-DK" sz="32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8" name="Rektangel 77">
            <a:extLst>
              <a:ext uri="{FF2B5EF4-FFF2-40B4-BE49-F238E27FC236}">
                <a16:creationId xmlns:a16="http://schemas.microsoft.com/office/drawing/2014/main" id="{806BC1D7-87BB-4439-B5AC-4EF5C6AA5FAE}"/>
              </a:ext>
            </a:extLst>
          </p:cNvPr>
          <p:cNvSpPr/>
          <p:nvPr/>
        </p:nvSpPr>
        <p:spPr>
          <a:xfrm>
            <a:off x="731837" y="1798498"/>
            <a:ext cx="5106651" cy="41832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200" b="1" dirty="0">
              <a:solidFill>
                <a:schemeClr val="bg2"/>
              </a:solidFill>
            </a:endParaRPr>
          </a:p>
        </p:txBody>
      </p:sp>
      <p:sp>
        <p:nvSpPr>
          <p:cNvPr id="79" name="Rektangel 78">
            <a:extLst>
              <a:ext uri="{FF2B5EF4-FFF2-40B4-BE49-F238E27FC236}">
                <a16:creationId xmlns:a16="http://schemas.microsoft.com/office/drawing/2014/main" id="{5ACB7A86-00AE-4D1B-9D2F-A74E966C2F31}"/>
              </a:ext>
            </a:extLst>
          </p:cNvPr>
          <p:cNvSpPr/>
          <p:nvPr/>
        </p:nvSpPr>
        <p:spPr>
          <a:xfrm>
            <a:off x="858715" y="1663582"/>
            <a:ext cx="5106655" cy="418268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200" b="1" dirty="0">
              <a:solidFill>
                <a:schemeClr val="accent4"/>
              </a:solidFill>
            </a:endParaRP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A3F621A5-27D3-458B-845C-ED015E62B83E}"/>
              </a:ext>
            </a:extLst>
          </p:cNvPr>
          <p:cNvSpPr/>
          <p:nvPr userDrawn="1"/>
        </p:nvSpPr>
        <p:spPr>
          <a:xfrm>
            <a:off x="6406816" y="3732558"/>
            <a:ext cx="135048" cy="226902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58" name="Ellipse 57">
            <a:extLst>
              <a:ext uri="{FF2B5EF4-FFF2-40B4-BE49-F238E27FC236}">
                <a16:creationId xmlns:a16="http://schemas.microsoft.com/office/drawing/2014/main" id="{32A32177-A624-423C-BEBD-3E6C79062DB9}"/>
              </a:ext>
            </a:extLst>
          </p:cNvPr>
          <p:cNvSpPr/>
          <p:nvPr userDrawn="1"/>
        </p:nvSpPr>
        <p:spPr>
          <a:xfrm>
            <a:off x="6683467" y="4792167"/>
            <a:ext cx="135048" cy="226902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092819DA-0B98-4DFF-AAB3-762A9599095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58715" y="1663582"/>
            <a:ext cx="5106988" cy="4183063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1800">
                <a:solidFill>
                  <a:schemeClr val="accent4"/>
                </a:solidFill>
              </a:defRPr>
            </a:lvl1pPr>
          </a:lstStyle>
          <a:p>
            <a:pPr marL="0" lvl="0" algn="ctr"/>
            <a:r>
              <a:rPr lang="da-DK" dirty="0" err="1">
                <a:solidFill>
                  <a:schemeClr val="accent4"/>
                </a:solidFill>
              </a:rPr>
              <a:t>Lorem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ipsum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dolor</a:t>
            </a:r>
            <a:r>
              <a:rPr lang="da-DK" dirty="0">
                <a:solidFill>
                  <a:schemeClr val="accent4"/>
                </a:solidFill>
              </a:rPr>
              <a:t> sit </a:t>
            </a:r>
            <a:r>
              <a:rPr lang="da-DK" dirty="0" err="1">
                <a:solidFill>
                  <a:schemeClr val="accent4"/>
                </a:solidFill>
              </a:rPr>
              <a:t>amet</a:t>
            </a:r>
            <a:r>
              <a:rPr lang="da-DK" dirty="0">
                <a:solidFill>
                  <a:schemeClr val="accent4"/>
                </a:solidFill>
              </a:rPr>
              <a:t>, </a:t>
            </a:r>
            <a:r>
              <a:rPr lang="da-DK" dirty="0" err="1">
                <a:solidFill>
                  <a:schemeClr val="accent4"/>
                </a:solidFill>
              </a:rPr>
              <a:t>consectetur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adipiscing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elit</a:t>
            </a:r>
            <a:r>
              <a:rPr lang="da-DK" dirty="0">
                <a:solidFill>
                  <a:schemeClr val="accent4"/>
                </a:solidFill>
              </a:rPr>
              <a:t>. Vivamus non eros </a:t>
            </a:r>
            <a:r>
              <a:rPr lang="da-DK" dirty="0" err="1">
                <a:solidFill>
                  <a:schemeClr val="accent4"/>
                </a:solidFill>
              </a:rPr>
              <a:t>quis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urna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mollis</a:t>
            </a:r>
            <a:r>
              <a:rPr lang="da-DK" dirty="0">
                <a:solidFill>
                  <a:schemeClr val="accent4"/>
                </a:solidFill>
              </a:rPr>
              <a:t> finibus. </a:t>
            </a:r>
            <a:r>
              <a:rPr lang="da-DK" dirty="0" err="1">
                <a:solidFill>
                  <a:schemeClr val="accent4"/>
                </a:solidFill>
              </a:rPr>
              <a:t>Nulla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lacinia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ligula</a:t>
            </a:r>
            <a:r>
              <a:rPr lang="da-DK" dirty="0">
                <a:solidFill>
                  <a:schemeClr val="accent4"/>
                </a:solidFill>
              </a:rPr>
              <a:t> ut </a:t>
            </a:r>
            <a:r>
              <a:rPr lang="da-DK" dirty="0" err="1">
                <a:solidFill>
                  <a:schemeClr val="accent4"/>
                </a:solidFill>
              </a:rPr>
              <a:t>eleifend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vestibulum</a:t>
            </a:r>
            <a:r>
              <a:rPr lang="da-DK" dirty="0">
                <a:solidFill>
                  <a:schemeClr val="accent4"/>
                </a:solidFill>
              </a:rPr>
              <a:t>. </a:t>
            </a:r>
            <a:r>
              <a:rPr lang="da-DK" dirty="0" err="1">
                <a:solidFill>
                  <a:schemeClr val="accent4"/>
                </a:solidFill>
              </a:rPr>
              <a:t>Nullam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semper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mollis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dolor</a:t>
            </a:r>
            <a:r>
              <a:rPr lang="da-DK" dirty="0">
                <a:solidFill>
                  <a:schemeClr val="accent4"/>
                </a:solidFill>
              </a:rPr>
              <a:t> et </a:t>
            </a:r>
            <a:r>
              <a:rPr lang="da-DK" dirty="0" err="1">
                <a:solidFill>
                  <a:schemeClr val="accent4"/>
                </a:solidFill>
              </a:rPr>
              <a:t>fermentum</a:t>
            </a:r>
            <a:r>
              <a:rPr lang="da-DK" dirty="0">
                <a:solidFill>
                  <a:schemeClr val="accent4"/>
                </a:solidFill>
              </a:rPr>
              <a:t>. </a:t>
            </a:r>
            <a:endParaRPr lang="da-DK" sz="1000" b="1" dirty="0">
              <a:solidFill>
                <a:schemeClr val="accent4"/>
              </a:solidFill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4417A7F3-7C63-4E95-8AD6-20F7C15451A2}"/>
              </a:ext>
            </a:extLst>
          </p:cNvPr>
          <p:cNvSpPr>
            <a:spLocks noChangeAspect="1"/>
          </p:cNvSpPr>
          <p:nvPr userDrawn="1"/>
        </p:nvSpPr>
        <p:spPr>
          <a:xfrm>
            <a:off x="8662630" y="3746730"/>
            <a:ext cx="144000" cy="14400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3FEEE8A4-332F-4893-8C43-7DD4AA8E34D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946437" y="1865333"/>
            <a:ext cx="4596233" cy="4333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1045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93">
          <p15:clr>
            <a:srgbClr val="A4A3A4"/>
          </p15:clr>
        </p15:guide>
        <p15:guide id="4" pos="461">
          <p15:clr>
            <a:srgbClr val="A4A3A4"/>
          </p15:clr>
        </p15:guide>
        <p15:guide id="5" pos="7287">
          <p15:clr>
            <a:srgbClr val="A4A3A4"/>
          </p15:clr>
        </p15:guide>
        <p15:guide id="6" pos="7219">
          <p15:clr>
            <a:srgbClr val="A4A3A4"/>
          </p15:clr>
        </p15:guide>
        <p15:guide id="7" orient="horz" pos="981">
          <p15:clr>
            <a:srgbClr val="A4A3A4"/>
          </p15:clr>
        </p15:guide>
        <p15:guide id="8" orient="horz" pos="3838">
          <p15:clr>
            <a:srgbClr val="A4A3A4"/>
          </p15:clr>
        </p15:guide>
        <p15:guide id="9" orient="horz" pos="3770">
          <p15:clr>
            <a:srgbClr val="A4A3A4"/>
          </p15:clr>
        </p15:guide>
        <p15:guide id="10" orient="horz" pos="1049">
          <p15:clr>
            <a:srgbClr val="A4A3A4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ådhus 2 - grø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4" name="Objekt 3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11">
            <a:extLst>
              <a:ext uri="{FF2B5EF4-FFF2-40B4-BE49-F238E27FC236}">
                <a16:creationId xmlns:a16="http://schemas.microsoft.com/office/drawing/2014/main" id="{C01F24CB-F56C-412B-B35C-126AC1BFB968}"/>
              </a:ext>
            </a:extLst>
          </p:cNvPr>
          <p:cNvSpPr/>
          <p:nvPr userDrawn="1"/>
        </p:nvSpPr>
        <p:spPr>
          <a:xfrm>
            <a:off x="623888" y="1557337"/>
            <a:ext cx="10944224" cy="4535488"/>
          </a:xfrm>
          <a:prstGeom prst="rect">
            <a:avLst/>
          </a:prstGeom>
          <a:solidFill>
            <a:srgbClr val="EEE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000" b="1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Titel 11"/>
          <p:cNvSpPr>
            <a:spLocks noGrp="1"/>
          </p:cNvSpPr>
          <p:nvPr>
            <p:ph type="title" hasCustomPrompt="1"/>
          </p:nvPr>
        </p:nvSpPr>
        <p:spPr>
          <a:xfrm>
            <a:off x="623888" y="404665"/>
            <a:ext cx="10944224" cy="978729"/>
          </a:xfrm>
          <a:prstGeom prst="rect">
            <a:avLst/>
          </a:prstGeom>
        </p:spPr>
        <p:txBody>
          <a:bodyPr vert="horz" wrap="square" lIns="0">
            <a:spAutoFit/>
          </a:bodyPr>
          <a:lstStyle>
            <a:lvl1pPr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da-DK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Overskrift med mulighed for at fremhæve elementer med </a:t>
            </a:r>
            <a:r>
              <a:rPr lang="da-DK" sz="3200" b="1" dirty="0">
                <a:solidFill>
                  <a:srgbClr val="00502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grøn</a:t>
            </a:r>
            <a:endParaRPr lang="da-DK" sz="32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A3F621A5-27D3-458B-845C-ED015E62B83E}"/>
              </a:ext>
            </a:extLst>
          </p:cNvPr>
          <p:cNvSpPr/>
          <p:nvPr userDrawn="1"/>
        </p:nvSpPr>
        <p:spPr>
          <a:xfrm>
            <a:off x="6406816" y="3732558"/>
            <a:ext cx="135048" cy="226902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58" name="Ellipse 57">
            <a:extLst>
              <a:ext uri="{FF2B5EF4-FFF2-40B4-BE49-F238E27FC236}">
                <a16:creationId xmlns:a16="http://schemas.microsoft.com/office/drawing/2014/main" id="{32A32177-A624-423C-BEBD-3E6C79062DB9}"/>
              </a:ext>
            </a:extLst>
          </p:cNvPr>
          <p:cNvSpPr/>
          <p:nvPr userDrawn="1"/>
        </p:nvSpPr>
        <p:spPr>
          <a:xfrm>
            <a:off x="6683467" y="4792167"/>
            <a:ext cx="135048" cy="226902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60" name="Rektangel 59">
            <a:extLst>
              <a:ext uri="{FF2B5EF4-FFF2-40B4-BE49-F238E27FC236}">
                <a16:creationId xmlns:a16="http://schemas.microsoft.com/office/drawing/2014/main" id="{A7D5119E-C032-4808-8EEF-2FFFDD941221}"/>
              </a:ext>
            </a:extLst>
          </p:cNvPr>
          <p:cNvSpPr/>
          <p:nvPr userDrawn="1"/>
        </p:nvSpPr>
        <p:spPr>
          <a:xfrm>
            <a:off x="731837" y="1798498"/>
            <a:ext cx="5106651" cy="4183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200" b="1" dirty="0">
              <a:solidFill>
                <a:schemeClr val="bg2"/>
              </a:solidFill>
            </a:endParaRPr>
          </a:p>
        </p:txBody>
      </p:sp>
      <p:sp>
        <p:nvSpPr>
          <p:cNvPr id="61" name="Pladsholder til tekst 5">
            <a:extLst>
              <a:ext uri="{FF2B5EF4-FFF2-40B4-BE49-F238E27FC236}">
                <a16:creationId xmlns:a16="http://schemas.microsoft.com/office/drawing/2014/main" id="{37D2AAF3-738F-4272-9039-6BEC37E0FED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58715" y="1663582"/>
            <a:ext cx="5106988" cy="4183063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bg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sz="1800" dirty="0" err="1">
                <a:solidFill>
                  <a:schemeClr val="bg2"/>
                </a:solidFill>
              </a:rPr>
              <a:t>Lorem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ipsum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dolor</a:t>
            </a:r>
            <a:r>
              <a:rPr lang="da-DK" sz="1800" dirty="0">
                <a:solidFill>
                  <a:schemeClr val="bg2"/>
                </a:solidFill>
              </a:rPr>
              <a:t> sit </a:t>
            </a:r>
            <a:r>
              <a:rPr lang="da-DK" sz="1800" dirty="0" err="1">
                <a:solidFill>
                  <a:schemeClr val="bg2"/>
                </a:solidFill>
              </a:rPr>
              <a:t>amet</a:t>
            </a:r>
            <a:r>
              <a:rPr lang="da-DK" sz="1800" dirty="0">
                <a:solidFill>
                  <a:schemeClr val="bg2"/>
                </a:solidFill>
              </a:rPr>
              <a:t>, </a:t>
            </a:r>
            <a:r>
              <a:rPr lang="da-DK" sz="1800" dirty="0" err="1">
                <a:solidFill>
                  <a:schemeClr val="bg2"/>
                </a:solidFill>
              </a:rPr>
              <a:t>consectetur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adipiscing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elit</a:t>
            </a:r>
            <a:r>
              <a:rPr lang="da-DK" sz="1800" dirty="0">
                <a:solidFill>
                  <a:schemeClr val="bg2"/>
                </a:solidFill>
              </a:rPr>
              <a:t>. Vivamus non eros </a:t>
            </a:r>
            <a:r>
              <a:rPr lang="da-DK" sz="1800" dirty="0" err="1">
                <a:solidFill>
                  <a:schemeClr val="bg2"/>
                </a:solidFill>
              </a:rPr>
              <a:t>quis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urna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mollis</a:t>
            </a:r>
            <a:r>
              <a:rPr lang="da-DK" sz="1800" dirty="0">
                <a:solidFill>
                  <a:schemeClr val="bg2"/>
                </a:solidFill>
              </a:rPr>
              <a:t> finibus. </a:t>
            </a:r>
            <a:r>
              <a:rPr lang="da-DK" sz="1800" dirty="0" err="1">
                <a:solidFill>
                  <a:schemeClr val="bg2"/>
                </a:solidFill>
              </a:rPr>
              <a:t>Nulla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lacinia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ligula</a:t>
            </a:r>
            <a:r>
              <a:rPr lang="da-DK" sz="1800" dirty="0">
                <a:solidFill>
                  <a:schemeClr val="bg2"/>
                </a:solidFill>
              </a:rPr>
              <a:t> ut </a:t>
            </a:r>
            <a:r>
              <a:rPr lang="da-DK" sz="1800" dirty="0" err="1">
                <a:solidFill>
                  <a:schemeClr val="bg2"/>
                </a:solidFill>
              </a:rPr>
              <a:t>eleifend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vestibulum</a:t>
            </a:r>
            <a:r>
              <a:rPr lang="da-DK" sz="1800" dirty="0">
                <a:solidFill>
                  <a:schemeClr val="bg2"/>
                </a:solidFill>
              </a:rPr>
              <a:t>. </a:t>
            </a:r>
            <a:r>
              <a:rPr lang="da-DK" sz="1800" dirty="0" err="1">
                <a:solidFill>
                  <a:schemeClr val="bg2"/>
                </a:solidFill>
              </a:rPr>
              <a:t>Nullam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semper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mollis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dolor</a:t>
            </a:r>
            <a:r>
              <a:rPr lang="da-DK" sz="1800" dirty="0">
                <a:solidFill>
                  <a:schemeClr val="bg2"/>
                </a:solidFill>
              </a:rPr>
              <a:t> et </a:t>
            </a:r>
            <a:r>
              <a:rPr lang="da-DK" sz="1800" dirty="0" err="1">
                <a:solidFill>
                  <a:schemeClr val="bg2"/>
                </a:solidFill>
              </a:rPr>
              <a:t>fermentum</a:t>
            </a:r>
            <a:r>
              <a:rPr lang="da-DK" sz="1800" dirty="0">
                <a:solidFill>
                  <a:schemeClr val="bg2"/>
                </a:solidFill>
              </a:rPr>
              <a:t>. </a:t>
            </a:r>
            <a:endParaRPr lang="da-DK" sz="800" b="1" dirty="0">
              <a:solidFill>
                <a:schemeClr val="bg2"/>
              </a:solidFill>
            </a:endParaRPr>
          </a:p>
        </p:txBody>
      </p:sp>
      <p:sp>
        <p:nvSpPr>
          <p:cNvPr id="59" name="Ellipse 58">
            <a:extLst>
              <a:ext uri="{FF2B5EF4-FFF2-40B4-BE49-F238E27FC236}">
                <a16:creationId xmlns:a16="http://schemas.microsoft.com/office/drawing/2014/main" id="{CFC8BAE3-526F-426F-88CB-C048A8F83C97}"/>
              </a:ext>
            </a:extLst>
          </p:cNvPr>
          <p:cNvSpPr>
            <a:spLocks noChangeAspect="1"/>
          </p:cNvSpPr>
          <p:nvPr userDrawn="1"/>
        </p:nvSpPr>
        <p:spPr>
          <a:xfrm>
            <a:off x="8662630" y="3746730"/>
            <a:ext cx="144000" cy="14400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C8F0EF9A-246E-439E-ABE0-BAE9199C51B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946437" y="1865333"/>
            <a:ext cx="4596233" cy="4333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2148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93">
          <p15:clr>
            <a:srgbClr val="A4A3A4"/>
          </p15:clr>
        </p15:guide>
        <p15:guide id="4" pos="461">
          <p15:clr>
            <a:srgbClr val="A4A3A4"/>
          </p15:clr>
        </p15:guide>
        <p15:guide id="5" pos="7287">
          <p15:clr>
            <a:srgbClr val="A4A3A4"/>
          </p15:clr>
        </p15:guide>
        <p15:guide id="6" pos="7219">
          <p15:clr>
            <a:srgbClr val="A4A3A4"/>
          </p15:clr>
        </p15:guide>
        <p15:guide id="7" orient="horz" pos="981">
          <p15:clr>
            <a:srgbClr val="A4A3A4"/>
          </p15:clr>
        </p15:guide>
        <p15:guide id="8" orient="horz" pos="3838">
          <p15:clr>
            <a:srgbClr val="A4A3A4"/>
          </p15:clr>
        </p15:guide>
        <p15:guide id="9" orient="horz" pos="3770">
          <p15:clr>
            <a:srgbClr val="A4A3A4"/>
          </p15:clr>
        </p15:guide>
        <p15:guide id="10" orient="horz" pos="1049">
          <p15:clr>
            <a:srgbClr val="A4A3A4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b slot - bei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4" name="Objekt 3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11">
            <a:extLst>
              <a:ext uri="{FF2B5EF4-FFF2-40B4-BE49-F238E27FC236}">
                <a16:creationId xmlns:a16="http://schemas.microsoft.com/office/drawing/2014/main" id="{C01F24CB-F56C-412B-B35C-126AC1BFB968}"/>
              </a:ext>
            </a:extLst>
          </p:cNvPr>
          <p:cNvSpPr/>
          <p:nvPr userDrawn="1"/>
        </p:nvSpPr>
        <p:spPr>
          <a:xfrm>
            <a:off x="623888" y="1557337"/>
            <a:ext cx="10944224" cy="4535488"/>
          </a:xfrm>
          <a:prstGeom prst="rect">
            <a:avLst/>
          </a:prstGeom>
          <a:solidFill>
            <a:srgbClr val="EEE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000" b="1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Titel 11"/>
          <p:cNvSpPr>
            <a:spLocks noGrp="1"/>
          </p:cNvSpPr>
          <p:nvPr>
            <p:ph type="title" hasCustomPrompt="1"/>
          </p:nvPr>
        </p:nvSpPr>
        <p:spPr>
          <a:xfrm>
            <a:off x="623888" y="404665"/>
            <a:ext cx="10944224" cy="978729"/>
          </a:xfrm>
          <a:prstGeom prst="rect">
            <a:avLst/>
          </a:prstGeom>
        </p:spPr>
        <p:txBody>
          <a:bodyPr vert="horz" wrap="square" lIns="0">
            <a:spAutoFit/>
          </a:bodyPr>
          <a:lstStyle>
            <a:lvl1pPr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da-DK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Overskrift med mulighed for at fremhæve elementer med </a:t>
            </a:r>
            <a:r>
              <a:rPr lang="da-DK" sz="3200" b="1" dirty="0">
                <a:solidFill>
                  <a:srgbClr val="00502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grøn</a:t>
            </a:r>
            <a:endParaRPr lang="da-DK" sz="32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8" name="Rektangel 77">
            <a:extLst>
              <a:ext uri="{FF2B5EF4-FFF2-40B4-BE49-F238E27FC236}">
                <a16:creationId xmlns:a16="http://schemas.microsoft.com/office/drawing/2014/main" id="{806BC1D7-87BB-4439-B5AC-4EF5C6AA5FAE}"/>
              </a:ext>
            </a:extLst>
          </p:cNvPr>
          <p:cNvSpPr/>
          <p:nvPr/>
        </p:nvSpPr>
        <p:spPr>
          <a:xfrm>
            <a:off x="731837" y="1798498"/>
            <a:ext cx="5106651" cy="41832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200" b="1" dirty="0">
              <a:solidFill>
                <a:schemeClr val="bg2"/>
              </a:solidFill>
            </a:endParaRPr>
          </a:p>
        </p:txBody>
      </p:sp>
      <p:sp>
        <p:nvSpPr>
          <p:cNvPr id="79" name="Rektangel 78">
            <a:extLst>
              <a:ext uri="{FF2B5EF4-FFF2-40B4-BE49-F238E27FC236}">
                <a16:creationId xmlns:a16="http://schemas.microsoft.com/office/drawing/2014/main" id="{5ACB7A86-00AE-4D1B-9D2F-A74E966C2F31}"/>
              </a:ext>
            </a:extLst>
          </p:cNvPr>
          <p:cNvSpPr/>
          <p:nvPr/>
        </p:nvSpPr>
        <p:spPr>
          <a:xfrm>
            <a:off x="858715" y="1663582"/>
            <a:ext cx="5106655" cy="418268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200" b="1" dirty="0">
              <a:solidFill>
                <a:schemeClr val="accent4"/>
              </a:solidFill>
            </a:endParaRP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A3F621A5-27D3-458B-845C-ED015E62B83E}"/>
              </a:ext>
            </a:extLst>
          </p:cNvPr>
          <p:cNvSpPr/>
          <p:nvPr userDrawn="1"/>
        </p:nvSpPr>
        <p:spPr>
          <a:xfrm>
            <a:off x="6406816" y="3732558"/>
            <a:ext cx="135048" cy="226902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58" name="Ellipse 57">
            <a:extLst>
              <a:ext uri="{FF2B5EF4-FFF2-40B4-BE49-F238E27FC236}">
                <a16:creationId xmlns:a16="http://schemas.microsoft.com/office/drawing/2014/main" id="{32A32177-A624-423C-BEBD-3E6C79062DB9}"/>
              </a:ext>
            </a:extLst>
          </p:cNvPr>
          <p:cNvSpPr/>
          <p:nvPr userDrawn="1"/>
        </p:nvSpPr>
        <p:spPr>
          <a:xfrm>
            <a:off x="6683467" y="4792167"/>
            <a:ext cx="135048" cy="226902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092819DA-0B98-4DFF-AAB3-762A9599095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58715" y="1663582"/>
            <a:ext cx="5106988" cy="4183063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1800">
                <a:solidFill>
                  <a:schemeClr val="accent4"/>
                </a:solidFill>
              </a:defRPr>
            </a:lvl1pPr>
          </a:lstStyle>
          <a:p>
            <a:pPr marL="0" lvl="0" algn="ctr"/>
            <a:r>
              <a:rPr lang="da-DK" dirty="0" err="1">
                <a:solidFill>
                  <a:schemeClr val="accent4"/>
                </a:solidFill>
              </a:rPr>
              <a:t>Lorem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ipsum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dolor</a:t>
            </a:r>
            <a:r>
              <a:rPr lang="da-DK" dirty="0">
                <a:solidFill>
                  <a:schemeClr val="accent4"/>
                </a:solidFill>
              </a:rPr>
              <a:t> sit </a:t>
            </a:r>
            <a:r>
              <a:rPr lang="da-DK" dirty="0" err="1">
                <a:solidFill>
                  <a:schemeClr val="accent4"/>
                </a:solidFill>
              </a:rPr>
              <a:t>amet</a:t>
            </a:r>
            <a:r>
              <a:rPr lang="da-DK" dirty="0">
                <a:solidFill>
                  <a:schemeClr val="accent4"/>
                </a:solidFill>
              </a:rPr>
              <a:t>, </a:t>
            </a:r>
            <a:r>
              <a:rPr lang="da-DK" dirty="0" err="1">
                <a:solidFill>
                  <a:schemeClr val="accent4"/>
                </a:solidFill>
              </a:rPr>
              <a:t>consectetur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adipiscing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elit</a:t>
            </a:r>
            <a:r>
              <a:rPr lang="da-DK" dirty="0">
                <a:solidFill>
                  <a:schemeClr val="accent4"/>
                </a:solidFill>
              </a:rPr>
              <a:t>. Vivamus non eros </a:t>
            </a:r>
            <a:r>
              <a:rPr lang="da-DK" dirty="0" err="1">
                <a:solidFill>
                  <a:schemeClr val="accent4"/>
                </a:solidFill>
              </a:rPr>
              <a:t>quis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urna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mollis</a:t>
            </a:r>
            <a:r>
              <a:rPr lang="da-DK" dirty="0">
                <a:solidFill>
                  <a:schemeClr val="accent4"/>
                </a:solidFill>
              </a:rPr>
              <a:t> finibus. </a:t>
            </a:r>
            <a:r>
              <a:rPr lang="da-DK" dirty="0" err="1">
                <a:solidFill>
                  <a:schemeClr val="accent4"/>
                </a:solidFill>
              </a:rPr>
              <a:t>Nulla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lacinia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ligula</a:t>
            </a:r>
            <a:r>
              <a:rPr lang="da-DK" dirty="0">
                <a:solidFill>
                  <a:schemeClr val="accent4"/>
                </a:solidFill>
              </a:rPr>
              <a:t> ut </a:t>
            </a:r>
            <a:r>
              <a:rPr lang="da-DK" dirty="0" err="1">
                <a:solidFill>
                  <a:schemeClr val="accent4"/>
                </a:solidFill>
              </a:rPr>
              <a:t>eleifend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vestibulum</a:t>
            </a:r>
            <a:r>
              <a:rPr lang="da-DK" dirty="0">
                <a:solidFill>
                  <a:schemeClr val="accent4"/>
                </a:solidFill>
              </a:rPr>
              <a:t>. </a:t>
            </a:r>
            <a:r>
              <a:rPr lang="da-DK" dirty="0" err="1">
                <a:solidFill>
                  <a:schemeClr val="accent4"/>
                </a:solidFill>
              </a:rPr>
              <a:t>Nullam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semper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mollis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dolor</a:t>
            </a:r>
            <a:r>
              <a:rPr lang="da-DK" dirty="0">
                <a:solidFill>
                  <a:schemeClr val="accent4"/>
                </a:solidFill>
              </a:rPr>
              <a:t> et </a:t>
            </a:r>
            <a:r>
              <a:rPr lang="da-DK" dirty="0" err="1">
                <a:solidFill>
                  <a:schemeClr val="accent4"/>
                </a:solidFill>
              </a:rPr>
              <a:t>fermentum</a:t>
            </a:r>
            <a:r>
              <a:rPr lang="da-DK" dirty="0">
                <a:solidFill>
                  <a:schemeClr val="accent4"/>
                </a:solidFill>
              </a:rPr>
              <a:t>. </a:t>
            </a:r>
            <a:endParaRPr lang="da-DK" sz="1000" b="1" dirty="0">
              <a:solidFill>
                <a:schemeClr val="accent4"/>
              </a:solidFill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4417A7F3-7C63-4E95-8AD6-20F7C15451A2}"/>
              </a:ext>
            </a:extLst>
          </p:cNvPr>
          <p:cNvSpPr>
            <a:spLocks noChangeAspect="1"/>
          </p:cNvSpPr>
          <p:nvPr userDrawn="1"/>
        </p:nvSpPr>
        <p:spPr>
          <a:xfrm>
            <a:off x="8662630" y="3746730"/>
            <a:ext cx="144000" cy="14400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66825933-B23B-4C50-A4A6-48E8864A988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73315" y="2336774"/>
            <a:ext cx="5386848" cy="2836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8251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93">
          <p15:clr>
            <a:srgbClr val="A4A3A4"/>
          </p15:clr>
        </p15:guide>
        <p15:guide id="4" pos="461">
          <p15:clr>
            <a:srgbClr val="A4A3A4"/>
          </p15:clr>
        </p15:guide>
        <p15:guide id="5" pos="7287">
          <p15:clr>
            <a:srgbClr val="A4A3A4"/>
          </p15:clr>
        </p15:guide>
        <p15:guide id="6" pos="7219">
          <p15:clr>
            <a:srgbClr val="A4A3A4"/>
          </p15:clr>
        </p15:guide>
        <p15:guide id="7" orient="horz" pos="981">
          <p15:clr>
            <a:srgbClr val="A4A3A4"/>
          </p15:clr>
        </p15:guide>
        <p15:guide id="8" orient="horz" pos="3838">
          <p15:clr>
            <a:srgbClr val="A4A3A4"/>
          </p15:clr>
        </p15:guide>
        <p15:guide id="9" orient="horz" pos="3770">
          <p15:clr>
            <a:srgbClr val="A4A3A4"/>
          </p15:clr>
        </p15:guide>
        <p15:guide id="10" orient="horz" pos="1049">
          <p15:clr>
            <a:srgbClr val="A4A3A4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b slot - grø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4" name="Objekt 3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11">
            <a:extLst>
              <a:ext uri="{FF2B5EF4-FFF2-40B4-BE49-F238E27FC236}">
                <a16:creationId xmlns:a16="http://schemas.microsoft.com/office/drawing/2014/main" id="{C01F24CB-F56C-412B-B35C-126AC1BFB968}"/>
              </a:ext>
            </a:extLst>
          </p:cNvPr>
          <p:cNvSpPr/>
          <p:nvPr userDrawn="1"/>
        </p:nvSpPr>
        <p:spPr>
          <a:xfrm>
            <a:off x="623888" y="1557337"/>
            <a:ext cx="10944224" cy="4535488"/>
          </a:xfrm>
          <a:prstGeom prst="rect">
            <a:avLst/>
          </a:prstGeom>
          <a:solidFill>
            <a:srgbClr val="EEE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000" b="1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Titel 11"/>
          <p:cNvSpPr>
            <a:spLocks noGrp="1"/>
          </p:cNvSpPr>
          <p:nvPr>
            <p:ph type="title" hasCustomPrompt="1"/>
          </p:nvPr>
        </p:nvSpPr>
        <p:spPr>
          <a:xfrm>
            <a:off x="623888" y="404665"/>
            <a:ext cx="10944224" cy="978729"/>
          </a:xfrm>
          <a:prstGeom prst="rect">
            <a:avLst/>
          </a:prstGeom>
        </p:spPr>
        <p:txBody>
          <a:bodyPr vert="horz" wrap="square" lIns="0">
            <a:spAutoFit/>
          </a:bodyPr>
          <a:lstStyle>
            <a:lvl1pPr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da-DK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Overskrift med mulighed for at fremhæve elementer med </a:t>
            </a:r>
            <a:r>
              <a:rPr lang="da-DK" sz="3200" b="1" dirty="0">
                <a:solidFill>
                  <a:srgbClr val="00502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grøn</a:t>
            </a:r>
            <a:endParaRPr lang="da-DK" sz="32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A3F621A5-27D3-458B-845C-ED015E62B83E}"/>
              </a:ext>
            </a:extLst>
          </p:cNvPr>
          <p:cNvSpPr/>
          <p:nvPr userDrawn="1"/>
        </p:nvSpPr>
        <p:spPr>
          <a:xfrm>
            <a:off x="6406816" y="3732558"/>
            <a:ext cx="135048" cy="226902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58" name="Ellipse 57">
            <a:extLst>
              <a:ext uri="{FF2B5EF4-FFF2-40B4-BE49-F238E27FC236}">
                <a16:creationId xmlns:a16="http://schemas.microsoft.com/office/drawing/2014/main" id="{32A32177-A624-423C-BEBD-3E6C79062DB9}"/>
              </a:ext>
            </a:extLst>
          </p:cNvPr>
          <p:cNvSpPr/>
          <p:nvPr userDrawn="1"/>
        </p:nvSpPr>
        <p:spPr>
          <a:xfrm>
            <a:off x="6683467" y="4792167"/>
            <a:ext cx="135048" cy="226902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60" name="Rektangel 59">
            <a:extLst>
              <a:ext uri="{FF2B5EF4-FFF2-40B4-BE49-F238E27FC236}">
                <a16:creationId xmlns:a16="http://schemas.microsoft.com/office/drawing/2014/main" id="{A7D5119E-C032-4808-8EEF-2FFFDD941221}"/>
              </a:ext>
            </a:extLst>
          </p:cNvPr>
          <p:cNvSpPr/>
          <p:nvPr userDrawn="1"/>
        </p:nvSpPr>
        <p:spPr>
          <a:xfrm>
            <a:off x="731837" y="1798498"/>
            <a:ext cx="5106651" cy="4183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200" b="1" dirty="0">
              <a:solidFill>
                <a:schemeClr val="bg2"/>
              </a:solidFill>
            </a:endParaRPr>
          </a:p>
        </p:txBody>
      </p:sp>
      <p:sp>
        <p:nvSpPr>
          <p:cNvPr id="61" name="Pladsholder til tekst 5">
            <a:extLst>
              <a:ext uri="{FF2B5EF4-FFF2-40B4-BE49-F238E27FC236}">
                <a16:creationId xmlns:a16="http://schemas.microsoft.com/office/drawing/2014/main" id="{37D2AAF3-738F-4272-9039-6BEC37E0FED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58715" y="1663582"/>
            <a:ext cx="5106988" cy="4183063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bg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sz="1800" dirty="0" err="1">
                <a:solidFill>
                  <a:schemeClr val="bg2"/>
                </a:solidFill>
              </a:rPr>
              <a:t>Lorem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ipsum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dolor</a:t>
            </a:r>
            <a:r>
              <a:rPr lang="da-DK" sz="1800" dirty="0">
                <a:solidFill>
                  <a:schemeClr val="bg2"/>
                </a:solidFill>
              </a:rPr>
              <a:t> sit </a:t>
            </a:r>
            <a:r>
              <a:rPr lang="da-DK" sz="1800" dirty="0" err="1">
                <a:solidFill>
                  <a:schemeClr val="bg2"/>
                </a:solidFill>
              </a:rPr>
              <a:t>amet</a:t>
            </a:r>
            <a:r>
              <a:rPr lang="da-DK" sz="1800" dirty="0">
                <a:solidFill>
                  <a:schemeClr val="bg2"/>
                </a:solidFill>
              </a:rPr>
              <a:t>, </a:t>
            </a:r>
            <a:r>
              <a:rPr lang="da-DK" sz="1800" dirty="0" err="1">
                <a:solidFill>
                  <a:schemeClr val="bg2"/>
                </a:solidFill>
              </a:rPr>
              <a:t>consectetur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adipiscing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elit</a:t>
            </a:r>
            <a:r>
              <a:rPr lang="da-DK" sz="1800" dirty="0">
                <a:solidFill>
                  <a:schemeClr val="bg2"/>
                </a:solidFill>
              </a:rPr>
              <a:t>. Vivamus non eros </a:t>
            </a:r>
            <a:r>
              <a:rPr lang="da-DK" sz="1800" dirty="0" err="1">
                <a:solidFill>
                  <a:schemeClr val="bg2"/>
                </a:solidFill>
              </a:rPr>
              <a:t>quis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urna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mollis</a:t>
            </a:r>
            <a:r>
              <a:rPr lang="da-DK" sz="1800" dirty="0">
                <a:solidFill>
                  <a:schemeClr val="bg2"/>
                </a:solidFill>
              </a:rPr>
              <a:t> finibus. </a:t>
            </a:r>
            <a:r>
              <a:rPr lang="da-DK" sz="1800" dirty="0" err="1">
                <a:solidFill>
                  <a:schemeClr val="bg2"/>
                </a:solidFill>
              </a:rPr>
              <a:t>Nulla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lacinia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ligula</a:t>
            </a:r>
            <a:r>
              <a:rPr lang="da-DK" sz="1800" dirty="0">
                <a:solidFill>
                  <a:schemeClr val="bg2"/>
                </a:solidFill>
              </a:rPr>
              <a:t> ut </a:t>
            </a:r>
            <a:r>
              <a:rPr lang="da-DK" sz="1800" dirty="0" err="1">
                <a:solidFill>
                  <a:schemeClr val="bg2"/>
                </a:solidFill>
              </a:rPr>
              <a:t>eleifend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vestibulum</a:t>
            </a:r>
            <a:r>
              <a:rPr lang="da-DK" sz="1800" dirty="0">
                <a:solidFill>
                  <a:schemeClr val="bg2"/>
                </a:solidFill>
              </a:rPr>
              <a:t>. </a:t>
            </a:r>
            <a:r>
              <a:rPr lang="da-DK" sz="1800" dirty="0" err="1">
                <a:solidFill>
                  <a:schemeClr val="bg2"/>
                </a:solidFill>
              </a:rPr>
              <a:t>Nullam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semper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mollis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dolor</a:t>
            </a:r>
            <a:r>
              <a:rPr lang="da-DK" sz="1800" dirty="0">
                <a:solidFill>
                  <a:schemeClr val="bg2"/>
                </a:solidFill>
              </a:rPr>
              <a:t> et </a:t>
            </a:r>
            <a:r>
              <a:rPr lang="da-DK" sz="1800" dirty="0" err="1">
                <a:solidFill>
                  <a:schemeClr val="bg2"/>
                </a:solidFill>
              </a:rPr>
              <a:t>fermentum</a:t>
            </a:r>
            <a:r>
              <a:rPr lang="da-DK" sz="1800" dirty="0">
                <a:solidFill>
                  <a:schemeClr val="bg2"/>
                </a:solidFill>
              </a:rPr>
              <a:t>. </a:t>
            </a:r>
            <a:endParaRPr lang="da-DK" sz="800" b="1" dirty="0">
              <a:solidFill>
                <a:schemeClr val="bg2"/>
              </a:solidFill>
            </a:endParaRPr>
          </a:p>
        </p:txBody>
      </p:sp>
      <p:sp>
        <p:nvSpPr>
          <p:cNvPr id="59" name="Ellipse 58">
            <a:extLst>
              <a:ext uri="{FF2B5EF4-FFF2-40B4-BE49-F238E27FC236}">
                <a16:creationId xmlns:a16="http://schemas.microsoft.com/office/drawing/2014/main" id="{CFC8BAE3-526F-426F-88CB-C048A8F83C97}"/>
              </a:ext>
            </a:extLst>
          </p:cNvPr>
          <p:cNvSpPr>
            <a:spLocks noChangeAspect="1"/>
          </p:cNvSpPr>
          <p:nvPr userDrawn="1"/>
        </p:nvSpPr>
        <p:spPr>
          <a:xfrm>
            <a:off x="8662630" y="3746730"/>
            <a:ext cx="144000" cy="14400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BD7D81A7-7107-46B3-8E06-D7C676E3E5C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73315" y="2336774"/>
            <a:ext cx="5386848" cy="2836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4700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93">
          <p15:clr>
            <a:srgbClr val="A4A3A4"/>
          </p15:clr>
        </p15:guide>
        <p15:guide id="4" pos="461">
          <p15:clr>
            <a:srgbClr val="A4A3A4"/>
          </p15:clr>
        </p15:guide>
        <p15:guide id="5" pos="7287">
          <p15:clr>
            <a:srgbClr val="A4A3A4"/>
          </p15:clr>
        </p15:guide>
        <p15:guide id="6" pos="7219">
          <p15:clr>
            <a:srgbClr val="A4A3A4"/>
          </p15:clr>
        </p15:guide>
        <p15:guide id="7" orient="horz" pos="981">
          <p15:clr>
            <a:srgbClr val="A4A3A4"/>
          </p15:clr>
        </p15:guide>
        <p15:guide id="8" orient="horz" pos="3838">
          <p15:clr>
            <a:srgbClr val="A4A3A4"/>
          </p15:clr>
        </p15:guide>
        <p15:guide id="9" orient="horz" pos="3770">
          <p15:clr>
            <a:srgbClr val="A4A3A4"/>
          </p15:clr>
        </p15:guide>
        <p15:guide id="10" orient="horz" pos="1049">
          <p15:clr>
            <a:srgbClr val="A4A3A4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ootårnet - bei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4" name="Objekt 3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11">
            <a:extLst>
              <a:ext uri="{FF2B5EF4-FFF2-40B4-BE49-F238E27FC236}">
                <a16:creationId xmlns:a16="http://schemas.microsoft.com/office/drawing/2014/main" id="{C01F24CB-F56C-412B-B35C-126AC1BFB968}"/>
              </a:ext>
            </a:extLst>
          </p:cNvPr>
          <p:cNvSpPr/>
          <p:nvPr userDrawn="1"/>
        </p:nvSpPr>
        <p:spPr>
          <a:xfrm>
            <a:off x="623888" y="1557337"/>
            <a:ext cx="10944224" cy="4535488"/>
          </a:xfrm>
          <a:prstGeom prst="rect">
            <a:avLst/>
          </a:prstGeom>
          <a:solidFill>
            <a:srgbClr val="EEE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000" b="1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Titel 11"/>
          <p:cNvSpPr>
            <a:spLocks noGrp="1"/>
          </p:cNvSpPr>
          <p:nvPr>
            <p:ph type="title" hasCustomPrompt="1"/>
          </p:nvPr>
        </p:nvSpPr>
        <p:spPr>
          <a:xfrm>
            <a:off x="623888" y="404665"/>
            <a:ext cx="10944224" cy="978729"/>
          </a:xfrm>
          <a:prstGeom prst="rect">
            <a:avLst/>
          </a:prstGeom>
        </p:spPr>
        <p:txBody>
          <a:bodyPr vert="horz" wrap="square" lIns="0">
            <a:spAutoFit/>
          </a:bodyPr>
          <a:lstStyle>
            <a:lvl1pPr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da-DK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Overskrift med mulighed for at fremhæve elementer med </a:t>
            </a:r>
            <a:r>
              <a:rPr lang="da-DK" sz="3200" b="1" dirty="0">
                <a:solidFill>
                  <a:srgbClr val="00502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grøn</a:t>
            </a:r>
            <a:endParaRPr lang="da-DK" sz="32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8" name="Rektangel 77">
            <a:extLst>
              <a:ext uri="{FF2B5EF4-FFF2-40B4-BE49-F238E27FC236}">
                <a16:creationId xmlns:a16="http://schemas.microsoft.com/office/drawing/2014/main" id="{806BC1D7-87BB-4439-B5AC-4EF5C6AA5FAE}"/>
              </a:ext>
            </a:extLst>
          </p:cNvPr>
          <p:cNvSpPr/>
          <p:nvPr/>
        </p:nvSpPr>
        <p:spPr>
          <a:xfrm>
            <a:off x="731837" y="1798498"/>
            <a:ext cx="5106651" cy="41832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200" b="1" dirty="0">
              <a:solidFill>
                <a:schemeClr val="bg2"/>
              </a:solidFill>
            </a:endParaRPr>
          </a:p>
        </p:txBody>
      </p:sp>
      <p:sp>
        <p:nvSpPr>
          <p:cNvPr id="79" name="Rektangel 78">
            <a:extLst>
              <a:ext uri="{FF2B5EF4-FFF2-40B4-BE49-F238E27FC236}">
                <a16:creationId xmlns:a16="http://schemas.microsoft.com/office/drawing/2014/main" id="{5ACB7A86-00AE-4D1B-9D2F-A74E966C2F31}"/>
              </a:ext>
            </a:extLst>
          </p:cNvPr>
          <p:cNvSpPr/>
          <p:nvPr/>
        </p:nvSpPr>
        <p:spPr>
          <a:xfrm>
            <a:off x="858715" y="1663582"/>
            <a:ext cx="5106655" cy="418268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200" b="1" dirty="0">
              <a:solidFill>
                <a:schemeClr val="accent4"/>
              </a:solidFill>
            </a:endParaRP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A3F621A5-27D3-458B-845C-ED015E62B83E}"/>
              </a:ext>
            </a:extLst>
          </p:cNvPr>
          <p:cNvSpPr/>
          <p:nvPr userDrawn="1"/>
        </p:nvSpPr>
        <p:spPr>
          <a:xfrm>
            <a:off x="6406816" y="3732558"/>
            <a:ext cx="135048" cy="226902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58" name="Ellipse 57">
            <a:extLst>
              <a:ext uri="{FF2B5EF4-FFF2-40B4-BE49-F238E27FC236}">
                <a16:creationId xmlns:a16="http://schemas.microsoft.com/office/drawing/2014/main" id="{32A32177-A624-423C-BEBD-3E6C79062DB9}"/>
              </a:ext>
            </a:extLst>
          </p:cNvPr>
          <p:cNvSpPr/>
          <p:nvPr userDrawn="1"/>
        </p:nvSpPr>
        <p:spPr>
          <a:xfrm>
            <a:off x="6683467" y="4792167"/>
            <a:ext cx="135048" cy="226902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092819DA-0B98-4DFF-AAB3-762A9599095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58715" y="1663582"/>
            <a:ext cx="5106988" cy="4183063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1800">
                <a:solidFill>
                  <a:schemeClr val="accent4"/>
                </a:solidFill>
              </a:defRPr>
            </a:lvl1pPr>
          </a:lstStyle>
          <a:p>
            <a:pPr marL="0" lvl="0" algn="ctr"/>
            <a:r>
              <a:rPr lang="da-DK" dirty="0" err="1">
                <a:solidFill>
                  <a:schemeClr val="accent4"/>
                </a:solidFill>
              </a:rPr>
              <a:t>Lorem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ipsum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dolor</a:t>
            </a:r>
            <a:r>
              <a:rPr lang="da-DK" dirty="0">
                <a:solidFill>
                  <a:schemeClr val="accent4"/>
                </a:solidFill>
              </a:rPr>
              <a:t> sit </a:t>
            </a:r>
            <a:r>
              <a:rPr lang="da-DK" dirty="0" err="1">
                <a:solidFill>
                  <a:schemeClr val="accent4"/>
                </a:solidFill>
              </a:rPr>
              <a:t>amet</a:t>
            </a:r>
            <a:r>
              <a:rPr lang="da-DK" dirty="0">
                <a:solidFill>
                  <a:schemeClr val="accent4"/>
                </a:solidFill>
              </a:rPr>
              <a:t>, </a:t>
            </a:r>
            <a:r>
              <a:rPr lang="da-DK" dirty="0" err="1">
                <a:solidFill>
                  <a:schemeClr val="accent4"/>
                </a:solidFill>
              </a:rPr>
              <a:t>consectetur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adipiscing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elit</a:t>
            </a:r>
            <a:r>
              <a:rPr lang="da-DK" dirty="0">
                <a:solidFill>
                  <a:schemeClr val="accent4"/>
                </a:solidFill>
              </a:rPr>
              <a:t>. Vivamus non eros </a:t>
            </a:r>
            <a:r>
              <a:rPr lang="da-DK" dirty="0" err="1">
                <a:solidFill>
                  <a:schemeClr val="accent4"/>
                </a:solidFill>
              </a:rPr>
              <a:t>quis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urna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mollis</a:t>
            </a:r>
            <a:r>
              <a:rPr lang="da-DK" dirty="0">
                <a:solidFill>
                  <a:schemeClr val="accent4"/>
                </a:solidFill>
              </a:rPr>
              <a:t> finibus. </a:t>
            </a:r>
            <a:r>
              <a:rPr lang="da-DK" dirty="0" err="1">
                <a:solidFill>
                  <a:schemeClr val="accent4"/>
                </a:solidFill>
              </a:rPr>
              <a:t>Nulla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lacinia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ligula</a:t>
            </a:r>
            <a:r>
              <a:rPr lang="da-DK" dirty="0">
                <a:solidFill>
                  <a:schemeClr val="accent4"/>
                </a:solidFill>
              </a:rPr>
              <a:t> ut </a:t>
            </a:r>
            <a:r>
              <a:rPr lang="da-DK" dirty="0" err="1">
                <a:solidFill>
                  <a:schemeClr val="accent4"/>
                </a:solidFill>
              </a:rPr>
              <a:t>eleifend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vestibulum</a:t>
            </a:r>
            <a:r>
              <a:rPr lang="da-DK" dirty="0">
                <a:solidFill>
                  <a:schemeClr val="accent4"/>
                </a:solidFill>
              </a:rPr>
              <a:t>. </a:t>
            </a:r>
            <a:r>
              <a:rPr lang="da-DK" dirty="0" err="1">
                <a:solidFill>
                  <a:schemeClr val="accent4"/>
                </a:solidFill>
              </a:rPr>
              <a:t>Nullam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semper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mollis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dolor</a:t>
            </a:r>
            <a:r>
              <a:rPr lang="da-DK" dirty="0">
                <a:solidFill>
                  <a:schemeClr val="accent4"/>
                </a:solidFill>
              </a:rPr>
              <a:t> et </a:t>
            </a:r>
            <a:r>
              <a:rPr lang="da-DK" dirty="0" err="1">
                <a:solidFill>
                  <a:schemeClr val="accent4"/>
                </a:solidFill>
              </a:rPr>
              <a:t>fermentum</a:t>
            </a:r>
            <a:r>
              <a:rPr lang="da-DK" dirty="0">
                <a:solidFill>
                  <a:schemeClr val="accent4"/>
                </a:solidFill>
              </a:rPr>
              <a:t>. </a:t>
            </a:r>
            <a:endParaRPr lang="da-DK" sz="1000" b="1" dirty="0">
              <a:solidFill>
                <a:schemeClr val="accent4"/>
              </a:solidFill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4417A7F3-7C63-4E95-8AD6-20F7C15451A2}"/>
              </a:ext>
            </a:extLst>
          </p:cNvPr>
          <p:cNvSpPr>
            <a:spLocks noChangeAspect="1"/>
          </p:cNvSpPr>
          <p:nvPr userDrawn="1"/>
        </p:nvSpPr>
        <p:spPr>
          <a:xfrm>
            <a:off x="8662630" y="3746730"/>
            <a:ext cx="144000" cy="14400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2B170374-1426-4FC8-BDDC-4646087624E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306518" y="1665288"/>
            <a:ext cx="3000224" cy="4245696"/>
          </a:xfrm>
          <a:prstGeom prst="rect">
            <a:avLst/>
          </a:prstGeom>
        </p:spPr>
      </p:pic>
      <p:pic>
        <p:nvPicPr>
          <p:cNvPr id="29" name="Grafik 28" descr="Ugle">
            <a:extLst>
              <a:ext uri="{FF2B5EF4-FFF2-40B4-BE49-F238E27FC236}">
                <a16:creationId xmlns:a16="http://schemas.microsoft.com/office/drawing/2014/main" id="{C05F324A-31D5-4E90-97CC-4CF153FCE515}"/>
              </a:ext>
            </a:extLst>
          </p:cNvPr>
          <p:cNvPicPr>
            <a:picLocks noChangeAspect="1"/>
          </p:cNvPicPr>
          <p:nvPr userDrawn="1"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855768" y="2452299"/>
            <a:ext cx="145495" cy="145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1023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93">
          <p15:clr>
            <a:srgbClr val="A4A3A4"/>
          </p15:clr>
        </p15:guide>
        <p15:guide id="4" pos="461">
          <p15:clr>
            <a:srgbClr val="A4A3A4"/>
          </p15:clr>
        </p15:guide>
        <p15:guide id="5" pos="7287">
          <p15:clr>
            <a:srgbClr val="A4A3A4"/>
          </p15:clr>
        </p15:guide>
        <p15:guide id="6" pos="7219">
          <p15:clr>
            <a:srgbClr val="A4A3A4"/>
          </p15:clr>
        </p15:guide>
        <p15:guide id="7" orient="horz" pos="981">
          <p15:clr>
            <a:srgbClr val="A4A3A4"/>
          </p15:clr>
        </p15:guide>
        <p15:guide id="8" orient="horz" pos="3838">
          <p15:clr>
            <a:srgbClr val="A4A3A4"/>
          </p15:clr>
        </p15:guide>
        <p15:guide id="9" orient="horz" pos="3770">
          <p15:clr>
            <a:srgbClr val="A4A3A4"/>
          </p15:clr>
        </p15:guide>
        <p15:guide id="10" orient="horz" pos="1049">
          <p15:clr>
            <a:srgbClr val="A4A3A4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ootårnet - grø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4" name="Objekt 3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11">
            <a:extLst>
              <a:ext uri="{FF2B5EF4-FFF2-40B4-BE49-F238E27FC236}">
                <a16:creationId xmlns:a16="http://schemas.microsoft.com/office/drawing/2014/main" id="{C01F24CB-F56C-412B-B35C-126AC1BFB968}"/>
              </a:ext>
            </a:extLst>
          </p:cNvPr>
          <p:cNvSpPr/>
          <p:nvPr userDrawn="1"/>
        </p:nvSpPr>
        <p:spPr>
          <a:xfrm>
            <a:off x="623888" y="1557337"/>
            <a:ext cx="10944224" cy="4535488"/>
          </a:xfrm>
          <a:prstGeom prst="rect">
            <a:avLst/>
          </a:prstGeom>
          <a:solidFill>
            <a:srgbClr val="EEE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000" b="1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Titel 11"/>
          <p:cNvSpPr>
            <a:spLocks noGrp="1"/>
          </p:cNvSpPr>
          <p:nvPr>
            <p:ph type="title" hasCustomPrompt="1"/>
          </p:nvPr>
        </p:nvSpPr>
        <p:spPr>
          <a:xfrm>
            <a:off x="623888" y="404665"/>
            <a:ext cx="10944224" cy="978729"/>
          </a:xfrm>
          <a:prstGeom prst="rect">
            <a:avLst/>
          </a:prstGeom>
        </p:spPr>
        <p:txBody>
          <a:bodyPr vert="horz" wrap="square" lIns="0">
            <a:spAutoFit/>
          </a:bodyPr>
          <a:lstStyle>
            <a:lvl1pPr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da-DK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Overskrift med mulighed for at fremhæve elementer med </a:t>
            </a:r>
            <a:r>
              <a:rPr lang="da-DK" sz="3200" b="1" dirty="0">
                <a:solidFill>
                  <a:srgbClr val="00502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grøn</a:t>
            </a:r>
            <a:endParaRPr lang="da-DK" sz="32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A3F621A5-27D3-458B-845C-ED015E62B83E}"/>
              </a:ext>
            </a:extLst>
          </p:cNvPr>
          <p:cNvSpPr/>
          <p:nvPr userDrawn="1"/>
        </p:nvSpPr>
        <p:spPr>
          <a:xfrm>
            <a:off x="6406816" y="3732558"/>
            <a:ext cx="135048" cy="226902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58" name="Ellipse 57">
            <a:extLst>
              <a:ext uri="{FF2B5EF4-FFF2-40B4-BE49-F238E27FC236}">
                <a16:creationId xmlns:a16="http://schemas.microsoft.com/office/drawing/2014/main" id="{32A32177-A624-423C-BEBD-3E6C79062DB9}"/>
              </a:ext>
            </a:extLst>
          </p:cNvPr>
          <p:cNvSpPr/>
          <p:nvPr userDrawn="1"/>
        </p:nvSpPr>
        <p:spPr>
          <a:xfrm>
            <a:off x="6683467" y="4792167"/>
            <a:ext cx="135048" cy="226902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60" name="Rektangel 59">
            <a:extLst>
              <a:ext uri="{FF2B5EF4-FFF2-40B4-BE49-F238E27FC236}">
                <a16:creationId xmlns:a16="http://schemas.microsoft.com/office/drawing/2014/main" id="{A7D5119E-C032-4808-8EEF-2FFFDD941221}"/>
              </a:ext>
            </a:extLst>
          </p:cNvPr>
          <p:cNvSpPr/>
          <p:nvPr userDrawn="1"/>
        </p:nvSpPr>
        <p:spPr>
          <a:xfrm>
            <a:off x="731837" y="1798498"/>
            <a:ext cx="5106651" cy="4183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200" b="1" dirty="0">
              <a:solidFill>
                <a:schemeClr val="bg2"/>
              </a:solidFill>
            </a:endParaRPr>
          </a:p>
        </p:txBody>
      </p:sp>
      <p:sp>
        <p:nvSpPr>
          <p:cNvPr id="61" name="Pladsholder til tekst 5">
            <a:extLst>
              <a:ext uri="{FF2B5EF4-FFF2-40B4-BE49-F238E27FC236}">
                <a16:creationId xmlns:a16="http://schemas.microsoft.com/office/drawing/2014/main" id="{37D2AAF3-738F-4272-9039-6BEC37E0FED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58715" y="1663582"/>
            <a:ext cx="5106988" cy="4183063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bg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sz="1800" dirty="0" err="1">
                <a:solidFill>
                  <a:schemeClr val="bg2"/>
                </a:solidFill>
              </a:rPr>
              <a:t>Lorem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ipsum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dolor</a:t>
            </a:r>
            <a:r>
              <a:rPr lang="da-DK" sz="1800" dirty="0">
                <a:solidFill>
                  <a:schemeClr val="bg2"/>
                </a:solidFill>
              </a:rPr>
              <a:t> sit </a:t>
            </a:r>
            <a:r>
              <a:rPr lang="da-DK" sz="1800" dirty="0" err="1">
                <a:solidFill>
                  <a:schemeClr val="bg2"/>
                </a:solidFill>
              </a:rPr>
              <a:t>amet</a:t>
            </a:r>
            <a:r>
              <a:rPr lang="da-DK" sz="1800" dirty="0">
                <a:solidFill>
                  <a:schemeClr val="bg2"/>
                </a:solidFill>
              </a:rPr>
              <a:t>, </a:t>
            </a:r>
            <a:r>
              <a:rPr lang="da-DK" sz="1800" dirty="0" err="1">
                <a:solidFill>
                  <a:schemeClr val="bg2"/>
                </a:solidFill>
              </a:rPr>
              <a:t>consectetur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adipiscing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elit</a:t>
            </a:r>
            <a:r>
              <a:rPr lang="da-DK" sz="1800" dirty="0">
                <a:solidFill>
                  <a:schemeClr val="bg2"/>
                </a:solidFill>
              </a:rPr>
              <a:t>. Vivamus non eros </a:t>
            </a:r>
            <a:r>
              <a:rPr lang="da-DK" sz="1800" dirty="0" err="1">
                <a:solidFill>
                  <a:schemeClr val="bg2"/>
                </a:solidFill>
              </a:rPr>
              <a:t>quis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urna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mollis</a:t>
            </a:r>
            <a:r>
              <a:rPr lang="da-DK" sz="1800" dirty="0">
                <a:solidFill>
                  <a:schemeClr val="bg2"/>
                </a:solidFill>
              </a:rPr>
              <a:t> finibus. </a:t>
            </a:r>
            <a:r>
              <a:rPr lang="da-DK" sz="1800" dirty="0" err="1">
                <a:solidFill>
                  <a:schemeClr val="bg2"/>
                </a:solidFill>
              </a:rPr>
              <a:t>Nulla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lacinia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ligula</a:t>
            </a:r>
            <a:r>
              <a:rPr lang="da-DK" sz="1800" dirty="0">
                <a:solidFill>
                  <a:schemeClr val="bg2"/>
                </a:solidFill>
              </a:rPr>
              <a:t> ut </a:t>
            </a:r>
            <a:r>
              <a:rPr lang="da-DK" sz="1800" dirty="0" err="1">
                <a:solidFill>
                  <a:schemeClr val="bg2"/>
                </a:solidFill>
              </a:rPr>
              <a:t>eleifend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vestibulum</a:t>
            </a:r>
            <a:r>
              <a:rPr lang="da-DK" sz="1800" dirty="0">
                <a:solidFill>
                  <a:schemeClr val="bg2"/>
                </a:solidFill>
              </a:rPr>
              <a:t>. </a:t>
            </a:r>
            <a:r>
              <a:rPr lang="da-DK" sz="1800" dirty="0" err="1">
                <a:solidFill>
                  <a:schemeClr val="bg2"/>
                </a:solidFill>
              </a:rPr>
              <a:t>Nullam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semper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mollis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dolor</a:t>
            </a:r>
            <a:r>
              <a:rPr lang="da-DK" sz="1800" dirty="0">
                <a:solidFill>
                  <a:schemeClr val="bg2"/>
                </a:solidFill>
              </a:rPr>
              <a:t> et </a:t>
            </a:r>
            <a:r>
              <a:rPr lang="da-DK" sz="1800" dirty="0" err="1">
                <a:solidFill>
                  <a:schemeClr val="bg2"/>
                </a:solidFill>
              </a:rPr>
              <a:t>fermentum</a:t>
            </a:r>
            <a:r>
              <a:rPr lang="da-DK" sz="1800" dirty="0">
                <a:solidFill>
                  <a:schemeClr val="bg2"/>
                </a:solidFill>
              </a:rPr>
              <a:t>. </a:t>
            </a:r>
            <a:endParaRPr lang="da-DK" sz="800" b="1" dirty="0">
              <a:solidFill>
                <a:schemeClr val="bg2"/>
              </a:solidFill>
            </a:endParaRPr>
          </a:p>
        </p:txBody>
      </p:sp>
      <p:sp>
        <p:nvSpPr>
          <p:cNvPr id="59" name="Ellipse 58">
            <a:extLst>
              <a:ext uri="{FF2B5EF4-FFF2-40B4-BE49-F238E27FC236}">
                <a16:creationId xmlns:a16="http://schemas.microsoft.com/office/drawing/2014/main" id="{CFC8BAE3-526F-426F-88CB-C048A8F83C97}"/>
              </a:ext>
            </a:extLst>
          </p:cNvPr>
          <p:cNvSpPr>
            <a:spLocks noChangeAspect="1"/>
          </p:cNvSpPr>
          <p:nvPr userDrawn="1"/>
        </p:nvSpPr>
        <p:spPr>
          <a:xfrm>
            <a:off x="8662630" y="3746730"/>
            <a:ext cx="144000" cy="14400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A05DA9EE-C089-458C-A1EE-5A4E75D5EDA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306518" y="1665288"/>
            <a:ext cx="3000224" cy="4245696"/>
          </a:xfrm>
          <a:prstGeom prst="rect">
            <a:avLst/>
          </a:prstGeom>
        </p:spPr>
      </p:pic>
      <p:pic>
        <p:nvPicPr>
          <p:cNvPr id="13" name="Grafik 12" descr="Ugle">
            <a:extLst>
              <a:ext uri="{FF2B5EF4-FFF2-40B4-BE49-F238E27FC236}">
                <a16:creationId xmlns:a16="http://schemas.microsoft.com/office/drawing/2014/main" id="{9ADBDF2F-796E-4720-B43A-00034068B701}"/>
              </a:ext>
            </a:extLst>
          </p:cNvPr>
          <p:cNvPicPr>
            <a:picLocks noChangeAspect="1"/>
          </p:cNvPicPr>
          <p:nvPr userDrawn="1"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855768" y="2452299"/>
            <a:ext cx="145495" cy="145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8159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93">
          <p15:clr>
            <a:srgbClr val="A4A3A4"/>
          </p15:clr>
        </p15:guide>
        <p15:guide id="4" pos="461">
          <p15:clr>
            <a:srgbClr val="A4A3A4"/>
          </p15:clr>
        </p15:guide>
        <p15:guide id="5" pos="7287">
          <p15:clr>
            <a:srgbClr val="A4A3A4"/>
          </p15:clr>
        </p15:guide>
        <p15:guide id="6" pos="7219">
          <p15:clr>
            <a:srgbClr val="A4A3A4"/>
          </p15:clr>
        </p15:guide>
        <p15:guide id="7" orient="horz" pos="981">
          <p15:clr>
            <a:srgbClr val="A4A3A4"/>
          </p15:clr>
        </p15:guide>
        <p15:guide id="8" orient="horz" pos="3838">
          <p15:clr>
            <a:srgbClr val="A4A3A4"/>
          </p15:clr>
        </p15:guide>
        <p15:guide id="9" orient="horz" pos="3770">
          <p15:clr>
            <a:srgbClr val="A4A3A4"/>
          </p15:clr>
        </p15:guide>
        <p15:guide id="10" orient="horz" pos="1049">
          <p15:clr>
            <a:srgbClr val="A4A3A4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B-hallen - bei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4" name="Objekt 3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11">
            <a:extLst>
              <a:ext uri="{FF2B5EF4-FFF2-40B4-BE49-F238E27FC236}">
                <a16:creationId xmlns:a16="http://schemas.microsoft.com/office/drawing/2014/main" id="{C01F24CB-F56C-412B-B35C-126AC1BFB968}"/>
              </a:ext>
            </a:extLst>
          </p:cNvPr>
          <p:cNvSpPr/>
          <p:nvPr userDrawn="1"/>
        </p:nvSpPr>
        <p:spPr>
          <a:xfrm>
            <a:off x="623888" y="1557337"/>
            <a:ext cx="10944224" cy="4535488"/>
          </a:xfrm>
          <a:prstGeom prst="rect">
            <a:avLst/>
          </a:prstGeom>
          <a:solidFill>
            <a:srgbClr val="EEE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000" b="1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Titel 11"/>
          <p:cNvSpPr>
            <a:spLocks noGrp="1"/>
          </p:cNvSpPr>
          <p:nvPr>
            <p:ph type="title" hasCustomPrompt="1"/>
          </p:nvPr>
        </p:nvSpPr>
        <p:spPr>
          <a:xfrm>
            <a:off x="623888" y="404665"/>
            <a:ext cx="10944224" cy="978729"/>
          </a:xfrm>
          <a:prstGeom prst="rect">
            <a:avLst/>
          </a:prstGeom>
        </p:spPr>
        <p:txBody>
          <a:bodyPr vert="horz" wrap="square" lIns="0">
            <a:spAutoFit/>
          </a:bodyPr>
          <a:lstStyle>
            <a:lvl1pPr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da-DK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Overskrift med mulighed for at fremhæve elementer med </a:t>
            </a:r>
            <a:r>
              <a:rPr lang="da-DK" sz="3200" b="1" dirty="0">
                <a:solidFill>
                  <a:srgbClr val="00502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grøn</a:t>
            </a:r>
            <a:endParaRPr lang="da-DK" sz="32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8" name="Rektangel 77">
            <a:extLst>
              <a:ext uri="{FF2B5EF4-FFF2-40B4-BE49-F238E27FC236}">
                <a16:creationId xmlns:a16="http://schemas.microsoft.com/office/drawing/2014/main" id="{806BC1D7-87BB-4439-B5AC-4EF5C6AA5FAE}"/>
              </a:ext>
            </a:extLst>
          </p:cNvPr>
          <p:cNvSpPr/>
          <p:nvPr/>
        </p:nvSpPr>
        <p:spPr>
          <a:xfrm>
            <a:off x="731837" y="1798498"/>
            <a:ext cx="5106651" cy="41832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200" b="1" dirty="0">
              <a:solidFill>
                <a:schemeClr val="bg2"/>
              </a:solidFill>
            </a:endParaRPr>
          </a:p>
        </p:txBody>
      </p:sp>
      <p:sp>
        <p:nvSpPr>
          <p:cNvPr id="79" name="Rektangel 78">
            <a:extLst>
              <a:ext uri="{FF2B5EF4-FFF2-40B4-BE49-F238E27FC236}">
                <a16:creationId xmlns:a16="http://schemas.microsoft.com/office/drawing/2014/main" id="{5ACB7A86-00AE-4D1B-9D2F-A74E966C2F31}"/>
              </a:ext>
            </a:extLst>
          </p:cNvPr>
          <p:cNvSpPr/>
          <p:nvPr/>
        </p:nvSpPr>
        <p:spPr>
          <a:xfrm>
            <a:off x="858715" y="1663582"/>
            <a:ext cx="5106655" cy="418268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200" b="1" dirty="0">
              <a:solidFill>
                <a:schemeClr val="accent4"/>
              </a:solidFill>
            </a:endParaRP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A3F621A5-27D3-458B-845C-ED015E62B83E}"/>
              </a:ext>
            </a:extLst>
          </p:cNvPr>
          <p:cNvSpPr/>
          <p:nvPr userDrawn="1"/>
        </p:nvSpPr>
        <p:spPr>
          <a:xfrm>
            <a:off x="6406816" y="3732558"/>
            <a:ext cx="135048" cy="226902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58" name="Ellipse 57">
            <a:extLst>
              <a:ext uri="{FF2B5EF4-FFF2-40B4-BE49-F238E27FC236}">
                <a16:creationId xmlns:a16="http://schemas.microsoft.com/office/drawing/2014/main" id="{32A32177-A624-423C-BEBD-3E6C79062DB9}"/>
              </a:ext>
            </a:extLst>
          </p:cNvPr>
          <p:cNvSpPr/>
          <p:nvPr userDrawn="1"/>
        </p:nvSpPr>
        <p:spPr>
          <a:xfrm>
            <a:off x="6683467" y="4792167"/>
            <a:ext cx="135048" cy="226902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092819DA-0B98-4DFF-AAB3-762A9599095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58715" y="1663582"/>
            <a:ext cx="5106988" cy="4183063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1800">
                <a:solidFill>
                  <a:schemeClr val="accent4"/>
                </a:solidFill>
              </a:defRPr>
            </a:lvl1pPr>
          </a:lstStyle>
          <a:p>
            <a:pPr marL="0" lvl="0" algn="ctr"/>
            <a:r>
              <a:rPr lang="da-DK" dirty="0" err="1">
                <a:solidFill>
                  <a:schemeClr val="accent4"/>
                </a:solidFill>
              </a:rPr>
              <a:t>Lorem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ipsum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dolor</a:t>
            </a:r>
            <a:r>
              <a:rPr lang="da-DK" dirty="0">
                <a:solidFill>
                  <a:schemeClr val="accent4"/>
                </a:solidFill>
              </a:rPr>
              <a:t> sit </a:t>
            </a:r>
            <a:r>
              <a:rPr lang="da-DK" dirty="0" err="1">
                <a:solidFill>
                  <a:schemeClr val="accent4"/>
                </a:solidFill>
              </a:rPr>
              <a:t>amet</a:t>
            </a:r>
            <a:r>
              <a:rPr lang="da-DK" dirty="0">
                <a:solidFill>
                  <a:schemeClr val="accent4"/>
                </a:solidFill>
              </a:rPr>
              <a:t>, </a:t>
            </a:r>
            <a:r>
              <a:rPr lang="da-DK" dirty="0" err="1">
                <a:solidFill>
                  <a:schemeClr val="accent4"/>
                </a:solidFill>
              </a:rPr>
              <a:t>consectetur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adipiscing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elit</a:t>
            </a:r>
            <a:r>
              <a:rPr lang="da-DK" dirty="0">
                <a:solidFill>
                  <a:schemeClr val="accent4"/>
                </a:solidFill>
              </a:rPr>
              <a:t>. Vivamus non eros </a:t>
            </a:r>
            <a:r>
              <a:rPr lang="da-DK" dirty="0" err="1">
                <a:solidFill>
                  <a:schemeClr val="accent4"/>
                </a:solidFill>
              </a:rPr>
              <a:t>quis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urna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mollis</a:t>
            </a:r>
            <a:r>
              <a:rPr lang="da-DK" dirty="0">
                <a:solidFill>
                  <a:schemeClr val="accent4"/>
                </a:solidFill>
              </a:rPr>
              <a:t> finibus. </a:t>
            </a:r>
            <a:r>
              <a:rPr lang="da-DK" dirty="0" err="1">
                <a:solidFill>
                  <a:schemeClr val="accent4"/>
                </a:solidFill>
              </a:rPr>
              <a:t>Nulla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lacinia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ligula</a:t>
            </a:r>
            <a:r>
              <a:rPr lang="da-DK" dirty="0">
                <a:solidFill>
                  <a:schemeClr val="accent4"/>
                </a:solidFill>
              </a:rPr>
              <a:t> ut </a:t>
            </a:r>
            <a:r>
              <a:rPr lang="da-DK" dirty="0" err="1">
                <a:solidFill>
                  <a:schemeClr val="accent4"/>
                </a:solidFill>
              </a:rPr>
              <a:t>eleifend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vestibulum</a:t>
            </a:r>
            <a:r>
              <a:rPr lang="da-DK" dirty="0">
                <a:solidFill>
                  <a:schemeClr val="accent4"/>
                </a:solidFill>
              </a:rPr>
              <a:t>. </a:t>
            </a:r>
            <a:r>
              <a:rPr lang="da-DK" dirty="0" err="1">
                <a:solidFill>
                  <a:schemeClr val="accent4"/>
                </a:solidFill>
              </a:rPr>
              <a:t>Nullam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semper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mollis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dolor</a:t>
            </a:r>
            <a:r>
              <a:rPr lang="da-DK" dirty="0">
                <a:solidFill>
                  <a:schemeClr val="accent4"/>
                </a:solidFill>
              </a:rPr>
              <a:t> et </a:t>
            </a:r>
            <a:r>
              <a:rPr lang="da-DK" dirty="0" err="1">
                <a:solidFill>
                  <a:schemeClr val="accent4"/>
                </a:solidFill>
              </a:rPr>
              <a:t>fermentum</a:t>
            </a:r>
            <a:r>
              <a:rPr lang="da-DK" dirty="0">
                <a:solidFill>
                  <a:schemeClr val="accent4"/>
                </a:solidFill>
              </a:rPr>
              <a:t>. </a:t>
            </a:r>
            <a:endParaRPr lang="da-DK" sz="1000" b="1" dirty="0">
              <a:solidFill>
                <a:schemeClr val="accent4"/>
              </a:solidFill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4417A7F3-7C63-4E95-8AD6-20F7C15451A2}"/>
              </a:ext>
            </a:extLst>
          </p:cNvPr>
          <p:cNvSpPr>
            <a:spLocks noChangeAspect="1"/>
          </p:cNvSpPr>
          <p:nvPr userDrawn="1"/>
        </p:nvSpPr>
        <p:spPr>
          <a:xfrm>
            <a:off x="8662630" y="3746730"/>
            <a:ext cx="144000" cy="14400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B6DBFB32-BC92-4075-BC3A-E29C132436D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22334" y="1798498"/>
            <a:ext cx="5672656" cy="4008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0074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93">
          <p15:clr>
            <a:srgbClr val="A4A3A4"/>
          </p15:clr>
        </p15:guide>
        <p15:guide id="4" pos="461">
          <p15:clr>
            <a:srgbClr val="A4A3A4"/>
          </p15:clr>
        </p15:guide>
        <p15:guide id="5" pos="7287">
          <p15:clr>
            <a:srgbClr val="A4A3A4"/>
          </p15:clr>
        </p15:guide>
        <p15:guide id="6" pos="7219">
          <p15:clr>
            <a:srgbClr val="A4A3A4"/>
          </p15:clr>
        </p15:guide>
        <p15:guide id="7" orient="horz" pos="981">
          <p15:clr>
            <a:srgbClr val="A4A3A4"/>
          </p15:clr>
        </p15:guide>
        <p15:guide id="8" orient="horz" pos="3838">
          <p15:clr>
            <a:srgbClr val="A4A3A4"/>
          </p15:clr>
        </p15:guide>
        <p15:guide id="9" orient="horz" pos="3770">
          <p15:clr>
            <a:srgbClr val="A4A3A4"/>
          </p15:clr>
        </p15:guide>
        <p15:guide id="10" orient="horz" pos="1049">
          <p15:clr>
            <a:srgbClr val="A4A3A4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B-hallen - grø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4" name="Objekt 3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11">
            <a:extLst>
              <a:ext uri="{FF2B5EF4-FFF2-40B4-BE49-F238E27FC236}">
                <a16:creationId xmlns:a16="http://schemas.microsoft.com/office/drawing/2014/main" id="{C01F24CB-F56C-412B-B35C-126AC1BFB968}"/>
              </a:ext>
            </a:extLst>
          </p:cNvPr>
          <p:cNvSpPr/>
          <p:nvPr userDrawn="1"/>
        </p:nvSpPr>
        <p:spPr>
          <a:xfrm>
            <a:off x="623888" y="1557337"/>
            <a:ext cx="10944224" cy="4535488"/>
          </a:xfrm>
          <a:prstGeom prst="rect">
            <a:avLst/>
          </a:prstGeom>
          <a:solidFill>
            <a:srgbClr val="EEE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000" b="1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Titel 11"/>
          <p:cNvSpPr>
            <a:spLocks noGrp="1"/>
          </p:cNvSpPr>
          <p:nvPr>
            <p:ph type="title" hasCustomPrompt="1"/>
          </p:nvPr>
        </p:nvSpPr>
        <p:spPr>
          <a:xfrm>
            <a:off x="623888" y="404665"/>
            <a:ext cx="10944224" cy="978729"/>
          </a:xfrm>
          <a:prstGeom prst="rect">
            <a:avLst/>
          </a:prstGeom>
        </p:spPr>
        <p:txBody>
          <a:bodyPr vert="horz" wrap="square" lIns="0">
            <a:spAutoFit/>
          </a:bodyPr>
          <a:lstStyle>
            <a:lvl1pPr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da-DK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Overskrift med mulighed for at fremhæve elementer med </a:t>
            </a:r>
            <a:r>
              <a:rPr lang="da-DK" sz="3200" b="1" dirty="0">
                <a:solidFill>
                  <a:srgbClr val="00502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grøn</a:t>
            </a:r>
            <a:endParaRPr lang="da-DK" sz="32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A3F621A5-27D3-458B-845C-ED015E62B83E}"/>
              </a:ext>
            </a:extLst>
          </p:cNvPr>
          <p:cNvSpPr/>
          <p:nvPr userDrawn="1"/>
        </p:nvSpPr>
        <p:spPr>
          <a:xfrm>
            <a:off x="6406816" y="3732558"/>
            <a:ext cx="135048" cy="226902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58" name="Ellipse 57">
            <a:extLst>
              <a:ext uri="{FF2B5EF4-FFF2-40B4-BE49-F238E27FC236}">
                <a16:creationId xmlns:a16="http://schemas.microsoft.com/office/drawing/2014/main" id="{32A32177-A624-423C-BEBD-3E6C79062DB9}"/>
              </a:ext>
            </a:extLst>
          </p:cNvPr>
          <p:cNvSpPr/>
          <p:nvPr userDrawn="1"/>
        </p:nvSpPr>
        <p:spPr>
          <a:xfrm>
            <a:off x="6683467" y="4792167"/>
            <a:ext cx="135048" cy="226902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60" name="Rektangel 59">
            <a:extLst>
              <a:ext uri="{FF2B5EF4-FFF2-40B4-BE49-F238E27FC236}">
                <a16:creationId xmlns:a16="http://schemas.microsoft.com/office/drawing/2014/main" id="{A7D5119E-C032-4808-8EEF-2FFFDD941221}"/>
              </a:ext>
            </a:extLst>
          </p:cNvPr>
          <p:cNvSpPr/>
          <p:nvPr userDrawn="1"/>
        </p:nvSpPr>
        <p:spPr>
          <a:xfrm>
            <a:off x="731837" y="1798498"/>
            <a:ext cx="5106651" cy="4183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200" b="1" dirty="0">
              <a:solidFill>
                <a:schemeClr val="bg2"/>
              </a:solidFill>
            </a:endParaRPr>
          </a:p>
        </p:txBody>
      </p:sp>
      <p:sp>
        <p:nvSpPr>
          <p:cNvPr id="61" name="Pladsholder til tekst 5">
            <a:extLst>
              <a:ext uri="{FF2B5EF4-FFF2-40B4-BE49-F238E27FC236}">
                <a16:creationId xmlns:a16="http://schemas.microsoft.com/office/drawing/2014/main" id="{37D2AAF3-738F-4272-9039-6BEC37E0FED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58715" y="1663582"/>
            <a:ext cx="5106988" cy="4183063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bg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sz="1800" dirty="0" err="1">
                <a:solidFill>
                  <a:schemeClr val="bg2"/>
                </a:solidFill>
              </a:rPr>
              <a:t>Lorem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ipsum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dolor</a:t>
            </a:r>
            <a:r>
              <a:rPr lang="da-DK" sz="1800" dirty="0">
                <a:solidFill>
                  <a:schemeClr val="bg2"/>
                </a:solidFill>
              </a:rPr>
              <a:t> sit </a:t>
            </a:r>
            <a:r>
              <a:rPr lang="da-DK" sz="1800" dirty="0" err="1">
                <a:solidFill>
                  <a:schemeClr val="bg2"/>
                </a:solidFill>
              </a:rPr>
              <a:t>amet</a:t>
            </a:r>
            <a:r>
              <a:rPr lang="da-DK" sz="1800" dirty="0">
                <a:solidFill>
                  <a:schemeClr val="bg2"/>
                </a:solidFill>
              </a:rPr>
              <a:t>, </a:t>
            </a:r>
            <a:r>
              <a:rPr lang="da-DK" sz="1800" dirty="0" err="1">
                <a:solidFill>
                  <a:schemeClr val="bg2"/>
                </a:solidFill>
              </a:rPr>
              <a:t>consectetur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adipiscing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elit</a:t>
            </a:r>
            <a:r>
              <a:rPr lang="da-DK" sz="1800" dirty="0">
                <a:solidFill>
                  <a:schemeClr val="bg2"/>
                </a:solidFill>
              </a:rPr>
              <a:t>. Vivamus non eros </a:t>
            </a:r>
            <a:r>
              <a:rPr lang="da-DK" sz="1800" dirty="0" err="1">
                <a:solidFill>
                  <a:schemeClr val="bg2"/>
                </a:solidFill>
              </a:rPr>
              <a:t>quis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urna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mollis</a:t>
            </a:r>
            <a:r>
              <a:rPr lang="da-DK" sz="1800" dirty="0">
                <a:solidFill>
                  <a:schemeClr val="bg2"/>
                </a:solidFill>
              </a:rPr>
              <a:t> finibus. </a:t>
            </a:r>
            <a:r>
              <a:rPr lang="da-DK" sz="1800" dirty="0" err="1">
                <a:solidFill>
                  <a:schemeClr val="bg2"/>
                </a:solidFill>
              </a:rPr>
              <a:t>Nulla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lacinia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ligula</a:t>
            </a:r>
            <a:r>
              <a:rPr lang="da-DK" sz="1800" dirty="0">
                <a:solidFill>
                  <a:schemeClr val="bg2"/>
                </a:solidFill>
              </a:rPr>
              <a:t> ut </a:t>
            </a:r>
            <a:r>
              <a:rPr lang="da-DK" sz="1800" dirty="0" err="1">
                <a:solidFill>
                  <a:schemeClr val="bg2"/>
                </a:solidFill>
              </a:rPr>
              <a:t>eleifend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vestibulum</a:t>
            </a:r>
            <a:r>
              <a:rPr lang="da-DK" sz="1800" dirty="0">
                <a:solidFill>
                  <a:schemeClr val="bg2"/>
                </a:solidFill>
              </a:rPr>
              <a:t>. </a:t>
            </a:r>
            <a:r>
              <a:rPr lang="da-DK" sz="1800" dirty="0" err="1">
                <a:solidFill>
                  <a:schemeClr val="bg2"/>
                </a:solidFill>
              </a:rPr>
              <a:t>Nullam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semper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mollis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dolor</a:t>
            </a:r>
            <a:r>
              <a:rPr lang="da-DK" sz="1800" dirty="0">
                <a:solidFill>
                  <a:schemeClr val="bg2"/>
                </a:solidFill>
              </a:rPr>
              <a:t> et </a:t>
            </a:r>
            <a:r>
              <a:rPr lang="da-DK" sz="1800" dirty="0" err="1">
                <a:solidFill>
                  <a:schemeClr val="bg2"/>
                </a:solidFill>
              </a:rPr>
              <a:t>fermentum</a:t>
            </a:r>
            <a:r>
              <a:rPr lang="da-DK" sz="1800" dirty="0">
                <a:solidFill>
                  <a:schemeClr val="bg2"/>
                </a:solidFill>
              </a:rPr>
              <a:t>. </a:t>
            </a:r>
            <a:endParaRPr lang="da-DK" sz="800" b="1" dirty="0">
              <a:solidFill>
                <a:schemeClr val="bg2"/>
              </a:solidFill>
            </a:endParaRPr>
          </a:p>
        </p:txBody>
      </p:sp>
      <p:sp>
        <p:nvSpPr>
          <p:cNvPr id="59" name="Ellipse 58">
            <a:extLst>
              <a:ext uri="{FF2B5EF4-FFF2-40B4-BE49-F238E27FC236}">
                <a16:creationId xmlns:a16="http://schemas.microsoft.com/office/drawing/2014/main" id="{CFC8BAE3-526F-426F-88CB-C048A8F83C97}"/>
              </a:ext>
            </a:extLst>
          </p:cNvPr>
          <p:cNvSpPr>
            <a:spLocks noChangeAspect="1"/>
          </p:cNvSpPr>
          <p:nvPr userDrawn="1"/>
        </p:nvSpPr>
        <p:spPr>
          <a:xfrm>
            <a:off x="8662630" y="3746730"/>
            <a:ext cx="144000" cy="14400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971E43D3-B9A8-448E-84D6-EAF1186A097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22334" y="1798498"/>
            <a:ext cx="5672656" cy="4008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45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93">
          <p15:clr>
            <a:srgbClr val="A4A3A4"/>
          </p15:clr>
        </p15:guide>
        <p15:guide id="4" pos="461">
          <p15:clr>
            <a:srgbClr val="A4A3A4"/>
          </p15:clr>
        </p15:guide>
        <p15:guide id="5" pos="7287">
          <p15:clr>
            <a:srgbClr val="A4A3A4"/>
          </p15:clr>
        </p15:guide>
        <p15:guide id="6" pos="7219">
          <p15:clr>
            <a:srgbClr val="A4A3A4"/>
          </p15:clr>
        </p15:guide>
        <p15:guide id="7" orient="horz" pos="981">
          <p15:clr>
            <a:srgbClr val="A4A3A4"/>
          </p15:clr>
        </p15:guide>
        <p15:guide id="8" orient="horz" pos="3838">
          <p15:clr>
            <a:srgbClr val="A4A3A4"/>
          </p15:clr>
        </p15:guide>
        <p15:guide id="9" orient="horz" pos="3770">
          <p15:clr>
            <a:srgbClr val="A4A3A4"/>
          </p15:clr>
        </p15:guide>
        <p15:guide id="10" orient="horz" pos="1049">
          <p15:clr>
            <a:srgbClr val="A4A3A4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C725F8E3-A483-430E-909F-845FA72CDC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B2782-183B-46C6-BF8E-0BAE9FD7FFB4}" type="datetime1">
              <a:rPr lang="da-DK" smtClean="0"/>
              <a:t>22-05-2026</a:t>
            </a:fld>
            <a:endParaRPr lang="da-DK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4E107BB0-45BB-42CD-A223-A03858A177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270285A7-8B6F-4643-A926-8AC5C19D93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1C15F-B3FA-4AB0-8D16-C156FEF94E5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03618009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BE - bei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4" name="Objekt 3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11">
            <a:extLst>
              <a:ext uri="{FF2B5EF4-FFF2-40B4-BE49-F238E27FC236}">
                <a16:creationId xmlns:a16="http://schemas.microsoft.com/office/drawing/2014/main" id="{C01F24CB-F56C-412B-B35C-126AC1BFB968}"/>
              </a:ext>
            </a:extLst>
          </p:cNvPr>
          <p:cNvSpPr/>
          <p:nvPr userDrawn="1"/>
        </p:nvSpPr>
        <p:spPr>
          <a:xfrm>
            <a:off x="623888" y="1557337"/>
            <a:ext cx="10944224" cy="4535488"/>
          </a:xfrm>
          <a:prstGeom prst="rect">
            <a:avLst/>
          </a:prstGeom>
          <a:solidFill>
            <a:srgbClr val="EEE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000" b="1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Titel 11"/>
          <p:cNvSpPr>
            <a:spLocks noGrp="1"/>
          </p:cNvSpPr>
          <p:nvPr>
            <p:ph type="title" hasCustomPrompt="1"/>
          </p:nvPr>
        </p:nvSpPr>
        <p:spPr>
          <a:xfrm>
            <a:off x="623888" y="404665"/>
            <a:ext cx="10944224" cy="978729"/>
          </a:xfrm>
          <a:prstGeom prst="rect">
            <a:avLst/>
          </a:prstGeom>
        </p:spPr>
        <p:txBody>
          <a:bodyPr vert="horz" wrap="square" lIns="0">
            <a:spAutoFit/>
          </a:bodyPr>
          <a:lstStyle>
            <a:lvl1pPr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da-DK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Overskrift med mulighed for at fremhæve elementer med </a:t>
            </a:r>
            <a:r>
              <a:rPr lang="da-DK" sz="3200" b="1" dirty="0">
                <a:solidFill>
                  <a:srgbClr val="00502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grøn</a:t>
            </a:r>
            <a:endParaRPr lang="da-DK" sz="32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8" name="Rektangel 77">
            <a:extLst>
              <a:ext uri="{FF2B5EF4-FFF2-40B4-BE49-F238E27FC236}">
                <a16:creationId xmlns:a16="http://schemas.microsoft.com/office/drawing/2014/main" id="{806BC1D7-87BB-4439-B5AC-4EF5C6AA5FAE}"/>
              </a:ext>
            </a:extLst>
          </p:cNvPr>
          <p:cNvSpPr/>
          <p:nvPr/>
        </p:nvSpPr>
        <p:spPr>
          <a:xfrm>
            <a:off x="731837" y="1798498"/>
            <a:ext cx="5106651" cy="41832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200" b="1" dirty="0">
              <a:solidFill>
                <a:schemeClr val="bg2"/>
              </a:solidFill>
            </a:endParaRPr>
          </a:p>
        </p:txBody>
      </p:sp>
      <p:sp>
        <p:nvSpPr>
          <p:cNvPr id="79" name="Rektangel 78">
            <a:extLst>
              <a:ext uri="{FF2B5EF4-FFF2-40B4-BE49-F238E27FC236}">
                <a16:creationId xmlns:a16="http://schemas.microsoft.com/office/drawing/2014/main" id="{5ACB7A86-00AE-4D1B-9D2F-A74E966C2F31}"/>
              </a:ext>
            </a:extLst>
          </p:cNvPr>
          <p:cNvSpPr/>
          <p:nvPr/>
        </p:nvSpPr>
        <p:spPr>
          <a:xfrm>
            <a:off x="858715" y="1663582"/>
            <a:ext cx="5106655" cy="418268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200" b="1" dirty="0">
              <a:solidFill>
                <a:schemeClr val="accent4"/>
              </a:solidFill>
            </a:endParaRP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A3F621A5-27D3-458B-845C-ED015E62B83E}"/>
              </a:ext>
            </a:extLst>
          </p:cNvPr>
          <p:cNvSpPr/>
          <p:nvPr userDrawn="1"/>
        </p:nvSpPr>
        <p:spPr>
          <a:xfrm>
            <a:off x="6406816" y="3732558"/>
            <a:ext cx="135048" cy="226902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58" name="Ellipse 57">
            <a:extLst>
              <a:ext uri="{FF2B5EF4-FFF2-40B4-BE49-F238E27FC236}">
                <a16:creationId xmlns:a16="http://schemas.microsoft.com/office/drawing/2014/main" id="{32A32177-A624-423C-BEBD-3E6C79062DB9}"/>
              </a:ext>
            </a:extLst>
          </p:cNvPr>
          <p:cNvSpPr/>
          <p:nvPr userDrawn="1"/>
        </p:nvSpPr>
        <p:spPr>
          <a:xfrm>
            <a:off x="6683467" y="4792167"/>
            <a:ext cx="135048" cy="226902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092819DA-0B98-4DFF-AAB3-762A9599095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58715" y="1663582"/>
            <a:ext cx="5106988" cy="4183063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1800">
                <a:solidFill>
                  <a:schemeClr val="accent4"/>
                </a:solidFill>
              </a:defRPr>
            </a:lvl1pPr>
          </a:lstStyle>
          <a:p>
            <a:pPr marL="0" lvl="0" algn="ctr"/>
            <a:r>
              <a:rPr lang="da-DK" dirty="0" err="1">
                <a:solidFill>
                  <a:schemeClr val="accent4"/>
                </a:solidFill>
              </a:rPr>
              <a:t>Lorem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ipsum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dolor</a:t>
            </a:r>
            <a:r>
              <a:rPr lang="da-DK" dirty="0">
                <a:solidFill>
                  <a:schemeClr val="accent4"/>
                </a:solidFill>
              </a:rPr>
              <a:t> sit </a:t>
            </a:r>
            <a:r>
              <a:rPr lang="da-DK" dirty="0" err="1">
                <a:solidFill>
                  <a:schemeClr val="accent4"/>
                </a:solidFill>
              </a:rPr>
              <a:t>amet</a:t>
            </a:r>
            <a:r>
              <a:rPr lang="da-DK" dirty="0">
                <a:solidFill>
                  <a:schemeClr val="accent4"/>
                </a:solidFill>
              </a:rPr>
              <a:t>, </a:t>
            </a:r>
            <a:r>
              <a:rPr lang="da-DK" dirty="0" err="1">
                <a:solidFill>
                  <a:schemeClr val="accent4"/>
                </a:solidFill>
              </a:rPr>
              <a:t>consectetur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adipiscing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elit</a:t>
            </a:r>
            <a:r>
              <a:rPr lang="da-DK" dirty="0">
                <a:solidFill>
                  <a:schemeClr val="accent4"/>
                </a:solidFill>
              </a:rPr>
              <a:t>. Vivamus non eros </a:t>
            </a:r>
            <a:r>
              <a:rPr lang="da-DK" dirty="0" err="1">
                <a:solidFill>
                  <a:schemeClr val="accent4"/>
                </a:solidFill>
              </a:rPr>
              <a:t>quis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urna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mollis</a:t>
            </a:r>
            <a:r>
              <a:rPr lang="da-DK" dirty="0">
                <a:solidFill>
                  <a:schemeClr val="accent4"/>
                </a:solidFill>
              </a:rPr>
              <a:t> finibus. </a:t>
            </a:r>
            <a:r>
              <a:rPr lang="da-DK" dirty="0" err="1">
                <a:solidFill>
                  <a:schemeClr val="accent4"/>
                </a:solidFill>
              </a:rPr>
              <a:t>Nulla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lacinia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ligula</a:t>
            </a:r>
            <a:r>
              <a:rPr lang="da-DK" dirty="0">
                <a:solidFill>
                  <a:schemeClr val="accent4"/>
                </a:solidFill>
              </a:rPr>
              <a:t> ut </a:t>
            </a:r>
            <a:r>
              <a:rPr lang="da-DK" dirty="0" err="1">
                <a:solidFill>
                  <a:schemeClr val="accent4"/>
                </a:solidFill>
              </a:rPr>
              <a:t>eleifend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vestibulum</a:t>
            </a:r>
            <a:r>
              <a:rPr lang="da-DK" dirty="0">
                <a:solidFill>
                  <a:schemeClr val="accent4"/>
                </a:solidFill>
              </a:rPr>
              <a:t>. </a:t>
            </a:r>
            <a:r>
              <a:rPr lang="da-DK" dirty="0" err="1">
                <a:solidFill>
                  <a:schemeClr val="accent4"/>
                </a:solidFill>
              </a:rPr>
              <a:t>Nullam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semper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mollis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dolor</a:t>
            </a:r>
            <a:r>
              <a:rPr lang="da-DK" dirty="0">
                <a:solidFill>
                  <a:schemeClr val="accent4"/>
                </a:solidFill>
              </a:rPr>
              <a:t> et </a:t>
            </a:r>
            <a:r>
              <a:rPr lang="da-DK" dirty="0" err="1">
                <a:solidFill>
                  <a:schemeClr val="accent4"/>
                </a:solidFill>
              </a:rPr>
              <a:t>fermentum</a:t>
            </a:r>
            <a:r>
              <a:rPr lang="da-DK" dirty="0">
                <a:solidFill>
                  <a:schemeClr val="accent4"/>
                </a:solidFill>
              </a:rPr>
              <a:t>. </a:t>
            </a:r>
            <a:endParaRPr lang="da-DK" sz="1000" b="1" dirty="0">
              <a:solidFill>
                <a:schemeClr val="accent4"/>
              </a:solidFill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4417A7F3-7C63-4E95-8AD6-20F7C15451A2}"/>
              </a:ext>
            </a:extLst>
          </p:cNvPr>
          <p:cNvSpPr>
            <a:spLocks noChangeAspect="1"/>
          </p:cNvSpPr>
          <p:nvPr userDrawn="1"/>
        </p:nvSpPr>
        <p:spPr>
          <a:xfrm>
            <a:off x="8662630" y="3746730"/>
            <a:ext cx="144000" cy="14400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05F76742-0D16-4A91-82D3-EFBA9A82064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918941" y="1011355"/>
            <a:ext cx="9616989" cy="6795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7658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93">
          <p15:clr>
            <a:srgbClr val="A4A3A4"/>
          </p15:clr>
        </p15:guide>
        <p15:guide id="4" pos="461">
          <p15:clr>
            <a:srgbClr val="A4A3A4"/>
          </p15:clr>
        </p15:guide>
        <p15:guide id="5" pos="7287">
          <p15:clr>
            <a:srgbClr val="A4A3A4"/>
          </p15:clr>
        </p15:guide>
        <p15:guide id="6" pos="7219">
          <p15:clr>
            <a:srgbClr val="A4A3A4"/>
          </p15:clr>
        </p15:guide>
        <p15:guide id="7" orient="horz" pos="981">
          <p15:clr>
            <a:srgbClr val="A4A3A4"/>
          </p15:clr>
        </p15:guide>
        <p15:guide id="8" orient="horz" pos="3838">
          <p15:clr>
            <a:srgbClr val="A4A3A4"/>
          </p15:clr>
        </p15:guide>
        <p15:guide id="9" orient="horz" pos="3770">
          <p15:clr>
            <a:srgbClr val="A4A3A4"/>
          </p15:clr>
        </p15:guide>
        <p15:guide id="10" orient="horz" pos="1049">
          <p15:clr>
            <a:srgbClr val="A4A3A4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BE - grø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4" name="Objekt 3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11">
            <a:extLst>
              <a:ext uri="{FF2B5EF4-FFF2-40B4-BE49-F238E27FC236}">
                <a16:creationId xmlns:a16="http://schemas.microsoft.com/office/drawing/2014/main" id="{C01F24CB-F56C-412B-B35C-126AC1BFB968}"/>
              </a:ext>
            </a:extLst>
          </p:cNvPr>
          <p:cNvSpPr/>
          <p:nvPr userDrawn="1"/>
        </p:nvSpPr>
        <p:spPr>
          <a:xfrm>
            <a:off x="623888" y="1557337"/>
            <a:ext cx="10944224" cy="4535488"/>
          </a:xfrm>
          <a:prstGeom prst="rect">
            <a:avLst/>
          </a:prstGeom>
          <a:solidFill>
            <a:srgbClr val="EEE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000" b="1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Titel 11"/>
          <p:cNvSpPr>
            <a:spLocks noGrp="1"/>
          </p:cNvSpPr>
          <p:nvPr>
            <p:ph type="title" hasCustomPrompt="1"/>
          </p:nvPr>
        </p:nvSpPr>
        <p:spPr>
          <a:xfrm>
            <a:off x="623888" y="404665"/>
            <a:ext cx="10944224" cy="978729"/>
          </a:xfrm>
          <a:prstGeom prst="rect">
            <a:avLst/>
          </a:prstGeom>
        </p:spPr>
        <p:txBody>
          <a:bodyPr vert="horz" wrap="square" lIns="0">
            <a:spAutoFit/>
          </a:bodyPr>
          <a:lstStyle>
            <a:lvl1pPr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da-DK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Overskrift med mulighed for at fremhæve elementer med </a:t>
            </a:r>
            <a:r>
              <a:rPr lang="da-DK" sz="3200" b="1" dirty="0">
                <a:solidFill>
                  <a:srgbClr val="00502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grøn</a:t>
            </a:r>
            <a:endParaRPr lang="da-DK" sz="32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A3F621A5-27D3-458B-845C-ED015E62B83E}"/>
              </a:ext>
            </a:extLst>
          </p:cNvPr>
          <p:cNvSpPr/>
          <p:nvPr userDrawn="1"/>
        </p:nvSpPr>
        <p:spPr>
          <a:xfrm>
            <a:off x="6406816" y="3732558"/>
            <a:ext cx="135048" cy="226902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58" name="Ellipse 57">
            <a:extLst>
              <a:ext uri="{FF2B5EF4-FFF2-40B4-BE49-F238E27FC236}">
                <a16:creationId xmlns:a16="http://schemas.microsoft.com/office/drawing/2014/main" id="{32A32177-A624-423C-BEBD-3E6C79062DB9}"/>
              </a:ext>
            </a:extLst>
          </p:cNvPr>
          <p:cNvSpPr/>
          <p:nvPr userDrawn="1"/>
        </p:nvSpPr>
        <p:spPr>
          <a:xfrm>
            <a:off x="6683467" y="4792167"/>
            <a:ext cx="135048" cy="226902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60" name="Rektangel 59">
            <a:extLst>
              <a:ext uri="{FF2B5EF4-FFF2-40B4-BE49-F238E27FC236}">
                <a16:creationId xmlns:a16="http://schemas.microsoft.com/office/drawing/2014/main" id="{A7D5119E-C032-4808-8EEF-2FFFDD941221}"/>
              </a:ext>
            </a:extLst>
          </p:cNvPr>
          <p:cNvSpPr/>
          <p:nvPr userDrawn="1"/>
        </p:nvSpPr>
        <p:spPr>
          <a:xfrm>
            <a:off x="731837" y="1798498"/>
            <a:ext cx="5106651" cy="4183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200" b="1" dirty="0">
              <a:solidFill>
                <a:schemeClr val="bg2"/>
              </a:solidFill>
            </a:endParaRPr>
          </a:p>
        </p:txBody>
      </p:sp>
      <p:sp>
        <p:nvSpPr>
          <p:cNvPr id="61" name="Pladsholder til tekst 5">
            <a:extLst>
              <a:ext uri="{FF2B5EF4-FFF2-40B4-BE49-F238E27FC236}">
                <a16:creationId xmlns:a16="http://schemas.microsoft.com/office/drawing/2014/main" id="{37D2AAF3-738F-4272-9039-6BEC37E0FED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58715" y="1663582"/>
            <a:ext cx="5106988" cy="4183063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bg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sz="1800" dirty="0" err="1">
                <a:solidFill>
                  <a:schemeClr val="bg2"/>
                </a:solidFill>
              </a:rPr>
              <a:t>Lorem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ipsum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dolor</a:t>
            </a:r>
            <a:r>
              <a:rPr lang="da-DK" sz="1800" dirty="0">
                <a:solidFill>
                  <a:schemeClr val="bg2"/>
                </a:solidFill>
              </a:rPr>
              <a:t> sit </a:t>
            </a:r>
            <a:r>
              <a:rPr lang="da-DK" sz="1800" dirty="0" err="1">
                <a:solidFill>
                  <a:schemeClr val="bg2"/>
                </a:solidFill>
              </a:rPr>
              <a:t>amet</a:t>
            </a:r>
            <a:r>
              <a:rPr lang="da-DK" sz="1800" dirty="0">
                <a:solidFill>
                  <a:schemeClr val="bg2"/>
                </a:solidFill>
              </a:rPr>
              <a:t>, </a:t>
            </a:r>
            <a:r>
              <a:rPr lang="da-DK" sz="1800" dirty="0" err="1">
                <a:solidFill>
                  <a:schemeClr val="bg2"/>
                </a:solidFill>
              </a:rPr>
              <a:t>consectetur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adipiscing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elit</a:t>
            </a:r>
            <a:r>
              <a:rPr lang="da-DK" sz="1800" dirty="0">
                <a:solidFill>
                  <a:schemeClr val="bg2"/>
                </a:solidFill>
              </a:rPr>
              <a:t>. Vivamus non eros </a:t>
            </a:r>
            <a:r>
              <a:rPr lang="da-DK" sz="1800" dirty="0" err="1">
                <a:solidFill>
                  <a:schemeClr val="bg2"/>
                </a:solidFill>
              </a:rPr>
              <a:t>quis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urna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mollis</a:t>
            </a:r>
            <a:r>
              <a:rPr lang="da-DK" sz="1800" dirty="0">
                <a:solidFill>
                  <a:schemeClr val="bg2"/>
                </a:solidFill>
              </a:rPr>
              <a:t> finibus. </a:t>
            </a:r>
            <a:r>
              <a:rPr lang="da-DK" sz="1800" dirty="0" err="1">
                <a:solidFill>
                  <a:schemeClr val="bg2"/>
                </a:solidFill>
              </a:rPr>
              <a:t>Nulla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lacinia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ligula</a:t>
            </a:r>
            <a:r>
              <a:rPr lang="da-DK" sz="1800" dirty="0">
                <a:solidFill>
                  <a:schemeClr val="bg2"/>
                </a:solidFill>
              </a:rPr>
              <a:t> ut </a:t>
            </a:r>
            <a:r>
              <a:rPr lang="da-DK" sz="1800" dirty="0" err="1">
                <a:solidFill>
                  <a:schemeClr val="bg2"/>
                </a:solidFill>
              </a:rPr>
              <a:t>eleifend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vestibulum</a:t>
            </a:r>
            <a:r>
              <a:rPr lang="da-DK" sz="1800" dirty="0">
                <a:solidFill>
                  <a:schemeClr val="bg2"/>
                </a:solidFill>
              </a:rPr>
              <a:t>. </a:t>
            </a:r>
            <a:r>
              <a:rPr lang="da-DK" sz="1800" dirty="0" err="1">
                <a:solidFill>
                  <a:schemeClr val="bg2"/>
                </a:solidFill>
              </a:rPr>
              <a:t>Nullam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semper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mollis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dolor</a:t>
            </a:r>
            <a:r>
              <a:rPr lang="da-DK" sz="1800" dirty="0">
                <a:solidFill>
                  <a:schemeClr val="bg2"/>
                </a:solidFill>
              </a:rPr>
              <a:t> et </a:t>
            </a:r>
            <a:r>
              <a:rPr lang="da-DK" sz="1800" dirty="0" err="1">
                <a:solidFill>
                  <a:schemeClr val="bg2"/>
                </a:solidFill>
              </a:rPr>
              <a:t>fermentum</a:t>
            </a:r>
            <a:r>
              <a:rPr lang="da-DK" sz="1800" dirty="0">
                <a:solidFill>
                  <a:schemeClr val="bg2"/>
                </a:solidFill>
              </a:rPr>
              <a:t>. </a:t>
            </a:r>
            <a:endParaRPr lang="da-DK" sz="800" b="1" dirty="0">
              <a:solidFill>
                <a:schemeClr val="bg2"/>
              </a:solidFill>
            </a:endParaRPr>
          </a:p>
        </p:txBody>
      </p:sp>
      <p:sp>
        <p:nvSpPr>
          <p:cNvPr id="59" name="Ellipse 58">
            <a:extLst>
              <a:ext uri="{FF2B5EF4-FFF2-40B4-BE49-F238E27FC236}">
                <a16:creationId xmlns:a16="http://schemas.microsoft.com/office/drawing/2014/main" id="{CFC8BAE3-526F-426F-88CB-C048A8F83C97}"/>
              </a:ext>
            </a:extLst>
          </p:cNvPr>
          <p:cNvSpPr>
            <a:spLocks noChangeAspect="1"/>
          </p:cNvSpPr>
          <p:nvPr userDrawn="1"/>
        </p:nvSpPr>
        <p:spPr>
          <a:xfrm>
            <a:off x="8662630" y="3746730"/>
            <a:ext cx="144000" cy="14400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C4B6CAFF-8EFE-40FB-B628-23F2C40A9D4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918941" y="1011355"/>
            <a:ext cx="9616989" cy="6795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2475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93">
          <p15:clr>
            <a:srgbClr val="A4A3A4"/>
          </p15:clr>
        </p15:guide>
        <p15:guide id="4" pos="461">
          <p15:clr>
            <a:srgbClr val="A4A3A4"/>
          </p15:clr>
        </p15:guide>
        <p15:guide id="5" pos="7287">
          <p15:clr>
            <a:srgbClr val="A4A3A4"/>
          </p15:clr>
        </p15:guide>
        <p15:guide id="6" pos="7219">
          <p15:clr>
            <a:srgbClr val="A4A3A4"/>
          </p15:clr>
        </p15:guide>
        <p15:guide id="7" orient="horz" pos="981">
          <p15:clr>
            <a:srgbClr val="A4A3A4"/>
          </p15:clr>
        </p15:guide>
        <p15:guide id="8" orient="horz" pos="3838">
          <p15:clr>
            <a:srgbClr val="A4A3A4"/>
          </p15:clr>
        </p15:guide>
        <p15:guide id="9" orient="horz" pos="3770">
          <p15:clr>
            <a:srgbClr val="A4A3A4"/>
          </p15:clr>
        </p15:guide>
        <p15:guide id="10" orient="horz" pos="1049">
          <p15:clr>
            <a:srgbClr val="A4A3A4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nddel indgang - bei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4" name="Objekt 3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11">
            <a:extLst>
              <a:ext uri="{FF2B5EF4-FFF2-40B4-BE49-F238E27FC236}">
                <a16:creationId xmlns:a16="http://schemas.microsoft.com/office/drawing/2014/main" id="{C01F24CB-F56C-412B-B35C-126AC1BFB968}"/>
              </a:ext>
            </a:extLst>
          </p:cNvPr>
          <p:cNvSpPr/>
          <p:nvPr userDrawn="1"/>
        </p:nvSpPr>
        <p:spPr>
          <a:xfrm>
            <a:off x="623888" y="1557337"/>
            <a:ext cx="10944224" cy="4535488"/>
          </a:xfrm>
          <a:prstGeom prst="rect">
            <a:avLst/>
          </a:prstGeom>
          <a:solidFill>
            <a:srgbClr val="EEE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000" b="1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Titel 11"/>
          <p:cNvSpPr>
            <a:spLocks noGrp="1"/>
          </p:cNvSpPr>
          <p:nvPr>
            <p:ph type="title" hasCustomPrompt="1"/>
          </p:nvPr>
        </p:nvSpPr>
        <p:spPr>
          <a:xfrm>
            <a:off x="623888" y="404665"/>
            <a:ext cx="10944224" cy="978729"/>
          </a:xfrm>
          <a:prstGeom prst="rect">
            <a:avLst/>
          </a:prstGeom>
        </p:spPr>
        <p:txBody>
          <a:bodyPr vert="horz" wrap="square" lIns="0">
            <a:spAutoFit/>
          </a:bodyPr>
          <a:lstStyle>
            <a:lvl1pPr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da-DK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Overskrift med mulighed for at fremhæve elementer med </a:t>
            </a:r>
            <a:r>
              <a:rPr lang="da-DK" sz="3200" b="1" dirty="0">
                <a:solidFill>
                  <a:srgbClr val="00502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grøn</a:t>
            </a:r>
            <a:endParaRPr lang="da-DK" sz="32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8" name="Rektangel 77">
            <a:extLst>
              <a:ext uri="{FF2B5EF4-FFF2-40B4-BE49-F238E27FC236}">
                <a16:creationId xmlns:a16="http://schemas.microsoft.com/office/drawing/2014/main" id="{806BC1D7-87BB-4439-B5AC-4EF5C6AA5FAE}"/>
              </a:ext>
            </a:extLst>
          </p:cNvPr>
          <p:cNvSpPr/>
          <p:nvPr/>
        </p:nvSpPr>
        <p:spPr>
          <a:xfrm>
            <a:off x="731837" y="1798498"/>
            <a:ext cx="5106651" cy="41832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200" b="1" dirty="0">
              <a:solidFill>
                <a:schemeClr val="bg2"/>
              </a:solidFill>
            </a:endParaRPr>
          </a:p>
        </p:txBody>
      </p:sp>
      <p:sp>
        <p:nvSpPr>
          <p:cNvPr id="79" name="Rektangel 78">
            <a:extLst>
              <a:ext uri="{FF2B5EF4-FFF2-40B4-BE49-F238E27FC236}">
                <a16:creationId xmlns:a16="http://schemas.microsoft.com/office/drawing/2014/main" id="{5ACB7A86-00AE-4D1B-9D2F-A74E966C2F31}"/>
              </a:ext>
            </a:extLst>
          </p:cNvPr>
          <p:cNvSpPr/>
          <p:nvPr/>
        </p:nvSpPr>
        <p:spPr>
          <a:xfrm>
            <a:off x="858715" y="1663582"/>
            <a:ext cx="5106655" cy="418268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200" b="1" dirty="0">
              <a:solidFill>
                <a:schemeClr val="accent4"/>
              </a:solidFill>
            </a:endParaRP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A3F621A5-27D3-458B-845C-ED015E62B83E}"/>
              </a:ext>
            </a:extLst>
          </p:cNvPr>
          <p:cNvSpPr/>
          <p:nvPr userDrawn="1"/>
        </p:nvSpPr>
        <p:spPr>
          <a:xfrm>
            <a:off x="6406816" y="3732558"/>
            <a:ext cx="135048" cy="226902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58" name="Ellipse 57">
            <a:extLst>
              <a:ext uri="{FF2B5EF4-FFF2-40B4-BE49-F238E27FC236}">
                <a16:creationId xmlns:a16="http://schemas.microsoft.com/office/drawing/2014/main" id="{32A32177-A624-423C-BEBD-3E6C79062DB9}"/>
              </a:ext>
            </a:extLst>
          </p:cNvPr>
          <p:cNvSpPr/>
          <p:nvPr userDrawn="1"/>
        </p:nvSpPr>
        <p:spPr>
          <a:xfrm>
            <a:off x="6683467" y="4792167"/>
            <a:ext cx="135048" cy="226902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092819DA-0B98-4DFF-AAB3-762A9599095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58715" y="1663582"/>
            <a:ext cx="5106988" cy="4183063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1800">
                <a:solidFill>
                  <a:schemeClr val="accent4"/>
                </a:solidFill>
              </a:defRPr>
            </a:lvl1pPr>
          </a:lstStyle>
          <a:p>
            <a:pPr marL="0" lvl="0" algn="ctr"/>
            <a:r>
              <a:rPr lang="da-DK" dirty="0" err="1">
                <a:solidFill>
                  <a:schemeClr val="accent4"/>
                </a:solidFill>
              </a:rPr>
              <a:t>Lorem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ipsum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dolor</a:t>
            </a:r>
            <a:r>
              <a:rPr lang="da-DK" dirty="0">
                <a:solidFill>
                  <a:schemeClr val="accent4"/>
                </a:solidFill>
              </a:rPr>
              <a:t> sit </a:t>
            </a:r>
            <a:r>
              <a:rPr lang="da-DK" dirty="0" err="1">
                <a:solidFill>
                  <a:schemeClr val="accent4"/>
                </a:solidFill>
              </a:rPr>
              <a:t>amet</a:t>
            </a:r>
            <a:r>
              <a:rPr lang="da-DK" dirty="0">
                <a:solidFill>
                  <a:schemeClr val="accent4"/>
                </a:solidFill>
              </a:rPr>
              <a:t>, </a:t>
            </a:r>
            <a:r>
              <a:rPr lang="da-DK" dirty="0" err="1">
                <a:solidFill>
                  <a:schemeClr val="accent4"/>
                </a:solidFill>
              </a:rPr>
              <a:t>consectetur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adipiscing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elit</a:t>
            </a:r>
            <a:r>
              <a:rPr lang="da-DK" dirty="0">
                <a:solidFill>
                  <a:schemeClr val="accent4"/>
                </a:solidFill>
              </a:rPr>
              <a:t>. Vivamus non eros </a:t>
            </a:r>
            <a:r>
              <a:rPr lang="da-DK" dirty="0" err="1">
                <a:solidFill>
                  <a:schemeClr val="accent4"/>
                </a:solidFill>
              </a:rPr>
              <a:t>quis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urna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mollis</a:t>
            </a:r>
            <a:r>
              <a:rPr lang="da-DK" dirty="0">
                <a:solidFill>
                  <a:schemeClr val="accent4"/>
                </a:solidFill>
              </a:rPr>
              <a:t> finibus. </a:t>
            </a:r>
            <a:r>
              <a:rPr lang="da-DK" dirty="0" err="1">
                <a:solidFill>
                  <a:schemeClr val="accent4"/>
                </a:solidFill>
              </a:rPr>
              <a:t>Nulla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lacinia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ligula</a:t>
            </a:r>
            <a:r>
              <a:rPr lang="da-DK" dirty="0">
                <a:solidFill>
                  <a:schemeClr val="accent4"/>
                </a:solidFill>
              </a:rPr>
              <a:t> ut </a:t>
            </a:r>
            <a:r>
              <a:rPr lang="da-DK" dirty="0" err="1">
                <a:solidFill>
                  <a:schemeClr val="accent4"/>
                </a:solidFill>
              </a:rPr>
              <a:t>eleifend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vestibulum</a:t>
            </a:r>
            <a:r>
              <a:rPr lang="da-DK" dirty="0">
                <a:solidFill>
                  <a:schemeClr val="accent4"/>
                </a:solidFill>
              </a:rPr>
              <a:t>. </a:t>
            </a:r>
            <a:r>
              <a:rPr lang="da-DK" dirty="0" err="1">
                <a:solidFill>
                  <a:schemeClr val="accent4"/>
                </a:solidFill>
              </a:rPr>
              <a:t>Nullam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semper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mollis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dolor</a:t>
            </a:r>
            <a:r>
              <a:rPr lang="da-DK" dirty="0">
                <a:solidFill>
                  <a:schemeClr val="accent4"/>
                </a:solidFill>
              </a:rPr>
              <a:t> et </a:t>
            </a:r>
            <a:r>
              <a:rPr lang="da-DK" dirty="0" err="1">
                <a:solidFill>
                  <a:schemeClr val="accent4"/>
                </a:solidFill>
              </a:rPr>
              <a:t>fermentum</a:t>
            </a:r>
            <a:r>
              <a:rPr lang="da-DK" dirty="0">
                <a:solidFill>
                  <a:schemeClr val="accent4"/>
                </a:solidFill>
              </a:rPr>
              <a:t>. </a:t>
            </a:r>
            <a:endParaRPr lang="da-DK" sz="1000" b="1" dirty="0">
              <a:solidFill>
                <a:schemeClr val="accent4"/>
              </a:solidFill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4417A7F3-7C63-4E95-8AD6-20F7C15451A2}"/>
              </a:ext>
            </a:extLst>
          </p:cNvPr>
          <p:cNvSpPr>
            <a:spLocks noChangeAspect="1"/>
          </p:cNvSpPr>
          <p:nvPr userDrawn="1"/>
        </p:nvSpPr>
        <p:spPr>
          <a:xfrm>
            <a:off x="8662630" y="3746730"/>
            <a:ext cx="144000" cy="14400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89F10532-9833-4C8A-8F3E-F5B49568F2F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534025" y="3043024"/>
            <a:ext cx="6486525" cy="161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9397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93">
          <p15:clr>
            <a:srgbClr val="A4A3A4"/>
          </p15:clr>
        </p15:guide>
        <p15:guide id="4" pos="461">
          <p15:clr>
            <a:srgbClr val="A4A3A4"/>
          </p15:clr>
        </p15:guide>
        <p15:guide id="5" pos="7287">
          <p15:clr>
            <a:srgbClr val="A4A3A4"/>
          </p15:clr>
        </p15:guide>
        <p15:guide id="6" pos="7219">
          <p15:clr>
            <a:srgbClr val="A4A3A4"/>
          </p15:clr>
        </p15:guide>
        <p15:guide id="7" orient="horz" pos="981">
          <p15:clr>
            <a:srgbClr val="A4A3A4"/>
          </p15:clr>
        </p15:guide>
        <p15:guide id="8" orient="horz" pos="3838">
          <p15:clr>
            <a:srgbClr val="A4A3A4"/>
          </p15:clr>
        </p15:guide>
        <p15:guide id="9" orient="horz" pos="3770">
          <p15:clr>
            <a:srgbClr val="A4A3A4"/>
          </p15:clr>
        </p15:guide>
        <p15:guide id="10" orient="horz" pos="1049">
          <p15:clr>
            <a:srgbClr val="A4A3A4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nddel indgang - grø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4" name="Objekt 3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11">
            <a:extLst>
              <a:ext uri="{FF2B5EF4-FFF2-40B4-BE49-F238E27FC236}">
                <a16:creationId xmlns:a16="http://schemas.microsoft.com/office/drawing/2014/main" id="{C01F24CB-F56C-412B-B35C-126AC1BFB968}"/>
              </a:ext>
            </a:extLst>
          </p:cNvPr>
          <p:cNvSpPr/>
          <p:nvPr userDrawn="1"/>
        </p:nvSpPr>
        <p:spPr>
          <a:xfrm>
            <a:off x="623888" y="1557337"/>
            <a:ext cx="10944224" cy="4535488"/>
          </a:xfrm>
          <a:prstGeom prst="rect">
            <a:avLst/>
          </a:prstGeom>
          <a:solidFill>
            <a:srgbClr val="EEE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000" b="1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Titel 11"/>
          <p:cNvSpPr>
            <a:spLocks noGrp="1"/>
          </p:cNvSpPr>
          <p:nvPr>
            <p:ph type="title" hasCustomPrompt="1"/>
          </p:nvPr>
        </p:nvSpPr>
        <p:spPr>
          <a:xfrm>
            <a:off x="623888" y="404665"/>
            <a:ext cx="10944224" cy="978729"/>
          </a:xfrm>
          <a:prstGeom prst="rect">
            <a:avLst/>
          </a:prstGeom>
        </p:spPr>
        <p:txBody>
          <a:bodyPr vert="horz" wrap="square" lIns="0">
            <a:spAutoFit/>
          </a:bodyPr>
          <a:lstStyle>
            <a:lvl1pPr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da-DK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Overskrift med mulighed for at fremhæve elementer med </a:t>
            </a:r>
            <a:r>
              <a:rPr lang="da-DK" sz="3200" b="1" dirty="0">
                <a:solidFill>
                  <a:srgbClr val="00502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grøn</a:t>
            </a:r>
            <a:endParaRPr lang="da-DK" sz="32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A3F621A5-27D3-458B-845C-ED015E62B83E}"/>
              </a:ext>
            </a:extLst>
          </p:cNvPr>
          <p:cNvSpPr/>
          <p:nvPr userDrawn="1"/>
        </p:nvSpPr>
        <p:spPr>
          <a:xfrm>
            <a:off x="6406816" y="3732558"/>
            <a:ext cx="135048" cy="226902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58" name="Ellipse 57">
            <a:extLst>
              <a:ext uri="{FF2B5EF4-FFF2-40B4-BE49-F238E27FC236}">
                <a16:creationId xmlns:a16="http://schemas.microsoft.com/office/drawing/2014/main" id="{32A32177-A624-423C-BEBD-3E6C79062DB9}"/>
              </a:ext>
            </a:extLst>
          </p:cNvPr>
          <p:cNvSpPr/>
          <p:nvPr userDrawn="1"/>
        </p:nvSpPr>
        <p:spPr>
          <a:xfrm>
            <a:off x="6683467" y="4792167"/>
            <a:ext cx="135048" cy="226902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60" name="Rektangel 59">
            <a:extLst>
              <a:ext uri="{FF2B5EF4-FFF2-40B4-BE49-F238E27FC236}">
                <a16:creationId xmlns:a16="http://schemas.microsoft.com/office/drawing/2014/main" id="{A7D5119E-C032-4808-8EEF-2FFFDD941221}"/>
              </a:ext>
            </a:extLst>
          </p:cNvPr>
          <p:cNvSpPr/>
          <p:nvPr userDrawn="1"/>
        </p:nvSpPr>
        <p:spPr>
          <a:xfrm>
            <a:off x="731837" y="1798498"/>
            <a:ext cx="5106651" cy="4183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200" b="1" dirty="0">
              <a:solidFill>
                <a:schemeClr val="bg2"/>
              </a:solidFill>
            </a:endParaRPr>
          </a:p>
        </p:txBody>
      </p:sp>
      <p:sp>
        <p:nvSpPr>
          <p:cNvPr id="61" name="Pladsholder til tekst 5">
            <a:extLst>
              <a:ext uri="{FF2B5EF4-FFF2-40B4-BE49-F238E27FC236}">
                <a16:creationId xmlns:a16="http://schemas.microsoft.com/office/drawing/2014/main" id="{37D2AAF3-738F-4272-9039-6BEC37E0FED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58715" y="1663582"/>
            <a:ext cx="5106988" cy="4183063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bg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sz="1800" dirty="0" err="1">
                <a:solidFill>
                  <a:schemeClr val="bg2"/>
                </a:solidFill>
              </a:rPr>
              <a:t>Lorem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ipsum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dolor</a:t>
            </a:r>
            <a:r>
              <a:rPr lang="da-DK" sz="1800" dirty="0">
                <a:solidFill>
                  <a:schemeClr val="bg2"/>
                </a:solidFill>
              </a:rPr>
              <a:t> sit </a:t>
            </a:r>
            <a:r>
              <a:rPr lang="da-DK" sz="1800" dirty="0" err="1">
                <a:solidFill>
                  <a:schemeClr val="bg2"/>
                </a:solidFill>
              </a:rPr>
              <a:t>amet</a:t>
            </a:r>
            <a:r>
              <a:rPr lang="da-DK" sz="1800" dirty="0">
                <a:solidFill>
                  <a:schemeClr val="bg2"/>
                </a:solidFill>
              </a:rPr>
              <a:t>, </a:t>
            </a:r>
            <a:r>
              <a:rPr lang="da-DK" sz="1800" dirty="0" err="1">
                <a:solidFill>
                  <a:schemeClr val="bg2"/>
                </a:solidFill>
              </a:rPr>
              <a:t>consectetur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adipiscing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elit</a:t>
            </a:r>
            <a:r>
              <a:rPr lang="da-DK" sz="1800" dirty="0">
                <a:solidFill>
                  <a:schemeClr val="bg2"/>
                </a:solidFill>
              </a:rPr>
              <a:t>. Vivamus non eros </a:t>
            </a:r>
            <a:r>
              <a:rPr lang="da-DK" sz="1800" dirty="0" err="1">
                <a:solidFill>
                  <a:schemeClr val="bg2"/>
                </a:solidFill>
              </a:rPr>
              <a:t>quis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urna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mollis</a:t>
            </a:r>
            <a:r>
              <a:rPr lang="da-DK" sz="1800" dirty="0">
                <a:solidFill>
                  <a:schemeClr val="bg2"/>
                </a:solidFill>
              </a:rPr>
              <a:t> finibus. </a:t>
            </a:r>
            <a:r>
              <a:rPr lang="da-DK" sz="1800" dirty="0" err="1">
                <a:solidFill>
                  <a:schemeClr val="bg2"/>
                </a:solidFill>
              </a:rPr>
              <a:t>Nulla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lacinia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ligula</a:t>
            </a:r>
            <a:r>
              <a:rPr lang="da-DK" sz="1800" dirty="0">
                <a:solidFill>
                  <a:schemeClr val="bg2"/>
                </a:solidFill>
              </a:rPr>
              <a:t> ut </a:t>
            </a:r>
            <a:r>
              <a:rPr lang="da-DK" sz="1800" dirty="0" err="1">
                <a:solidFill>
                  <a:schemeClr val="bg2"/>
                </a:solidFill>
              </a:rPr>
              <a:t>eleifend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vestibulum</a:t>
            </a:r>
            <a:r>
              <a:rPr lang="da-DK" sz="1800" dirty="0">
                <a:solidFill>
                  <a:schemeClr val="bg2"/>
                </a:solidFill>
              </a:rPr>
              <a:t>. </a:t>
            </a:r>
            <a:r>
              <a:rPr lang="da-DK" sz="1800" dirty="0" err="1">
                <a:solidFill>
                  <a:schemeClr val="bg2"/>
                </a:solidFill>
              </a:rPr>
              <a:t>Nullam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semper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mollis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dolor</a:t>
            </a:r>
            <a:r>
              <a:rPr lang="da-DK" sz="1800" dirty="0">
                <a:solidFill>
                  <a:schemeClr val="bg2"/>
                </a:solidFill>
              </a:rPr>
              <a:t> et </a:t>
            </a:r>
            <a:r>
              <a:rPr lang="da-DK" sz="1800" dirty="0" err="1">
                <a:solidFill>
                  <a:schemeClr val="bg2"/>
                </a:solidFill>
              </a:rPr>
              <a:t>fermentum</a:t>
            </a:r>
            <a:r>
              <a:rPr lang="da-DK" sz="1800" dirty="0">
                <a:solidFill>
                  <a:schemeClr val="bg2"/>
                </a:solidFill>
              </a:rPr>
              <a:t>. </a:t>
            </a:r>
            <a:endParaRPr lang="da-DK" sz="800" b="1" dirty="0">
              <a:solidFill>
                <a:schemeClr val="bg2"/>
              </a:solidFill>
            </a:endParaRPr>
          </a:p>
        </p:txBody>
      </p:sp>
      <p:sp>
        <p:nvSpPr>
          <p:cNvPr id="59" name="Ellipse 58">
            <a:extLst>
              <a:ext uri="{FF2B5EF4-FFF2-40B4-BE49-F238E27FC236}">
                <a16:creationId xmlns:a16="http://schemas.microsoft.com/office/drawing/2014/main" id="{CFC8BAE3-526F-426F-88CB-C048A8F83C97}"/>
              </a:ext>
            </a:extLst>
          </p:cNvPr>
          <p:cNvSpPr>
            <a:spLocks noChangeAspect="1"/>
          </p:cNvSpPr>
          <p:nvPr userDrawn="1"/>
        </p:nvSpPr>
        <p:spPr>
          <a:xfrm>
            <a:off x="8662630" y="3746730"/>
            <a:ext cx="144000" cy="14400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EEE9237A-9561-4CE5-93D7-A38A5B110B6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534025" y="3043024"/>
            <a:ext cx="6486525" cy="161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5376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93">
          <p15:clr>
            <a:srgbClr val="A4A3A4"/>
          </p15:clr>
        </p15:guide>
        <p15:guide id="4" pos="461">
          <p15:clr>
            <a:srgbClr val="A4A3A4"/>
          </p15:clr>
        </p15:guide>
        <p15:guide id="5" pos="7287">
          <p15:clr>
            <a:srgbClr val="A4A3A4"/>
          </p15:clr>
        </p15:guide>
        <p15:guide id="6" pos="7219">
          <p15:clr>
            <a:srgbClr val="A4A3A4"/>
          </p15:clr>
        </p15:guide>
        <p15:guide id="7" orient="horz" pos="981">
          <p15:clr>
            <a:srgbClr val="A4A3A4"/>
          </p15:clr>
        </p15:guide>
        <p15:guide id="8" orient="horz" pos="3838">
          <p15:clr>
            <a:srgbClr val="A4A3A4"/>
          </p15:clr>
        </p15:guide>
        <p15:guide id="9" orient="horz" pos="3770">
          <p15:clr>
            <a:srgbClr val="A4A3A4"/>
          </p15:clr>
        </p15:guide>
        <p15:guide id="10" orient="horz" pos="1049">
          <p15:clr>
            <a:srgbClr val="A4A3A4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s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4" name="Objekt 3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11">
            <a:extLst>
              <a:ext uri="{FF2B5EF4-FFF2-40B4-BE49-F238E27FC236}">
                <a16:creationId xmlns:a16="http://schemas.microsoft.com/office/drawing/2014/main" id="{C01F24CB-F56C-412B-B35C-126AC1BFB968}"/>
              </a:ext>
            </a:extLst>
          </p:cNvPr>
          <p:cNvSpPr/>
          <p:nvPr userDrawn="1"/>
        </p:nvSpPr>
        <p:spPr>
          <a:xfrm>
            <a:off x="623888" y="2077929"/>
            <a:ext cx="10944224" cy="4044951"/>
          </a:xfrm>
          <a:prstGeom prst="rect">
            <a:avLst/>
          </a:prstGeom>
          <a:solidFill>
            <a:srgbClr val="EEE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000" b="1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Titel 11"/>
          <p:cNvSpPr>
            <a:spLocks noGrp="1"/>
          </p:cNvSpPr>
          <p:nvPr>
            <p:ph type="title" hasCustomPrompt="1"/>
          </p:nvPr>
        </p:nvSpPr>
        <p:spPr>
          <a:xfrm>
            <a:off x="623888" y="404665"/>
            <a:ext cx="10944224" cy="978729"/>
          </a:xfrm>
          <a:prstGeom prst="rect">
            <a:avLst/>
          </a:prstGeom>
        </p:spPr>
        <p:txBody>
          <a:bodyPr vert="horz" wrap="square" lIns="0">
            <a:spAutoFit/>
          </a:bodyPr>
          <a:lstStyle>
            <a:lvl1pPr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da-DK" sz="320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Overskrift med mulighed for at fremhæve elementer med </a:t>
            </a:r>
            <a:r>
              <a:rPr lang="da-DK" sz="3200" b="1">
                <a:solidFill>
                  <a:srgbClr val="00502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grøn</a:t>
            </a:r>
            <a:endParaRPr lang="da-DK" sz="320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2" name="Pladsholder til tekst 31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8" y="1761473"/>
            <a:ext cx="10944224" cy="276999"/>
          </a:xfrm>
          <a:prstGeom prst="rect">
            <a:avLst/>
          </a:prstGeom>
        </p:spPr>
        <p:txBody>
          <a:bodyPr wrap="square" lIns="0" rIns="0" anchor="b">
            <a:spAutoFit/>
          </a:bodyPr>
          <a:lstStyle>
            <a:lvl1pPr marL="0" indent="0" algn="l">
              <a:lnSpc>
                <a:spcPct val="100000"/>
              </a:lnSpc>
              <a:spcBef>
                <a:spcPts val="300"/>
              </a:spcBef>
              <a:buNone/>
              <a:defRPr sz="12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da-DK"/>
              <a:t>Indsæt underoverskrift på max 2 linjer</a:t>
            </a:r>
          </a:p>
        </p:txBody>
      </p:sp>
      <p:sp>
        <p:nvSpPr>
          <p:cNvPr id="33" name="Pladsholder til tekst 31"/>
          <p:cNvSpPr>
            <a:spLocks noGrp="1"/>
          </p:cNvSpPr>
          <p:nvPr>
            <p:ph type="body" sz="quarter" idx="13" hasCustomPrompt="1"/>
          </p:nvPr>
        </p:nvSpPr>
        <p:spPr>
          <a:xfrm>
            <a:off x="623888" y="6162337"/>
            <a:ext cx="9155838" cy="559315"/>
          </a:xfrm>
          <a:prstGeom prst="rect">
            <a:avLst/>
          </a:prstGeom>
        </p:spPr>
        <p:txBody>
          <a:bodyPr lIns="0" anchor="t"/>
          <a:lstStyle>
            <a:lvl1pPr marL="0" indent="0" algn="l">
              <a:spcBef>
                <a:spcPts val="0"/>
              </a:spcBef>
              <a:buNone/>
              <a:defRPr sz="1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da-DK"/>
              <a:t>Note: *)</a:t>
            </a:r>
          </a:p>
        </p:txBody>
      </p:sp>
      <p:sp>
        <p:nvSpPr>
          <p:cNvPr id="34" name="Pladsholder til tekst 31"/>
          <p:cNvSpPr>
            <a:spLocks noGrp="1"/>
          </p:cNvSpPr>
          <p:nvPr>
            <p:ph type="body" sz="quarter" idx="14" hasCustomPrompt="1"/>
          </p:nvPr>
        </p:nvSpPr>
        <p:spPr>
          <a:xfrm>
            <a:off x="0" y="-2195"/>
            <a:ext cx="321550" cy="406800"/>
          </a:xfrm>
          <a:prstGeom prst="rect">
            <a:avLst/>
          </a:prstGeom>
          <a:solidFill>
            <a:srgbClr val="00502D"/>
          </a:solidFill>
          <a:ln>
            <a:noFill/>
          </a:ln>
        </p:spPr>
        <p:txBody>
          <a:bodyPr wrap="square" lIns="36000" rIns="36000" anchor="ctr"/>
          <a:lstStyle>
            <a:lvl1pPr marL="0" indent="0" algn="ctr">
              <a:spcBef>
                <a:spcPts val="0"/>
              </a:spcBef>
              <a:buNone/>
              <a:defRPr sz="1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a-DK" b="1"/>
              <a:t>1.1</a:t>
            </a:r>
            <a:endParaRPr lang="da-DK"/>
          </a:p>
        </p:txBody>
      </p:sp>
      <p:sp>
        <p:nvSpPr>
          <p:cNvPr id="35" name="Pladsholder til tekst 31"/>
          <p:cNvSpPr>
            <a:spLocks noGrp="1"/>
          </p:cNvSpPr>
          <p:nvPr>
            <p:ph type="body" sz="quarter" idx="15" hasCustomPrompt="1"/>
          </p:nvPr>
        </p:nvSpPr>
        <p:spPr>
          <a:xfrm>
            <a:off x="407368" y="71030"/>
            <a:ext cx="11160744" cy="26035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buNone/>
              <a:defRPr sz="1200" b="1">
                <a:solidFill>
                  <a:srgbClr val="00502D"/>
                </a:solidFill>
              </a:defRPr>
            </a:lvl1pPr>
          </a:lstStyle>
          <a:p>
            <a:pPr lvl="0"/>
            <a:r>
              <a:rPr lang="da-DK"/>
              <a:t>Agendapunkt</a:t>
            </a:r>
          </a:p>
        </p:txBody>
      </p:sp>
    </p:spTree>
    <p:extLst>
      <p:ext uri="{BB962C8B-B14F-4D97-AF65-F5344CB8AC3E}">
        <p14:creationId xmlns:p14="http://schemas.microsoft.com/office/powerpoint/2010/main" val="8576907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s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4" name="Objekt 3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" name="Pladsholder til tekst 31"/>
          <p:cNvSpPr>
            <a:spLocks noGrp="1"/>
          </p:cNvSpPr>
          <p:nvPr>
            <p:ph type="body" sz="quarter" idx="14" hasCustomPrompt="1"/>
          </p:nvPr>
        </p:nvSpPr>
        <p:spPr>
          <a:xfrm>
            <a:off x="0" y="-2195"/>
            <a:ext cx="321550" cy="406800"/>
          </a:xfrm>
          <a:prstGeom prst="rect">
            <a:avLst/>
          </a:prstGeom>
          <a:solidFill>
            <a:srgbClr val="00502D"/>
          </a:solidFill>
          <a:ln>
            <a:noFill/>
          </a:ln>
        </p:spPr>
        <p:txBody>
          <a:bodyPr wrap="square" lIns="36000" rIns="36000" anchor="ctr"/>
          <a:lstStyle>
            <a:lvl1pPr marL="0" indent="0" algn="ctr">
              <a:spcBef>
                <a:spcPts val="0"/>
              </a:spcBef>
              <a:buNone/>
              <a:defRPr sz="1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a-DK" b="1"/>
              <a:t>1.1</a:t>
            </a:r>
            <a:endParaRPr lang="da-DK"/>
          </a:p>
        </p:txBody>
      </p:sp>
      <p:sp>
        <p:nvSpPr>
          <p:cNvPr id="35" name="Pladsholder til tekst 31"/>
          <p:cNvSpPr>
            <a:spLocks noGrp="1"/>
          </p:cNvSpPr>
          <p:nvPr>
            <p:ph type="body" sz="quarter" idx="15" hasCustomPrompt="1"/>
          </p:nvPr>
        </p:nvSpPr>
        <p:spPr>
          <a:xfrm>
            <a:off x="407368" y="71030"/>
            <a:ext cx="11160744" cy="26035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buNone/>
              <a:defRPr sz="1200" b="1">
                <a:solidFill>
                  <a:srgbClr val="00502D"/>
                </a:solidFill>
              </a:defRPr>
            </a:lvl1pPr>
          </a:lstStyle>
          <a:p>
            <a:pPr lvl="0"/>
            <a:r>
              <a:rPr lang="da-DK"/>
              <a:t>Agendapunkt</a:t>
            </a:r>
          </a:p>
        </p:txBody>
      </p:sp>
      <p:sp>
        <p:nvSpPr>
          <p:cNvPr id="12" name="Titel 11">
            <a:extLst>
              <a:ext uri="{FF2B5EF4-FFF2-40B4-BE49-F238E27FC236}">
                <a16:creationId xmlns:a16="http://schemas.microsoft.com/office/drawing/2014/main" id="{F4D40E64-7DD3-4E64-84AB-FD91A51A20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404665"/>
            <a:ext cx="10944224" cy="978729"/>
          </a:xfrm>
          <a:prstGeom prst="rect">
            <a:avLst/>
          </a:prstGeom>
        </p:spPr>
        <p:txBody>
          <a:bodyPr vert="horz" wrap="square" lIns="0">
            <a:spAutoFit/>
          </a:bodyPr>
          <a:lstStyle>
            <a:lvl1pPr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da-DK" sz="320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Overskrift med mulighed for at fremhæve elementer med </a:t>
            </a:r>
            <a:r>
              <a:rPr lang="da-DK" sz="3200" b="1">
                <a:solidFill>
                  <a:srgbClr val="00502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grøn</a:t>
            </a:r>
            <a:endParaRPr lang="da-DK" sz="320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Pladsholder til tekst 31">
            <a:extLst>
              <a:ext uri="{FF2B5EF4-FFF2-40B4-BE49-F238E27FC236}">
                <a16:creationId xmlns:a16="http://schemas.microsoft.com/office/drawing/2014/main" id="{7A1D27D1-F7C0-4108-8F41-E4134AE94D0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3888" y="1648949"/>
            <a:ext cx="10944224" cy="27699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lIns="72000" rIns="72000" anchor="t">
            <a:spAutoFit/>
          </a:bodyPr>
          <a:lstStyle>
            <a:lvl1pPr marL="171450" indent="-171450" algn="l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200" b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da-DK"/>
              <a:t>Læsevejledning og opsummering af sidens indhold</a:t>
            </a:r>
          </a:p>
        </p:txBody>
      </p:sp>
      <p:sp>
        <p:nvSpPr>
          <p:cNvPr id="9" name="Pladsholder til tekst 31">
            <a:extLst>
              <a:ext uri="{FF2B5EF4-FFF2-40B4-BE49-F238E27FC236}">
                <a16:creationId xmlns:a16="http://schemas.microsoft.com/office/drawing/2014/main" id="{8306A50D-3455-4945-A3D4-BD6F85DEAE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88" y="6162337"/>
            <a:ext cx="9155838" cy="559315"/>
          </a:xfrm>
          <a:prstGeom prst="rect">
            <a:avLst/>
          </a:prstGeom>
        </p:spPr>
        <p:txBody>
          <a:bodyPr lIns="0" anchor="t"/>
          <a:lstStyle>
            <a:lvl1pPr marL="0" indent="0" algn="l">
              <a:spcBef>
                <a:spcPts val="0"/>
              </a:spcBef>
              <a:buNone/>
              <a:defRPr sz="1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da-DK"/>
              <a:t>Note: *)</a:t>
            </a:r>
          </a:p>
        </p:txBody>
      </p:sp>
    </p:spTree>
    <p:extLst>
      <p:ext uri="{BB962C8B-B14F-4D97-AF65-F5344CB8AC3E}">
        <p14:creationId xmlns:p14="http://schemas.microsoft.com/office/powerpoint/2010/main" val="21926821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15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s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4" name="Objekt 3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" name="Pladsholder til tekst 31"/>
          <p:cNvSpPr>
            <a:spLocks noGrp="1"/>
          </p:cNvSpPr>
          <p:nvPr>
            <p:ph type="body" sz="quarter" idx="14" hasCustomPrompt="1"/>
          </p:nvPr>
        </p:nvSpPr>
        <p:spPr>
          <a:xfrm>
            <a:off x="0" y="-2195"/>
            <a:ext cx="321550" cy="406800"/>
          </a:xfrm>
          <a:prstGeom prst="rect">
            <a:avLst/>
          </a:prstGeom>
          <a:solidFill>
            <a:srgbClr val="00502D"/>
          </a:solidFill>
          <a:ln>
            <a:noFill/>
          </a:ln>
        </p:spPr>
        <p:txBody>
          <a:bodyPr wrap="square" lIns="36000" rIns="36000" anchor="ctr"/>
          <a:lstStyle>
            <a:lvl1pPr marL="0" indent="0" algn="ctr">
              <a:spcBef>
                <a:spcPts val="0"/>
              </a:spcBef>
              <a:buNone/>
              <a:defRPr sz="1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a-DK" b="1"/>
              <a:t>1.1</a:t>
            </a:r>
            <a:endParaRPr lang="da-DK"/>
          </a:p>
        </p:txBody>
      </p:sp>
      <p:sp>
        <p:nvSpPr>
          <p:cNvPr id="35" name="Pladsholder til tekst 31"/>
          <p:cNvSpPr>
            <a:spLocks noGrp="1"/>
          </p:cNvSpPr>
          <p:nvPr>
            <p:ph type="body" sz="quarter" idx="15" hasCustomPrompt="1"/>
          </p:nvPr>
        </p:nvSpPr>
        <p:spPr>
          <a:xfrm>
            <a:off x="407368" y="71030"/>
            <a:ext cx="11160744" cy="26035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buNone/>
              <a:defRPr sz="1200" b="1">
                <a:solidFill>
                  <a:srgbClr val="00502D"/>
                </a:solidFill>
              </a:defRPr>
            </a:lvl1pPr>
          </a:lstStyle>
          <a:p>
            <a:pPr lvl="0"/>
            <a:r>
              <a:rPr lang="da-DK"/>
              <a:t>Agendapunkt</a:t>
            </a:r>
          </a:p>
        </p:txBody>
      </p:sp>
      <p:sp>
        <p:nvSpPr>
          <p:cNvPr id="12" name="Titel 11">
            <a:extLst>
              <a:ext uri="{FF2B5EF4-FFF2-40B4-BE49-F238E27FC236}">
                <a16:creationId xmlns:a16="http://schemas.microsoft.com/office/drawing/2014/main" id="{F4D40E64-7DD3-4E64-84AB-FD91A51A20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404665"/>
            <a:ext cx="10944224" cy="978729"/>
          </a:xfrm>
          <a:prstGeom prst="rect">
            <a:avLst/>
          </a:prstGeom>
        </p:spPr>
        <p:txBody>
          <a:bodyPr vert="horz" wrap="square" lIns="0">
            <a:spAutoFit/>
          </a:bodyPr>
          <a:lstStyle>
            <a:lvl1pPr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da-DK" sz="320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Overskrift med mulighed for at fremhæve elementer med </a:t>
            </a:r>
            <a:r>
              <a:rPr lang="da-DK" sz="3200" b="1">
                <a:solidFill>
                  <a:srgbClr val="00502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grøn</a:t>
            </a:r>
            <a:endParaRPr lang="da-DK" sz="320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Pladsholder til tekst 31">
            <a:extLst>
              <a:ext uri="{FF2B5EF4-FFF2-40B4-BE49-F238E27FC236}">
                <a16:creationId xmlns:a16="http://schemas.microsoft.com/office/drawing/2014/main" id="{7A1D27D1-F7C0-4108-8F41-E4134AE94D0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3888" y="1648949"/>
            <a:ext cx="10944224" cy="27699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 lIns="72000" rIns="72000" anchor="t">
            <a:spAutoFit/>
          </a:bodyPr>
          <a:lstStyle>
            <a:lvl1pPr marL="171450" indent="-171450" algn="l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200" b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da-DK"/>
              <a:t>Læsevejledning og opsummering af sidens indhold</a:t>
            </a:r>
          </a:p>
        </p:txBody>
      </p:sp>
      <p:sp>
        <p:nvSpPr>
          <p:cNvPr id="8" name="Rectangle 11">
            <a:extLst>
              <a:ext uri="{FF2B5EF4-FFF2-40B4-BE49-F238E27FC236}">
                <a16:creationId xmlns:a16="http://schemas.microsoft.com/office/drawing/2014/main" id="{2193A8BD-D4D4-4169-AE2B-59535FABE479}"/>
              </a:ext>
            </a:extLst>
          </p:cNvPr>
          <p:cNvSpPr/>
          <p:nvPr userDrawn="1"/>
        </p:nvSpPr>
        <p:spPr>
          <a:xfrm>
            <a:off x="623888" y="2479588"/>
            <a:ext cx="10944224" cy="3643291"/>
          </a:xfrm>
          <a:prstGeom prst="rect">
            <a:avLst/>
          </a:prstGeom>
          <a:solidFill>
            <a:srgbClr val="EEE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000" b="1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4" name="Pladsholder til tekst 31">
            <a:extLst>
              <a:ext uri="{FF2B5EF4-FFF2-40B4-BE49-F238E27FC236}">
                <a16:creationId xmlns:a16="http://schemas.microsoft.com/office/drawing/2014/main" id="{1E3F97C0-74CB-4EF1-AD6D-D83F40FBA95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88" y="6162337"/>
            <a:ext cx="9155838" cy="559315"/>
          </a:xfrm>
          <a:prstGeom prst="rect">
            <a:avLst/>
          </a:prstGeom>
        </p:spPr>
        <p:txBody>
          <a:bodyPr lIns="0" anchor="t"/>
          <a:lstStyle>
            <a:lvl1pPr marL="0" indent="0" algn="l">
              <a:spcBef>
                <a:spcPts val="0"/>
              </a:spcBef>
              <a:buNone/>
              <a:defRPr sz="1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da-DK"/>
              <a:t>Note: *)</a:t>
            </a:r>
          </a:p>
        </p:txBody>
      </p:sp>
    </p:spTree>
    <p:extLst>
      <p:ext uri="{BB962C8B-B14F-4D97-AF65-F5344CB8AC3E}">
        <p14:creationId xmlns:p14="http://schemas.microsoft.com/office/powerpoint/2010/main" val="2799492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15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 indholds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4" name="Objekt 3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30684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15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s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85288121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5" name="Objekt 4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123" descr="Presserum">
            <a:extLst>
              <a:ext uri="{FF2B5EF4-FFF2-40B4-BE49-F238E27FC236}">
                <a16:creationId xmlns:a16="http://schemas.microsoft.com/office/drawing/2014/main" id="{5270C00D-9716-4F4C-89B1-0B719AE538D6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665"/>
          <a:stretch/>
        </p:blipFill>
        <p:spPr bwMode="auto">
          <a:xfrm>
            <a:off x="0" y="0"/>
            <a:ext cx="12192000" cy="6910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Pladsholder til tekst 15">
            <a:extLst>
              <a:ext uri="{FF2B5EF4-FFF2-40B4-BE49-F238E27FC236}">
                <a16:creationId xmlns:a16="http://schemas.microsoft.com/office/drawing/2014/main" id="{9DB07741-83EF-4AF4-8344-CDEB1DBA0E4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2133600"/>
            <a:ext cx="12192000" cy="2616200"/>
          </a:xfrm>
          <a:prstGeom prst="rect">
            <a:avLst/>
          </a:prstGeom>
          <a:solidFill>
            <a:srgbClr val="BFBFBF">
              <a:alpha val="67000"/>
            </a:srgbClr>
          </a:solidFill>
        </p:spPr>
        <p:txBody>
          <a:bodyPr anchor="ctr" anchorCtr="0"/>
          <a:lstStyle>
            <a:lvl1pPr marL="0" indent="0" algn="ctr">
              <a:buNone/>
              <a:defRPr sz="4000" b="1">
                <a:solidFill>
                  <a:srgbClr val="00502D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da-DK" dirty="0"/>
              <a:t>Overskrift</a:t>
            </a:r>
          </a:p>
          <a:p>
            <a:pPr lvl="0"/>
            <a:endParaRPr lang="da-DK" sz="2000" b="0" dirty="0"/>
          </a:p>
          <a:p>
            <a:pPr lvl="0"/>
            <a:r>
              <a:rPr lang="da-DK" sz="2000" b="0" dirty="0"/>
              <a:t>Underoverskrift</a:t>
            </a:r>
            <a:endParaRPr lang="da-DK" dirty="0"/>
          </a:p>
        </p:txBody>
      </p:sp>
      <p:pic>
        <p:nvPicPr>
          <p:cNvPr id="7" name="Billede 6" descr="Frb_logo_rgb_neg.png">
            <a:extLst>
              <a:ext uri="{FF2B5EF4-FFF2-40B4-BE49-F238E27FC236}">
                <a16:creationId xmlns:a16="http://schemas.microsoft.com/office/drawing/2014/main" id="{5FFEAC07-D515-40C8-ABB3-5F6ACF4AD5C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/>
          <a:stretch>
            <a:fillRect/>
          </a:stretch>
        </p:blipFill>
        <p:spPr>
          <a:xfrm>
            <a:off x="9901237" y="6311846"/>
            <a:ext cx="1681163" cy="382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0654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s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23310779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5" name="Objekt 4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39970" name="Picture 2" descr="https://www.frederiksberg.dk/sites/default/files/2017-01/frb-have-eftermiddag.jpg">
            <a:extLst>
              <a:ext uri="{FF2B5EF4-FFF2-40B4-BE49-F238E27FC236}">
                <a16:creationId xmlns:a16="http://schemas.microsoft.com/office/drawing/2014/main" id="{ED773A70-52BE-42A8-8EF8-0D7E97B7B1F5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2" b="23078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Pladsholder til tekst 15">
            <a:extLst>
              <a:ext uri="{FF2B5EF4-FFF2-40B4-BE49-F238E27FC236}">
                <a16:creationId xmlns:a16="http://schemas.microsoft.com/office/drawing/2014/main" id="{9DB07741-83EF-4AF4-8344-CDEB1DBA0E4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2133600"/>
            <a:ext cx="12192000" cy="2616200"/>
          </a:xfrm>
          <a:prstGeom prst="rect">
            <a:avLst/>
          </a:prstGeom>
          <a:solidFill>
            <a:srgbClr val="BFBFBF">
              <a:alpha val="67000"/>
            </a:srgbClr>
          </a:solidFill>
        </p:spPr>
        <p:txBody>
          <a:bodyPr anchor="ctr" anchorCtr="0"/>
          <a:lstStyle>
            <a:lvl1pPr marL="0" indent="0" algn="ctr">
              <a:buNone/>
              <a:defRPr sz="4000" b="1">
                <a:solidFill>
                  <a:srgbClr val="00502D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da-DK" dirty="0"/>
              <a:t>Overskrift</a:t>
            </a:r>
          </a:p>
          <a:p>
            <a:pPr lvl="0"/>
            <a:endParaRPr lang="da-DK" sz="2000" b="0" dirty="0"/>
          </a:p>
          <a:p>
            <a:pPr lvl="0"/>
            <a:r>
              <a:rPr lang="da-DK" sz="2000" b="0" dirty="0"/>
              <a:t>Underoverskrift</a:t>
            </a:r>
            <a:endParaRPr lang="da-DK" dirty="0"/>
          </a:p>
        </p:txBody>
      </p:sp>
      <p:pic>
        <p:nvPicPr>
          <p:cNvPr id="7" name="Billede 6" descr="Frb_logo_rgb_neg.png">
            <a:extLst>
              <a:ext uri="{FF2B5EF4-FFF2-40B4-BE49-F238E27FC236}">
                <a16:creationId xmlns:a16="http://schemas.microsoft.com/office/drawing/2014/main" id="{5FFEAC07-D515-40C8-ABB3-5F6ACF4AD5C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/>
          <a:stretch>
            <a:fillRect/>
          </a:stretch>
        </p:blipFill>
        <p:spPr>
          <a:xfrm>
            <a:off x="9901237" y="6311846"/>
            <a:ext cx="1681163" cy="382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0462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2506D25-F5F4-4240-AAF9-785860A174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8F157AE4-3E2B-41AE-B9B3-59C02DD04D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8F808147-A133-4CE2-AEBC-6DF16E398A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A847E6DA-B74B-4C31-A154-7E7255C560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DBE71-2F64-4D81-9B4F-E512AE43A393}" type="datetime1">
              <a:rPr lang="da-DK" smtClean="0"/>
              <a:t>22-05-2026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13FD698D-AF54-4D21-B24A-2073635183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85D7BF10-704D-4381-AE04-6A10E1F2C4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1C15F-B3FA-4AB0-8D16-C156FEF94E5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6078809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s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98872960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5" name="Objekt 4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42018" name="Picture 2" descr="https://www.frederiksberg.dk/sites/default/files/2018-11/frederiksberg_have_vinter_0.jpg">
            <a:extLst>
              <a:ext uri="{FF2B5EF4-FFF2-40B4-BE49-F238E27FC236}">
                <a16:creationId xmlns:a16="http://schemas.microsoft.com/office/drawing/2014/main" id="{8804EF0A-91A0-4D06-A8B8-68F5E1E14690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8" b="14054"/>
          <a:stretch/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Pladsholder til tekst 15">
            <a:extLst>
              <a:ext uri="{FF2B5EF4-FFF2-40B4-BE49-F238E27FC236}">
                <a16:creationId xmlns:a16="http://schemas.microsoft.com/office/drawing/2014/main" id="{9DB07741-83EF-4AF4-8344-CDEB1DBA0E4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2133600"/>
            <a:ext cx="12192000" cy="2616200"/>
          </a:xfrm>
          <a:prstGeom prst="rect">
            <a:avLst/>
          </a:prstGeom>
          <a:solidFill>
            <a:srgbClr val="BFBFBF">
              <a:alpha val="67000"/>
            </a:srgbClr>
          </a:solidFill>
        </p:spPr>
        <p:txBody>
          <a:bodyPr anchor="ctr" anchorCtr="0"/>
          <a:lstStyle>
            <a:lvl1pPr marL="0" indent="0" algn="ctr">
              <a:buNone/>
              <a:defRPr sz="4000" b="1">
                <a:solidFill>
                  <a:srgbClr val="00502D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da-DK" dirty="0"/>
              <a:t>Overskrift</a:t>
            </a:r>
          </a:p>
          <a:p>
            <a:pPr lvl="0"/>
            <a:endParaRPr lang="da-DK" sz="2000" b="0" dirty="0"/>
          </a:p>
          <a:p>
            <a:pPr lvl="0"/>
            <a:r>
              <a:rPr lang="da-DK" sz="2000" b="0" dirty="0"/>
              <a:t>Underoverskrift</a:t>
            </a:r>
            <a:endParaRPr lang="da-DK" dirty="0"/>
          </a:p>
        </p:txBody>
      </p:sp>
      <p:pic>
        <p:nvPicPr>
          <p:cNvPr id="7" name="Billede 6" descr="Frb_logo_rgb_neg.png">
            <a:extLst>
              <a:ext uri="{FF2B5EF4-FFF2-40B4-BE49-F238E27FC236}">
                <a16:creationId xmlns:a16="http://schemas.microsoft.com/office/drawing/2014/main" id="{5FFEAC07-D515-40C8-ABB3-5F6ACF4AD5C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/>
          <a:stretch>
            <a:fillRect/>
          </a:stretch>
        </p:blipFill>
        <p:spPr>
          <a:xfrm>
            <a:off x="9901237" y="6311846"/>
            <a:ext cx="1681163" cy="382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3439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s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31160204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5" name="Objekt 4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Billede 7">
            <a:extLst>
              <a:ext uri="{FF2B5EF4-FFF2-40B4-BE49-F238E27FC236}">
                <a16:creationId xmlns:a16="http://schemas.microsoft.com/office/drawing/2014/main" id="{A4AD7337-ADAA-4FC0-B470-2CEE308728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t="2385" b="11492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6" name="Pladsholder til tekst 15">
            <a:extLst>
              <a:ext uri="{FF2B5EF4-FFF2-40B4-BE49-F238E27FC236}">
                <a16:creationId xmlns:a16="http://schemas.microsoft.com/office/drawing/2014/main" id="{9DB07741-83EF-4AF4-8344-CDEB1DBA0E4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4052291"/>
            <a:ext cx="12192000" cy="1929409"/>
          </a:xfrm>
          <a:prstGeom prst="rect">
            <a:avLst/>
          </a:prstGeom>
          <a:solidFill>
            <a:srgbClr val="BFBFBF">
              <a:alpha val="67000"/>
            </a:srgbClr>
          </a:solidFill>
        </p:spPr>
        <p:txBody>
          <a:bodyPr lIns="180000" anchor="ctr" anchorCtr="0"/>
          <a:lstStyle>
            <a:lvl1pPr marL="0" indent="0" algn="l">
              <a:buNone/>
              <a:defRPr sz="4000" b="1">
                <a:solidFill>
                  <a:schemeClr val="accent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da-DK" dirty="0"/>
              <a:t>Overskrift</a:t>
            </a:r>
          </a:p>
        </p:txBody>
      </p:sp>
      <p:pic>
        <p:nvPicPr>
          <p:cNvPr id="7" name="Billede 6" descr="Frb_logo_rgb_neg.png">
            <a:extLst>
              <a:ext uri="{FF2B5EF4-FFF2-40B4-BE49-F238E27FC236}">
                <a16:creationId xmlns:a16="http://schemas.microsoft.com/office/drawing/2014/main" id="{24B7CEC2-751E-4184-856D-FA85A42226E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/>
          <a:stretch>
            <a:fillRect/>
          </a:stretch>
        </p:blipFill>
        <p:spPr>
          <a:xfrm>
            <a:off x="9901237" y="6311846"/>
            <a:ext cx="1681163" cy="382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90042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sion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3798426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5" name="Objekt 4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Billede 5">
            <a:extLst>
              <a:ext uri="{FF2B5EF4-FFF2-40B4-BE49-F238E27FC236}">
                <a16:creationId xmlns:a16="http://schemas.microsoft.com/office/drawing/2014/main" id="{8D3F554F-E105-44A1-94F3-47526C28CC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" t="9004" r="8889" b="13235"/>
          <a:stretch/>
        </p:blipFill>
        <p:spPr>
          <a:xfrm>
            <a:off x="0" y="0"/>
            <a:ext cx="12192000" cy="6885383"/>
          </a:xfrm>
          <a:prstGeom prst="rect">
            <a:avLst/>
          </a:prstGeom>
        </p:spPr>
      </p:pic>
      <p:sp>
        <p:nvSpPr>
          <p:cNvPr id="16" name="Pladsholder til tekst 15">
            <a:extLst>
              <a:ext uri="{FF2B5EF4-FFF2-40B4-BE49-F238E27FC236}">
                <a16:creationId xmlns:a16="http://schemas.microsoft.com/office/drawing/2014/main" id="{9DB07741-83EF-4AF4-8344-CDEB1DBA0E4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4052291"/>
            <a:ext cx="12192000" cy="1929409"/>
          </a:xfrm>
          <a:prstGeom prst="rect">
            <a:avLst/>
          </a:prstGeom>
          <a:solidFill>
            <a:schemeClr val="accent1">
              <a:alpha val="62000"/>
            </a:schemeClr>
          </a:solidFill>
        </p:spPr>
        <p:txBody>
          <a:bodyPr lIns="180000" anchor="ctr" anchorCtr="0"/>
          <a:lstStyle>
            <a:lvl1pPr marL="0" indent="0" algn="l">
              <a:buNone/>
              <a:defRPr sz="4000" b="1">
                <a:solidFill>
                  <a:schemeClr val="bg2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da-DK" dirty="0"/>
              <a:t>Overskrift</a:t>
            </a:r>
          </a:p>
        </p:txBody>
      </p:sp>
      <p:pic>
        <p:nvPicPr>
          <p:cNvPr id="7" name="Billede 6" descr="Frb_logo_rgb_neg.png">
            <a:extLst>
              <a:ext uri="{FF2B5EF4-FFF2-40B4-BE49-F238E27FC236}">
                <a16:creationId xmlns:a16="http://schemas.microsoft.com/office/drawing/2014/main" id="{24B7CEC2-751E-4184-856D-FA85A42226E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/>
          <a:stretch>
            <a:fillRect/>
          </a:stretch>
        </p:blipFill>
        <p:spPr>
          <a:xfrm>
            <a:off x="9901237" y="6311846"/>
            <a:ext cx="1681163" cy="382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7793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sion 6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52027858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5" name="Objekt 4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Pladsholder til tekst 15">
            <a:extLst>
              <a:ext uri="{FF2B5EF4-FFF2-40B4-BE49-F238E27FC236}">
                <a16:creationId xmlns:a16="http://schemas.microsoft.com/office/drawing/2014/main" id="{9DB07741-83EF-4AF4-8344-CDEB1DBA0E4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502D"/>
          </a:solidFill>
        </p:spPr>
        <p:txBody>
          <a:bodyPr anchor="ctr" anchorCtr="0"/>
          <a:lstStyle>
            <a:lvl1pPr marL="0" indent="0" algn="ctr">
              <a:buNone/>
              <a:defRPr sz="3200" b="1">
                <a:solidFill>
                  <a:schemeClr val="bg2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da-DK" dirty="0"/>
              <a:t>Overskrift</a:t>
            </a:r>
          </a:p>
        </p:txBody>
      </p:sp>
      <p:pic>
        <p:nvPicPr>
          <p:cNvPr id="4" name="Billede 3" descr="Frb_logo_rgb_neg.png">
            <a:extLst>
              <a:ext uri="{FF2B5EF4-FFF2-40B4-BE49-F238E27FC236}">
                <a16:creationId xmlns:a16="http://schemas.microsoft.com/office/drawing/2014/main" id="{CCA13C52-AF9A-4DB7-86FB-01C595E24BA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9901237" y="6311846"/>
            <a:ext cx="1681163" cy="382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9619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sion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7309617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5" name="Objekt 4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Pladsholder til tekst 15">
            <a:extLst>
              <a:ext uri="{FF2B5EF4-FFF2-40B4-BE49-F238E27FC236}">
                <a16:creationId xmlns:a16="http://schemas.microsoft.com/office/drawing/2014/main" id="{9DB07741-83EF-4AF4-8344-CDEB1DBA0E4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2707276"/>
            <a:ext cx="12192000" cy="1443448"/>
          </a:xfrm>
          <a:prstGeom prst="rect">
            <a:avLst/>
          </a:prstGeom>
          <a:solidFill>
            <a:srgbClr val="C0C6B8">
              <a:alpha val="65098"/>
            </a:srgbClr>
          </a:solidFill>
        </p:spPr>
        <p:txBody>
          <a:bodyPr anchor="ctr" anchorCtr="0"/>
          <a:lstStyle>
            <a:lvl1pPr marL="0" indent="0" algn="ctr">
              <a:buNone/>
              <a:defRPr sz="3200" b="1">
                <a:solidFill>
                  <a:srgbClr val="00502D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da-DK" dirty="0"/>
              <a:t>Underoverskrift</a:t>
            </a:r>
          </a:p>
        </p:txBody>
      </p:sp>
      <p:pic>
        <p:nvPicPr>
          <p:cNvPr id="6" name="Billede 5" descr="Frb_logo_rgb.png">
            <a:extLst>
              <a:ext uri="{FF2B5EF4-FFF2-40B4-BE49-F238E27FC236}">
                <a16:creationId xmlns:a16="http://schemas.microsoft.com/office/drawing/2014/main" id="{9A1607C3-2167-4F73-A124-CDF19AA3612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9901330" y="6311846"/>
            <a:ext cx="1681070" cy="38206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3404966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 ver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>
            <a:extLst>
              <a:ext uri="{FF2B5EF4-FFF2-40B4-BE49-F238E27FC236}">
                <a16:creationId xmlns:a16="http://schemas.microsoft.com/office/drawing/2014/main" id="{54E996D1-B45B-42E5-A004-71E5234287B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41900155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3" name="Objekt 2" hidden="1">
                        <a:extLst>
                          <a:ext uri="{FF2B5EF4-FFF2-40B4-BE49-F238E27FC236}">
                            <a16:creationId xmlns:a16="http://schemas.microsoft.com/office/drawing/2014/main" id="{54E996D1-B45B-42E5-A004-71E5234287B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Billede 3" descr="Frb_logo_rgb.png">
            <a:extLst>
              <a:ext uri="{FF2B5EF4-FFF2-40B4-BE49-F238E27FC236}">
                <a16:creationId xmlns:a16="http://schemas.microsoft.com/office/drawing/2014/main" id="{B3AEE825-B8CA-44C9-9AB7-ECE60AA95B9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9901330" y="6311846"/>
            <a:ext cx="1681070" cy="38206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2985568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Vers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4" name="Objekt 3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" name="Pladsholder til tekst 31"/>
          <p:cNvSpPr>
            <a:spLocks noGrp="1"/>
          </p:cNvSpPr>
          <p:nvPr>
            <p:ph type="body" sz="quarter" idx="14" hasCustomPrompt="1"/>
          </p:nvPr>
        </p:nvSpPr>
        <p:spPr>
          <a:xfrm>
            <a:off x="0" y="-2195"/>
            <a:ext cx="321550" cy="406800"/>
          </a:xfrm>
          <a:prstGeom prst="rect">
            <a:avLst/>
          </a:prstGeom>
          <a:solidFill>
            <a:srgbClr val="00502D"/>
          </a:solidFill>
          <a:ln>
            <a:noFill/>
          </a:ln>
        </p:spPr>
        <p:txBody>
          <a:bodyPr wrap="square" lIns="36000" rIns="36000" anchor="ctr"/>
          <a:lstStyle>
            <a:lvl1pPr marL="0" indent="0" algn="ctr">
              <a:spcBef>
                <a:spcPts val="0"/>
              </a:spcBef>
              <a:buNone/>
              <a:defRPr sz="1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a-DK" b="1" dirty="0"/>
              <a:t>1.1</a:t>
            </a:r>
            <a:endParaRPr lang="da-DK" dirty="0"/>
          </a:p>
        </p:txBody>
      </p:sp>
      <p:sp>
        <p:nvSpPr>
          <p:cNvPr id="35" name="Pladsholder til tekst 31"/>
          <p:cNvSpPr>
            <a:spLocks noGrp="1"/>
          </p:cNvSpPr>
          <p:nvPr>
            <p:ph type="body" sz="quarter" idx="15" hasCustomPrompt="1"/>
          </p:nvPr>
        </p:nvSpPr>
        <p:spPr>
          <a:xfrm>
            <a:off x="407368" y="71030"/>
            <a:ext cx="11160744" cy="26035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buNone/>
              <a:defRPr sz="1200" b="1">
                <a:solidFill>
                  <a:srgbClr val="00502D"/>
                </a:solidFill>
              </a:defRPr>
            </a:lvl1pPr>
          </a:lstStyle>
          <a:p>
            <a:pPr lvl="0"/>
            <a:r>
              <a:rPr lang="da-DK" dirty="0"/>
              <a:t>Agendapunkt</a:t>
            </a:r>
          </a:p>
        </p:txBody>
      </p:sp>
      <p:sp>
        <p:nvSpPr>
          <p:cNvPr id="12" name="Titel 11">
            <a:extLst>
              <a:ext uri="{FF2B5EF4-FFF2-40B4-BE49-F238E27FC236}">
                <a16:creationId xmlns:a16="http://schemas.microsoft.com/office/drawing/2014/main" id="{F4D40E64-7DD3-4E64-84AB-FD91A51A20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404665"/>
            <a:ext cx="10944224" cy="978729"/>
          </a:xfrm>
          <a:prstGeom prst="rect">
            <a:avLst/>
          </a:prstGeom>
        </p:spPr>
        <p:txBody>
          <a:bodyPr vert="horz" wrap="square" lIns="0">
            <a:spAutoFit/>
          </a:bodyPr>
          <a:lstStyle>
            <a:lvl1pPr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da-DK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Overskrift med mulighed for at fremhæve elementer med </a:t>
            </a:r>
            <a:r>
              <a:rPr lang="da-DK" sz="3200" b="1" dirty="0">
                <a:solidFill>
                  <a:srgbClr val="00502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grøn</a:t>
            </a:r>
            <a:endParaRPr lang="da-DK" sz="32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Pladsholder til tekst 31">
            <a:extLst>
              <a:ext uri="{FF2B5EF4-FFF2-40B4-BE49-F238E27FC236}">
                <a16:creationId xmlns:a16="http://schemas.microsoft.com/office/drawing/2014/main" id="{7A1D27D1-F7C0-4108-8F41-E4134AE94D0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3888" y="1648949"/>
            <a:ext cx="10944224" cy="27699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lIns="72000" rIns="72000" anchor="t">
            <a:spAutoFit/>
          </a:bodyPr>
          <a:lstStyle>
            <a:lvl1pPr marL="171450" indent="-171450" algn="l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200" b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da-DK" dirty="0"/>
              <a:t>Læsevejledning og opsummering af sidens indhold</a:t>
            </a:r>
          </a:p>
        </p:txBody>
      </p:sp>
      <p:sp>
        <p:nvSpPr>
          <p:cNvPr id="9" name="Pladsholder til tekst 31">
            <a:extLst>
              <a:ext uri="{FF2B5EF4-FFF2-40B4-BE49-F238E27FC236}">
                <a16:creationId xmlns:a16="http://schemas.microsoft.com/office/drawing/2014/main" id="{8306A50D-3455-4945-A3D4-BD6F85DEAE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88" y="6162337"/>
            <a:ext cx="9155838" cy="559315"/>
          </a:xfrm>
          <a:prstGeom prst="rect">
            <a:avLst/>
          </a:prstGeom>
        </p:spPr>
        <p:txBody>
          <a:bodyPr lIns="0" anchor="t"/>
          <a:lstStyle>
            <a:lvl1pPr marL="0" indent="0" algn="l">
              <a:spcBef>
                <a:spcPts val="0"/>
              </a:spcBef>
              <a:buNone/>
              <a:defRPr sz="1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da-DK" dirty="0"/>
              <a:t>Note: *)</a:t>
            </a:r>
          </a:p>
        </p:txBody>
      </p:sp>
    </p:spTree>
    <p:extLst>
      <p:ext uri="{BB962C8B-B14F-4D97-AF65-F5344CB8AC3E}">
        <p14:creationId xmlns:p14="http://schemas.microsoft.com/office/powerpoint/2010/main" val="37485946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15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s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0573303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4" name="Objekt 3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11">
            <a:extLst>
              <a:ext uri="{FF2B5EF4-FFF2-40B4-BE49-F238E27FC236}">
                <a16:creationId xmlns:a16="http://schemas.microsoft.com/office/drawing/2014/main" id="{C01F24CB-F56C-412B-B35C-126AC1BFB968}"/>
              </a:ext>
            </a:extLst>
          </p:cNvPr>
          <p:cNvSpPr/>
          <p:nvPr userDrawn="1"/>
        </p:nvSpPr>
        <p:spPr>
          <a:xfrm>
            <a:off x="623888" y="2077929"/>
            <a:ext cx="10944224" cy="4044951"/>
          </a:xfrm>
          <a:prstGeom prst="rect">
            <a:avLst/>
          </a:prstGeom>
          <a:solidFill>
            <a:srgbClr val="EEE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000" b="1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Titel 11"/>
          <p:cNvSpPr>
            <a:spLocks noGrp="1"/>
          </p:cNvSpPr>
          <p:nvPr>
            <p:ph type="title" hasCustomPrompt="1"/>
          </p:nvPr>
        </p:nvSpPr>
        <p:spPr>
          <a:xfrm>
            <a:off x="623888" y="404665"/>
            <a:ext cx="10944224" cy="978729"/>
          </a:xfrm>
          <a:prstGeom prst="rect">
            <a:avLst/>
          </a:prstGeom>
        </p:spPr>
        <p:txBody>
          <a:bodyPr vert="horz" wrap="square" lIns="0">
            <a:spAutoFit/>
          </a:bodyPr>
          <a:lstStyle>
            <a:lvl1pPr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da-DK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Overskrift med mulighed for at fremhæve elementer med </a:t>
            </a:r>
            <a:r>
              <a:rPr lang="da-DK" sz="3200" b="1" dirty="0">
                <a:solidFill>
                  <a:srgbClr val="00502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grøn</a:t>
            </a:r>
            <a:endParaRPr lang="da-DK" sz="32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2" name="Pladsholder til tekst 31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8" y="1761473"/>
            <a:ext cx="10944224" cy="276999"/>
          </a:xfrm>
          <a:prstGeom prst="rect">
            <a:avLst/>
          </a:prstGeom>
        </p:spPr>
        <p:txBody>
          <a:bodyPr wrap="square" lIns="0" rIns="0" anchor="b">
            <a:spAutoFit/>
          </a:bodyPr>
          <a:lstStyle>
            <a:lvl1pPr marL="0" indent="0" algn="l">
              <a:lnSpc>
                <a:spcPct val="100000"/>
              </a:lnSpc>
              <a:spcBef>
                <a:spcPts val="300"/>
              </a:spcBef>
              <a:buNone/>
              <a:defRPr sz="12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da-DK" dirty="0"/>
              <a:t>Indsæt underoverskrift på max 2 linjer</a:t>
            </a:r>
          </a:p>
        </p:txBody>
      </p:sp>
      <p:sp>
        <p:nvSpPr>
          <p:cNvPr id="33" name="Pladsholder til tekst 31"/>
          <p:cNvSpPr>
            <a:spLocks noGrp="1"/>
          </p:cNvSpPr>
          <p:nvPr>
            <p:ph type="body" sz="quarter" idx="13" hasCustomPrompt="1"/>
          </p:nvPr>
        </p:nvSpPr>
        <p:spPr>
          <a:xfrm>
            <a:off x="623888" y="6162337"/>
            <a:ext cx="9155838" cy="559315"/>
          </a:xfrm>
          <a:prstGeom prst="rect">
            <a:avLst/>
          </a:prstGeom>
        </p:spPr>
        <p:txBody>
          <a:bodyPr lIns="0" anchor="t"/>
          <a:lstStyle>
            <a:lvl1pPr marL="0" indent="0" algn="l">
              <a:spcBef>
                <a:spcPts val="0"/>
              </a:spcBef>
              <a:buNone/>
              <a:defRPr sz="1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da-DK" dirty="0"/>
              <a:t>Note: *)</a:t>
            </a:r>
          </a:p>
        </p:txBody>
      </p:sp>
      <p:sp>
        <p:nvSpPr>
          <p:cNvPr id="34" name="Pladsholder til tekst 31"/>
          <p:cNvSpPr>
            <a:spLocks noGrp="1"/>
          </p:cNvSpPr>
          <p:nvPr>
            <p:ph type="body" sz="quarter" idx="14" hasCustomPrompt="1"/>
          </p:nvPr>
        </p:nvSpPr>
        <p:spPr>
          <a:xfrm>
            <a:off x="0" y="-2195"/>
            <a:ext cx="321550" cy="406800"/>
          </a:xfrm>
          <a:prstGeom prst="rect">
            <a:avLst/>
          </a:prstGeom>
          <a:solidFill>
            <a:srgbClr val="00502D"/>
          </a:solidFill>
          <a:ln>
            <a:noFill/>
          </a:ln>
        </p:spPr>
        <p:txBody>
          <a:bodyPr wrap="square" lIns="36000" rIns="36000" anchor="ctr"/>
          <a:lstStyle>
            <a:lvl1pPr marL="0" indent="0" algn="ctr">
              <a:spcBef>
                <a:spcPts val="0"/>
              </a:spcBef>
              <a:buNone/>
              <a:defRPr sz="1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a-DK" b="1" dirty="0"/>
              <a:t>1.1</a:t>
            </a:r>
            <a:endParaRPr lang="da-DK" dirty="0"/>
          </a:p>
        </p:txBody>
      </p:sp>
      <p:sp>
        <p:nvSpPr>
          <p:cNvPr id="35" name="Pladsholder til tekst 31"/>
          <p:cNvSpPr>
            <a:spLocks noGrp="1"/>
          </p:cNvSpPr>
          <p:nvPr>
            <p:ph type="body" sz="quarter" idx="15" hasCustomPrompt="1"/>
          </p:nvPr>
        </p:nvSpPr>
        <p:spPr>
          <a:xfrm>
            <a:off x="407368" y="71030"/>
            <a:ext cx="11160744" cy="26035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buNone/>
              <a:defRPr sz="1200" b="1">
                <a:solidFill>
                  <a:srgbClr val="00502D"/>
                </a:solidFill>
              </a:defRPr>
            </a:lvl1pPr>
          </a:lstStyle>
          <a:p>
            <a:pPr lvl="0"/>
            <a:r>
              <a:rPr lang="da-DK" dirty="0"/>
              <a:t>Agendapunkt</a:t>
            </a:r>
          </a:p>
        </p:txBody>
      </p:sp>
    </p:spTree>
    <p:extLst>
      <p:ext uri="{BB962C8B-B14F-4D97-AF65-F5344CB8AC3E}">
        <p14:creationId xmlns:p14="http://schemas.microsoft.com/office/powerpoint/2010/main" val="1222204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s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04283138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4" name="Objekt 3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" name="Pladsholder til tekst 31"/>
          <p:cNvSpPr>
            <a:spLocks noGrp="1"/>
          </p:cNvSpPr>
          <p:nvPr>
            <p:ph type="body" sz="quarter" idx="14" hasCustomPrompt="1"/>
          </p:nvPr>
        </p:nvSpPr>
        <p:spPr>
          <a:xfrm>
            <a:off x="0" y="-2195"/>
            <a:ext cx="321550" cy="406800"/>
          </a:xfrm>
          <a:prstGeom prst="rect">
            <a:avLst/>
          </a:prstGeom>
          <a:solidFill>
            <a:srgbClr val="00502D"/>
          </a:solidFill>
          <a:ln>
            <a:noFill/>
          </a:ln>
        </p:spPr>
        <p:txBody>
          <a:bodyPr wrap="square" lIns="36000" rIns="36000" anchor="ctr"/>
          <a:lstStyle>
            <a:lvl1pPr marL="0" indent="0" algn="ctr">
              <a:spcBef>
                <a:spcPts val="0"/>
              </a:spcBef>
              <a:buNone/>
              <a:defRPr sz="1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a-DK" b="1" dirty="0"/>
              <a:t>1.1</a:t>
            </a:r>
            <a:endParaRPr lang="da-DK" dirty="0"/>
          </a:p>
        </p:txBody>
      </p:sp>
      <p:sp>
        <p:nvSpPr>
          <p:cNvPr id="35" name="Pladsholder til tekst 31"/>
          <p:cNvSpPr>
            <a:spLocks noGrp="1"/>
          </p:cNvSpPr>
          <p:nvPr>
            <p:ph type="body" sz="quarter" idx="15" hasCustomPrompt="1"/>
          </p:nvPr>
        </p:nvSpPr>
        <p:spPr>
          <a:xfrm>
            <a:off x="407368" y="71030"/>
            <a:ext cx="11160744" cy="26035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buNone/>
              <a:defRPr sz="1200" b="1">
                <a:solidFill>
                  <a:srgbClr val="00502D"/>
                </a:solidFill>
              </a:defRPr>
            </a:lvl1pPr>
          </a:lstStyle>
          <a:p>
            <a:pPr lvl="0"/>
            <a:r>
              <a:rPr lang="da-DK" dirty="0"/>
              <a:t>Agendapunkt</a:t>
            </a:r>
          </a:p>
        </p:txBody>
      </p:sp>
      <p:sp>
        <p:nvSpPr>
          <p:cNvPr id="12" name="Titel 11">
            <a:extLst>
              <a:ext uri="{FF2B5EF4-FFF2-40B4-BE49-F238E27FC236}">
                <a16:creationId xmlns:a16="http://schemas.microsoft.com/office/drawing/2014/main" id="{F4D40E64-7DD3-4E64-84AB-FD91A51A20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404665"/>
            <a:ext cx="10944224" cy="978729"/>
          </a:xfrm>
          <a:prstGeom prst="rect">
            <a:avLst/>
          </a:prstGeom>
        </p:spPr>
        <p:txBody>
          <a:bodyPr vert="horz" wrap="square" lIns="0">
            <a:spAutoFit/>
          </a:bodyPr>
          <a:lstStyle>
            <a:lvl1pPr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da-DK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Overskrift med mulighed for at fremhæve elementer med </a:t>
            </a:r>
            <a:r>
              <a:rPr lang="da-DK" sz="3200" b="1" dirty="0">
                <a:solidFill>
                  <a:srgbClr val="00502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grøn</a:t>
            </a:r>
            <a:endParaRPr lang="da-DK" sz="32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Pladsholder til tekst 31">
            <a:extLst>
              <a:ext uri="{FF2B5EF4-FFF2-40B4-BE49-F238E27FC236}">
                <a16:creationId xmlns:a16="http://schemas.microsoft.com/office/drawing/2014/main" id="{7A1D27D1-F7C0-4108-8F41-E4134AE94D0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3888" y="1648949"/>
            <a:ext cx="10944224" cy="27699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lIns="72000" rIns="72000" anchor="t">
            <a:spAutoFit/>
          </a:bodyPr>
          <a:lstStyle>
            <a:lvl1pPr marL="171450" indent="-171450" algn="l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200" b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da-DK" dirty="0"/>
              <a:t>Læsevejledning og opsummering af sidens indhold</a:t>
            </a:r>
          </a:p>
        </p:txBody>
      </p:sp>
      <p:sp>
        <p:nvSpPr>
          <p:cNvPr id="9" name="Pladsholder til tekst 31">
            <a:extLst>
              <a:ext uri="{FF2B5EF4-FFF2-40B4-BE49-F238E27FC236}">
                <a16:creationId xmlns:a16="http://schemas.microsoft.com/office/drawing/2014/main" id="{8306A50D-3455-4945-A3D4-BD6F85DEAE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88" y="6162337"/>
            <a:ext cx="9155838" cy="559315"/>
          </a:xfrm>
          <a:prstGeom prst="rect">
            <a:avLst/>
          </a:prstGeom>
        </p:spPr>
        <p:txBody>
          <a:bodyPr lIns="0" anchor="t"/>
          <a:lstStyle>
            <a:lvl1pPr marL="0" indent="0" algn="l">
              <a:spcBef>
                <a:spcPts val="0"/>
              </a:spcBef>
              <a:buNone/>
              <a:defRPr sz="1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da-DK" dirty="0"/>
              <a:t>Note: *)</a:t>
            </a:r>
          </a:p>
        </p:txBody>
      </p:sp>
    </p:spTree>
    <p:extLst>
      <p:ext uri="{BB962C8B-B14F-4D97-AF65-F5344CB8AC3E}">
        <p14:creationId xmlns:p14="http://schemas.microsoft.com/office/powerpoint/2010/main" val="25850021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15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s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23076274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4" name="Objekt 3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" name="Pladsholder til tekst 31"/>
          <p:cNvSpPr>
            <a:spLocks noGrp="1"/>
          </p:cNvSpPr>
          <p:nvPr>
            <p:ph type="body" sz="quarter" idx="14" hasCustomPrompt="1"/>
          </p:nvPr>
        </p:nvSpPr>
        <p:spPr>
          <a:xfrm>
            <a:off x="0" y="-2195"/>
            <a:ext cx="321550" cy="406800"/>
          </a:xfrm>
          <a:prstGeom prst="rect">
            <a:avLst/>
          </a:prstGeom>
          <a:solidFill>
            <a:srgbClr val="00502D"/>
          </a:solidFill>
          <a:ln>
            <a:noFill/>
          </a:ln>
        </p:spPr>
        <p:txBody>
          <a:bodyPr wrap="square" lIns="36000" rIns="36000" anchor="ctr"/>
          <a:lstStyle>
            <a:lvl1pPr marL="0" indent="0" algn="ctr">
              <a:spcBef>
                <a:spcPts val="0"/>
              </a:spcBef>
              <a:buNone/>
              <a:defRPr sz="1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a-DK" b="1" dirty="0"/>
              <a:t>1.1</a:t>
            </a:r>
            <a:endParaRPr lang="da-DK" dirty="0"/>
          </a:p>
        </p:txBody>
      </p:sp>
      <p:sp>
        <p:nvSpPr>
          <p:cNvPr id="35" name="Pladsholder til tekst 31"/>
          <p:cNvSpPr>
            <a:spLocks noGrp="1"/>
          </p:cNvSpPr>
          <p:nvPr>
            <p:ph type="body" sz="quarter" idx="15" hasCustomPrompt="1"/>
          </p:nvPr>
        </p:nvSpPr>
        <p:spPr>
          <a:xfrm>
            <a:off x="407368" y="71030"/>
            <a:ext cx="11160744" cy="26035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buNone/>
              <a:defRPr sz="1200" b="1">
                <a:solidFill>
                  <a:srgbClr val="00502D"/>
                </a:solidFill>
              </a:defRPr>
            </a:lvl1pPr>
          </a:lstStyle>
          <a:p>
            <a:pPr lvl="0"/>
            <a:r>
              <a:rPr lang="da-DK" dirty="0"/>
              <a:t>Agendapunkt</a:t>
            </a:r>
          </a:p>
        </p:txBody>
      </p:sp>
      <p:sp>
        <p:nvSpPr>
          <p:cNvPr id="12" name="Titel 11">
            <a:extLst>
              <a:ext uri="{FF2B5EF4-FFF2-40B4-BE49-F238E27FC236}">
                <a16:creationId xmlns:a16="http://schemas.microsoft.com/office/drawing/2014/main" id="{F4D40E64-7DD3-4E64-84AB-FD91A51A20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404665"/>
            <a:ext cx="10944224" cy="978729"/>
          </a:xfrm>
          <a:prstGeom prst="rect">
            <a:avLst/>
          </a:prstGeom>
        </p:spPr>
        <p:txBody>
          <a:bodyPr vert="horz" wrap="square" lIns="0">
            <a:spAutoFit/>
          </a:bodyPr>
          <a:lstStyle>
            <a:lvl1pPr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da-DK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Overskrift med mulighed for at fremhæve elementer med </a:t>
            </a:r>
            <a:r>
              <a:rPr lang="da-DK" sz="3200" b="1" dirty="0">
                <a:solidFill>
                  <a:srgbClr val="00502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grøn</a:t>
            </a:r>
            <a:endParaRPr lang="da-DK" sz="32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Pladsholder til tekst 31">
            <a:extLst>
              <a:ext uri="{FF2B5EF4-FFF2-40B4-BE49-F238E27FC236}">
                <a16:creationId xmlns:a16="http://schemas.microsoft.com/office/drawing/2014/main" id="{7A1D27D1-F7C0-4108-8F41-E4134AE94D0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3888" y="1648949"/>
            <a:ext cx="10944224" cy="27699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 lIns="72000" rIns="72000" anchor="t">
            <a:spAutoFit/>
          </a:bodyPr>
          <a:lstStyle>
            <a:lvl1pPr marL="171450" indent="-171450" algn="l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200" b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da-DK" dirty="0"/>
              <a:t>Læsevejledning og opsummering af sidens indhold</a:t>
            </a:r>
          </a:p>
        </p:txBody>
      </p:sp>
      <p:sp>
        <p:nvSpPr>
          <p:cNvPr id="8" name="Rectangle 11">
            <a:extLst>
              <a:ext uri="{FF2B5EF4-FFF2-40B4-BE49-F238E27FC236}">
                <a16:creationId xmlns:a16="http://schemas.microsoft.com/office/drawing/2014/main" id="{2193A8BD-D4D4-4169-AE2B-59535FABE479}"/>
              </a:ext>
            </a:extLst>
          </p:cNvPr>
          <p:cNvSpPr/>
          <p:nvPr userDrawn="1"/>
        </p:nvSpPr>
        <p:spPr>
          <a:xfrm>
            <a:off x="623888" y="2479588"/>
            <a:ext cx="10944224" cy="3643291"/>
          </a:xfrm>
          <a:prstGeom prst="rect">
            <a:avLst/>
          </a:prstGeom>
          <a:solidFill>
            <a:srgbClr val="EEE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000" b="1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4" name="Pladsholder til tekst 31">
            <a:extLst>
              <a:ext uri="{FF2B5EF4-FFF2-40B4-BE49-F238E27FC236}">
                <a16:creationId xmlns:a16="http://schemas.microsoft.com/office/drawing/2014/main" id="{1E3F97C0-74CB-4EF1-AD6D-D83F40FBA95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88" y="6162337"/>
            <a:ext cx="9155838" cy="559315"/>
          </a:xfrm>
          <a:prstGeom prst="rect">
            <a:avLst/>
          </a:prstGeom>
        </p:spPr>
        <p:txBody>
          <a:bodyPr lIns="0" anchor="t"/>
          <a:lstStyle>
            <a:lvl1pPr marL="0" indent="0" algn="l">
              <a:spcBef>
                <a:spcPts val="0"/>
              </a:spcBef>
              <a:buNone/>
              <a:defRPr sz="1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da-DK" dirty="0"/>
              <a:t>Note: *)</a:t>
            </a:r>
          </a:p>
        </p:txBody>
      </p:sp>
    </p:spTree>
    <p:extLst>
      <p:ext uri="{BB962C8B-B14F-4D97-AF65-F5344CB8AC3E}">
        <p14:creationId xmlns:p14="http://schemas.microsoft.com/office/powerpoint/2010/main" val="26708306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15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6FE4EDE-88F9-42EA-9A02-236305F80A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76216368-37CE-4514-AA29-32F76B8B18A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F4F2622B-7D92-4065-AD95-0007F35589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4A520C64-0F3B-4521-9D8E-88565A83AD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F9033-194E-4FA9-8ECF-E5A79C181ED8}" type="datetime1">
              <a:rPr lang="da-DK" smtClean="0"/>
              <a:t>22-05-2026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C63FE7C7-8B13-4884-8E47-DC94716366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94491FD3-8136-47DB-87B8-5F1588E5F4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1C15F-B3FA-4AB0-8D16-C156FEF94E5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7455430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 indholds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44654934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4" name="Objekt 3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076804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15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s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4" name="Objekt 3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11">
            <a:extLst>
              <a:ext uri="{FF2B5EF4-FFF2-40B4-BE49-F238E27FC236}">
                <a16:creationId xmlns:a16="http://schemas.microsoft.com/office/drawing/2014/main" id="{C01F24CB-F56C-412B-B35C-126AC1BFB968}"/>
              </a:ext>
            </a:extLst>
          </p:cNvPr>
          <p:cNvSpPr/>
          <p:nvPr userDrawn="1"/>
        </p:nvSpPr>
        <p:spPr>
          <a:xfrm>
            <a:off x="623888" y="2077929"/>
            <a:ext cx="10944224" cy="4044951"/>
          </a:xfrm>
          <a:prstGeom prst="rect">
            <a:avLst/>
          </a:prstGeom>
          <a:solidFill>
            <a:srgbClr val="EEE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000" b="1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Titel 11"/>
          <p:cNvSpPr>
            <a:spLocks noGrp="1"/>
          </p:cNvSpPr>
          <p:nvPr>
            <p:ph type="title" hasCustomPrompt="1"/>
          </p:nvPr>
        </p:nvSpPr>
        <p:spPr>
          <a:xfrm>
            <a:off x="623888" y="404665"/>
            <a:ext cx="10944224" cy="978729"/>
          </a:xfrm>
          <a:prstGeom prst="rect">
            <a:avLst/>
          </a:prstGeom>
        </p:spPr>
        <p:txBody>
          <a:bodyPr vert="horz" wrap="square" lIns="0">
            <a:spAutoFit/>
          </a:bodyPr>
          <a:lstStyle>
            <a:lvl1pPr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da-DK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Overskrift med mulighed for at fremhæve elementer med </a:t>
            </a:r>
            <a:r>
              <a:rPr lang="da-DK" sz="3200" b="1" dirty="0">
                <a:solidFill>
                  <a:srgbClr val="00502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grøn</a:t>
            </a:r>
            <a:endParaRPr lang="da-DK" sz="32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2" name="Pladsholder til tekst 31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8" y="1761473"/>
            <a:ext cx="10944224" cy="276999"/>
          </a:xfrm>
          <a:prstGeom prst="rect">
            <a:avLst/>
          </a:prstGeom>
        </p:spPr>
        <p:txBody>
          <a:bodyPr wrap="square" lIns="0" rIns="0" anchor="b">
            <a:spAutoFit/>
          </a:bodyPr>
          <a:lstStyle>
            <a:lvl1pPr marL="0" indent="0" algn="l">
              <a:lnSpc>
                <a:spcPct val="100000"/>
              </a:lnSpc>
              <a:spcBef>
                <a:spcPts val="300"/>
              </a:spcBef>
              <a:buNone/>
              <a:defRPr sz="12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da-DK" dirty="0"/>
              <a:t>Indsæt underoverskrift på max 2 linjer</a:t>
            </a:r>
          </a:p>
        </p:txBody>
      </p:sp>
      <p:sp>
        <p:nvSpPr>
          <p:cNvPr id="33" name="Pladsholder til tekst 31"/>
          <p:cNvSpPr>
            <a:spLocks noGrp="1"/>
          </p:cNvSpPr>
          <p:nvPr>
            <p:ph type="body" sz="quarter" idx="13" hasCustomPrompt="1"/>
          </p:nvPr>
        </p:nvSpPr>
        <p:spPr>
          <a:xfrm>
            <a:off x="623888" y="6162337"/>
            <a:ext cx="9155838" cy="559315"/>
          </a:xfrm>
          <a:prstGeom prst="rect">
            <a:avLst/>
          </a:prstGeom>
        </p:spPr>
        <p:txBody>
          <a:bodyPr lIns="0" anchor="t"/>
          <a:lstStyle>
            <a:lvl1pPr marL="0" indent="0" algn="l">
              <a:spcBef>
                <a:spcPts val="0"/>
              </a:spcBef>
              <a:buNone/>
              <a:defRPr sz="1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da-DK" dirty="0"/>
              <a:t>Note: *)</a:t>
            </a:r>
          </a:p>
        </p:txBody>
      </p:sp>
      <p:sp>
        <p:nvSpPr>
          <p:cNvPr id="34" name="Pladsholder til tekst 31"/>
          <p:cNvSpPr>
            <a:spLocks noGrp="1"/>
          </p:cNvSpPr>
          <p:nvPr>
            <p:ph type="body" sz="quarter" idx="14" hasCustomPrompt="1"/>
          </p:nvPr>
        </p:nvSpPr>
        <p:spPr>
          <a:xfrm>
            <a:off x="0" y="-2195"/>
            <a:ext cx="321550" cy="406800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txBody>
          <a:bodyPr wrap="square" lIns="36000" rIns="36000" anchor="ctr"/>
          <a:lstStyle>
            <a:lvl1pPr marL="0" indent="0" algn="ctr">
              <a:spcBef>
                <a:spcPts val="0"/>
              </a:spcBef>
              <a:buNone/>
              <a:defRPr sz="1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a-DK" b="1" dirty="0"/>
              <a:t>1.1</a:t>
            </a:r>
            <a:endParaRPr lang="da-DK" dirty="0"/>
          </a:p>
        </p:txBody>
      </p:sp>
      <p:sp>
        <p:nvSpPr>
          <p:cNvPr id="35" name="Pladsholder til tekst 31"/>
          <p:cNvSpPr>
            <a:spLocks noGrp="1"/>
          </p:cNvSpPr>
          <p:nvPr>
            <p:ph type="body" sz="quarter" idx="15" hasCustomPrompt="1"/>
          </p:nvPr>
        </p:nvSpPr>
        <p:spPr>
          <a:xfrm>
            <a:off x="407368" y="71030"/>
            <a:ext cx="11160744" cy="26035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buNone/>
              <a:defRPr sz="12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da-DK" dirty="0"/>
              <a:t>Agendapunkt</a:t>
            </a:r>
          </a:p>
        </p:txBody>
      </p:sp>
    </p:spTree>
    <p:extLst>
      <p:ext uri="{BB962C8B-B14F-4D97-AF65-F5344CB8AC3E}">
        <p14:creationId xmlns:p14="http://schemas.microsoft.com/office/powerpoint/2010/main" val="25613718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s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4" name="Objekt 3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" name="Pladsholder til tekst 31"/>
          <p:cNvSpPr>
            <a:spLocks noGrp="1"/>
          </p:cNvSpPr>
          <p:nvPr>
            <p:ph type="body" sz="quarter" idx="14" hasCustomPrompt="1"/>
          </p:nvPr>
        </p:nvSpPr>
        <p:spPr>
          <a:xfrm>
            <a:off x="0" y="-2195"/>
            <a:ext cx="321550" cy="406800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txBody>
          <a:bodyPr wrap="square" lIns="36000" rIns="36000" anchor="ctr"/>
          <a:lstStyle>
            <a:lvl1pPr marL="0" indent="0" algn="ctr">
              <a:spcBef>
                <a:spcPts val="0"/>
              </a:spcBef>
              <a:buNone/>
              <a:defRPr sz="1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a-DK" b="1" dirty="0"/>
              <a:t>1.1</a:t>
            </a:r>
            <a:endParaRPr lang="da-DK" dirty="0"/>
          </a:p>
        </p:txBody>
      </p:sp>
      <p:sp>
        <p:nvSpPr>
          <p:cNvPr id="35" name="Pladsholder til tekst 31"/>
          <p:cNvSpPr>
            <a:spLocks noGrp="1"/>
          </p:cNvSpPr>
          <p:nvPr>
            <p:ph type="body" sz="quarter" idx="15" hasCustomPrompt="1"/>
          </p:nvPr>
        </p:nvSpPr>
        <p:spPr>
          <a:xfrm>
            <a:off x="407368" y="71030"/>
            <a:ext cx="11160744" cy="26035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buNone/>
              <a:defRPr sz="12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da-DK" dirty="0"/>
              <a:t>Agendapunkt</a:t>
            </a:r>
          </a:p>
        </p:txBody>
      </p:sp>
      <p:sp>
        <p:nvSpPr>
          <p:cNvPr id="12" name="Titel 11">
            <a:extLst>
              <a:ext uri="{FF2B5EF4-FFF2-40B4-BE49-F238E27FC236}">
                <a16:creationId xmlns:a16="http://schemas.microsoft.com/office/drawing/2014/main" id="{F4D40E64-7DD3-4E64-84AB-FD91A51A20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404665"/>
            <a:ext cx="10944224" cy="978729"/>
          </a:xfrm>
          <a:prstGeom prst="rect">
            <a:avLst/>
          </a:prstGeom>
        </p:spPr>
        <p:txBody>
          <a:bodyPr vert="horz" wrap="square" lIns="0">
            <a:spAutoFit/>
          </a:bodyPr>
          <a:lstStyle>
            <a:lvl1pPr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da-DK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Overskrift med mulighed for at fremhæve elementer med </a:t>
            </a:r>
            <a:r>
              <a:rPr lang="da-DK" sz="3200" b="1" dirty="0">
                <a:solidFill>
                  <a:srgbClr val="00502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grøn</a:t>
            </a:r>
            <a:endParaRPr lang="da-DK" sz="32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Pladsholder til tekst 31">
            <a:extLst>
              <a:ext uri="{FF2B5EF4-FFF2-40B4-BE49-F238E27FC236}">
                <a16:creationId xmlns:a16="http://schemas.microsoft.com/office/drawing/2014/main" id="{7A1D27D1-F7C0-4108-8F41-E4134AE94D0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3888" y="1648949"/>
            <a:ext cx="10944224" cy="27699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lIns="72000" rIns="72000" anchor="t">
            <a:spAutoFit/>
          </a:bodyPr>
          <a:lstStyle>
            <a:lvl1pPr marL="171450" indent="-171450" algn="l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200" b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da-DK" dirty="0"/>
              <a:t>Læsevejledning og opsummering af sidens indhold</a:t>
            </a:r>
          </a:p>
        </p:txBody>
      </p:sp>
      <p:sp>
        <p:nvSpPr>
          <p:cNvPr id="9" name="Pladsholder til tekst 31">
            <a:extLst>
              <a:ext uri="{FF2B5EF4-FFF2-40B4-BE49-F238E27FC236}">
                <a16:creationId xmlns:a16="http://schemas.microsoft.com/office/drawing/2014/main" id="{8306A50D-3455-4945-A3D4-BD6F85DEAE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88" y="6162337"/>
            <a:ext cx="9155838" cy="559315"/>
          </a:xfrm>
          <a:prstGeom prst="rect">
            <a:avLst/>
          </a:prstGeom>
        </p:spPr>
        <p:txBody>
          <a:bodyPr lIns="0" anchor="t"/>
          <a:lstStyle>
            <a:lvl1pPr marL="0" indent="0" algn="l">
              <a:spcBef>
                <a:spcPts val="0"/>
              </a:spcBef>
              <a:buNone/>
              <a:defRPr sz="1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da-DK" dirty="0"/>
              <a:t>Note: *)</a:t>
            </a:r>
          </a:p>
        </p:txBody>
      </p:sp>
    </p:spTree>
    <p:extLst>
      <p:ext uri="{BB962C8B-B14F-4D97-AF65-F5344CB8AC3E}">
        <p14:creationId xmlns:p14="http://schemas.microsoft.com/office/powerpoint/2010/main" val="25371106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15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s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4" name="Objekt 3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" name="Pladsholder til tekst 31"/>
          <p:cNvSpPr>
            <a:spLocks noGrp="1"/>
          </p:cNvSpPr>
          <p:nvPr>
            <p:ph type="body" sz="quarter" idx="14" hasCustomPrompt="1"/>
          </p:nvPr>
        </p:nvSpPr>
        <p:spPr>
          <a:xfrm>
            <a:off x="0" y="-2195"/>
            <a:ext cx="321550" cy="406800"/>
          </a:xfrm>
          <a:prstGeom prst="rect">
            <a:avLst/>
          </a:prstGeom>
          <a:solidFill>
            <a:srgbClr val="00502D"/>
          </a:solidFill>
          <a:ln>
            <a:noFill/>
          </a:ln>
        </p:spPr>
        <p:txBody>
          <a:bodyPr wrap="square" lIns="36000" rIns="36000" anchor="ctr"/>
          <a:lstStyle>
            <a:lvl1pPr marL="0" indent="0" algn="ctr">
              <a:spcBef>
                <a:spcPts val="0"/>
              </a:spcBef>
              <a:buNone/>
              <a:defRPr sz="1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a-DK" b="1" dirty="0"/>
              <a:t>1.1</a:t>
            </a:r>
            <a:endParaRPr lang="da-DK" dirty="0"/>
          </a:p>
        </p:txBody>
      </p:sp>
      <p:sp>
        <p:nvSpPr>
          <p:cNvPr id="35" name="Pladsholder til tekst 31"/>
          <p:cNvSpPr>
            <a:spLocks noGrp="1"/>
          </p:cNvSpPr>
          <p:nvPr>
            <p:ph type="body" sz="quarter" idx="15" hasCustomPrompt="1"/>
          </p:nvPr>
        </p:nvSpPr>
        <p:spPr>
          <a:xfrm>
            <a:off x="407368" y="71030"/>
            <a:ext cx="11160744" cy="26035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buNone/>
              <a:defRPr sz="1200" b="1">
                <a:solidFill>
                  <a:srgbClr val="00502D"/>
                </a:solidFill>
              </a:defRPr>
            </a:lvl1pPr>
          </a:lstStyle>
          <a:p>
            <a:pPr lvl="0"/>
            <a:r>
              <a:rPr lang="da-DK" dirty="0"/>
              <a:t>Agendapunkt</a:t>
            </a:r>
          </a:p>
        </p:txBody>
      </p:sp>
      <p:sp>
        <p:nvSpPr>
          <p:cNvPr id="12" name="Titel 11">
            <a:extLst>
              <a:ext uri="{FF2B5EF4-FFF2-40B4-BE49-F238E27FC236}">
                <a16:creationId xmlns:a16="http://schemas.microsoft.com/office/drawing/2014/main" id="{F4D40E64-7DD3-4E64-84AB-FD91A51A20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404665"/>
            <a:ext cx="10944224" cy="978729"/>
          </a:xfrm>
          <a:prstGeom prst="rect">
            <a:avLst/>
          </a:prstGeom>
        </p:spPr>
        <p:txBody>
          <a:bodyPr vert="horz" wrap="square" lIns="0">
            <a:spAutoFit/>
          </a:bodyPr>
          <a:lstStyle>
            <a:lvl1pPr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da-DK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Overskrift med mulighed for at fremhæve elementer med </a:t>
            </a:r>
            <a:r>
              <a:rPr lang="da-DK" sz="3200" b="1" dirty="0">
                <a:solidFill>
                  <a:srgbClr val="00502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grøn</a:t>
            </a:r>
            <a:endParaRPr lang="da-DK" sz="32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Pladsholder til tekst 31">
            <a:extLst>
              <a:ext uri="{FF2B5EF4-FFF2-40B4-BE49-F238E27FC236}">
                <a16:creationId xmlns:a16="http://schemas.microsoft.com/office/drawing/2014/main" id="{7A1D27D1-F7C0-4108-8F41-E4134AE94D0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3888" y="1648949"/>
            <a:ext cx="10944224" cy="27699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 lIns="72000" rIns="72000" anchor="t">
            <a:spAutoFit/>
          </a:bodyPr>
          <a:lstStyle>
            <a:lvl1pPr marL="171450" indent="-171450" algn="l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200" b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da-DK" dirty="0"/>
              <a:t>Læsevejledning og opsummering af sidens indhold</a:t>
            </a:r>
          </a:p>
        </p:txBody>
      </p:sp>
      <p:sp>
        <p:nvSpPr>
          <p:cNvPr id="8" name="Rectangle 11">
            <a:extLst>
              <a:ext uri="{FF2B5EF4-FFF2-40B4-BE49-F238E27FC236}">
                <a16:creationId xmlns:a16="http://schemas.microsoft.com/office/drawing/2014/main" id="{2193A8BD-D4D4-4169-AE2B-59535FABE479}"/>
              </a:ext>
            </a:extLst>
          </p:cNvPr>
          <p:cNvSpPr/>
          <p:nvPr userDrawn="1"/>
        </p:nvSpPr>
        <p:spPr>
          <a:xfrm>
            <a:off x="623888" y="2479588"/>
            <a:ext cx="10944224" cy="3643291"/>
          </a:xfrm>
          <a:prstGeom prst="rect">
            <a:avLst/>
          </a:prstGeom>
          <a:solidFill>
            <a:srgbClr val="EEE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000" b="1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4" name="Pladsholder til tekst 31">
            <a:extLst>
              <a:ext uri="{FF2B5EF4-FFF2-40B4-BE49-F238E27FC236}">
                <a16:creationId xmlns:a16="http://schemas.microsoft.com/office/drawing/2014/main" id="{1E3F97C0-74CB-4EF1-AD6D-D83F40FBA95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88" y="6162337"/>
            <a:ext cx="9155838" cy="559315"/>
          </a:xfrm>
          <a:prstGeom prst="rect">
            <a:avLst/>
          </a:prstGeom>
        </p:spPr>
        <p:txBody>
          <a:bodyPr lIns="0" anchor="t"/>
          <a:lstStyle>
            <a:lvl1pPr marL="0" indent="0" algn="l">
              <a:spcBef>
                <a:spcPts val="0"/>
              </a:spcBef>
              <a:buNone/>
              <a:defRPr sz="1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da-DK" dirty="0"/>
              <a:t>Note: *)</a:t>
            </a:r>
          </a:p>
        </p:txBody>
      </p:sp>
    </p:spTree>
    <p:extLst>
      <p:ext uri="{BB962C8B-B14F-4D97-AF65-F5344CB8AC3E}">
        <p14:creationId xmlns:p14="http://schemas.microsoft.com/office/powerpoint/2010/main" val="7324349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15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 indholds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4" name="Objekt 3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909689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15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E091CF-67BD-45B7-8818-6AA2C4398D48}" type="datetimeFigureOut">
              <a:rPr lang="da-DK"/>
              <a:pPr>
                <a:defRPr/>
              </a:pPr>
              <a:t>22-05-2026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8D8872-8247-4EFC-89E8-18FF806EE697}" type="slidenum">
              <a:rPr lang="da-DK" altLang="da-DK"/>
              <a:pPr/>
              <a:t>‹nr.›</a:t>
            </a:fld>
            <a:endParaRPr lang="da-DK" altLang="da-DK"/>
          </a:p>
        </p:txBody>
      </p:sp>
    </p:spTree>
    <p:extLst>
      <p:ext uri="{BB962C8B-B14F-4D97-AF65-F5344CB8AC3E}">
        <p14:creationId xmlns:p14="http://schemas.microsoft.com/office/powerpoint/2010/main" val="409641404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Vers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9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5" name="Objekt 4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9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123" descr="Presserum">
            <a:extLst>
              <a:ext uri="{FF2B5EF4-FFF2-40B4-BE49-F238E27FC236}">
                <a16:creationId xmlns:a16="http://schemas.microsoft.com/office/drawing/2014/main" id="{5270C00D-9716-4F4C-89B1-0B719AE538D6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665"/>
          <a:stretch/>
        </p:blipFill>
        <p:spPr bwMode="auto">
          <a:xfrm>
            <a:off x="0" y="0"/>
            <a:ext cx="12192000" cy="6910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Pladsholder til tekst 15">
            <a:extLst>
              <a:ext uri="{FF2B5EF4-FFF2-40B4-BE49-F238E27FC236}">
                <a16:creationId xmlns:a16="http://schemas.microsoft.com/office/drawing/2014/main" id="{9DB07741-83EF-4AF4-8344-CDEB1DBA0E4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2133600"/>
            <a:ext cx="12192000" cy="2616200"/>
          </a:xfrm>
          <a:prstGeom prst="rect">
            <a:avLst/>
          </a:prstGeom>
          <a:solidFill>
            <a:srgbClr val="BFBFBF">
              <a:alpha val="67000"/>
            </a:srgbClr>
          </a:solidFill>
        </p:spPr>
        <p:txBody>
          <a:bodyPr anchor="ctr" anchorCtr="0"/>
          <a:lstStyle>
            <a:lvl1pPr marL="0" indent="0" algn="ctr">
              <a:buNone/>
              <a:defRPr sz="3000" b="1">
                <a:solidFill>
                  <a:srgbClr val="00502D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da-DK" dirty="0"/>
              <a:t>Overskrift</a:t>
            </a:r>
          </a:p>
          <a:p>
            <a:pPr lvl="0"/>
            <a:endParaRPr lang="da-DK" sz="1500" b="0" dirty="0"/>
          </a:p>
          <a:p>
            <a:pPr lvl="0"/>
            <a:r>
              <a:rPr lang="da-DK" sz="1500" b="0" dirty="0"/>
              <a:t>Underoverskrift</a:t>
            </a:r>
            <a:endParaRPr lang="da-DK" dirty="0"/>
          </a:p>
        </p:txBody>
      </p:sp>
      <p:pic>
        <p:nvPicPr>
          <p:cNvPr id="7" name="Billede 6" descr="Frb_logo_rgb_neg.png">
            <a:extLst>
              <a:ext uri="{FF2B5EF4-FFF2-40B4-BE49-F238E27FC236}">
                <a16:creationId xmlns:a16="http://schemas.microsoft.com/office/drawing/2014/main" id="{5FFEAC07-D515-40C8-ABB3-5F6ACF4AD5C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/>
          <a:stretch>
            <a:fillRect/>
          </a:stretch>
        </p:blipFill>
        <p:spPr>
          <a:xfrm>
            <a:off x="9901237" y="6311846"/>
            <a:ext cx="1681163" cy="382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84457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69C88-A635-4953-95FE-6B9C76821AAB}" type="datetime1">
              <a:rPr lang="da-DK" smtClean="0"/>
              <a:t>22-05-2026</a:t>
            </a:fld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/>
              <a:t>Forhandlingsfællesskabet/OK-18/dato</a:t>
            </a:r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737B"/>
                </a:solidFill>
              </a:defRPr>
            </a:lvl1pPr>
          </a:lstStyle>
          <a:p>
            <a:fld id="{EA22857E-AA09-4D00-9574-A0EFA0DC2A8C}" type="slidenum">
              <a:rPr lang="da-DK" smtClean="0"/>
              <a:pPr/>
              <a:t>‹nr.›</a:t>
            </a:fld>
            <a:endParaRPr lang="da-DK" dirty="0"/>
          </a:p>
        </p:txBody>
      </p:sp>
      <p:pic>
        <p:nvPicPr>
          <p:cNvPr id="11" name="Billede 10" descr="Et billede, der indeholder tekst, Font/skrifttype, logo, Grafik&#10;&#10;Indhold genereret af kunstig intelligens kan være forkert.">
            <a:extLst>
              <a:ext uri="{FF2B5EF4-FFF2-40B4-BE49-F238E27FC236}">
                <a16:creationId xmlns:a16="http://schemas.microsoft.com/office/drawing/2014/main" id="{BA8A23E2-9D79-D3D2-CC4F-FB88AFA30B8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06" y="153930"/>
            <a:ext cx="2687782" cy="1936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70286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71463" indent="-271463">
              <a:buClr>
                <a:srgbClr val="EC2A20"/>
              </a:buClr>
              <a:buSzPct val="130000"/>
              <a:defRPr/>
            </a:lvl1pPr>
            <a:lvl2pPr marL="625475" indent="-273050">
              <a:buClr>
                <a:srgbClr val="00737B"/>
              </a:buClr>
              <a:buSzPct val="120000"/>
              <a:buFont typeface="Wingdings" panose="05000000000000000000" pitchFamily="2" charset="2"/>
              <a:buChar char="§"/>
              <a:defRPr/>
            </a:lvl2pPr>
            <a:lvl3pPr marL="1162050" indent="-247650">
              <a:buClr>
                <a:srgbClr val="EC2A20"/>
              </a:buClr>
              <a:buSzPct val="90000"/>
              <a:buFont typeface="Wingdings" panose="05000000000000000000" pitchFamily="2" charset="2"/>
              <a:buChar char="v"/>
              <a:defRPr/>
            </a:lvl3pPr>
          </a:lstStyle>
          <a:p>
            <a:pPr lvl="0"/>
            <a:r>
              <a:rPr lang="da-DK" dirty="0"/>
              <a:t>Klik for at redigere teksttypografierne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B11EC-F167-46E2-A1DD-A8F0AB12CBA8}" type="datetime1">
              <a:rPr lang="da-DK" smtClean="0"/>
              <a:t>22-05-2026</a:t>
            </a:fld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/>
              <a:t>Forhandlingsfællesskabet/dato</a:t>
            </a:r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737B"/>
                </a:solidFill>
              </a:defRPr>
            </a:lvl1pPr>
          </a:lstStyle>
          <a:p>
            <a:fld id="{EA22857E-AA09-4D00-9574-A0EFA0DC2A8C}" type="slidenum">
              <a:rPr lang="da-DK" smtClean="0"/>
              <a:pPr/>
              <a:t>‹nr.›</a:t>
            </a:fld>
            <a:endParaRPr lang="da-DK" dirty="0"/>
          </a:p>
        </p:txBody>
      </p:sp>
      <p:pic>
        <p:nvPicPr>
          <p:cNvPr id="14" name="Billede 13" descr="Et billede, der indeholder Font/skrifttype, Grafik, logo, skærmbillede&#10;&#10;Indhold genereret af kunstig intelligens kan være forkert.">
            <a:extLst>
              <a:ext uri="{FF2B5EF4-FFF2-40B4-BE49-F238E27FC236}">
                <a16:creationId xmlns:a16="http://schemas.microsoft.com/office/drawing/2014/main" id="{0F20B615-3754-478D-5EE1-3A1041CADA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0945" y="90168"/>
            <a:ext cx="1354018" cy="799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60309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1716D-C78A-44DA-BB33-5EA46CFD17FA}" type="datetime1">
              <a:rPr lang="da-DK" smtClean="0"/>
              <a:t>22-05-2026</a:t>
            </a:fld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/>
              <a:t>Forhandlingsfællesskabet/OK-18/dato</a:t>
            </a:r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2857E-AA09-4D00-9574-A0EFA0DC2A8C}" type="slidenum">
              <a:rPr lang="da-DK" smtClean="0"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778303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.xml"/><Relationship Id="rId3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3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98.xml"/><Relationship Id="rId1" Type="http://schemas.openxmlformats.org/officeDocument/2006/relationships/slideLayout" Target="../slideLayouts/slideLayout97.xml"/><Relationship Id="rId6" Type="http://schemas.openxmlformats.org/officeDocument/2006/relationships/slideLayout" Target="../slideLayouts/slideLayout102.xml"/><Relationship Id="rId11" Type="http://schemas.openxmlformats.org/officeDocument/2006/relationships/slideLayout" Target="../slideLayouts/slideLayout107.xml"/><Relationship Id="rId5" Type="http://schemas.openxmlformats.org/officeDocument/2006/relationships/slideLayout" Target="../slideLayouts/slideLayout101.xml"/><Relationship Id="rId10" Type="http://schemas.openxmlformats.org/officeDocument/2006/relationships/slideLayout" Target="../slideLayouts/slideLayout106.xml"/><Relationship Id="rId4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5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5.xml"/><Relationship Id="rId3" Type="http://schemas.openxmlformats.org/officeDocument/2006/relationships/slideLayout" Target="../slideLayouts/slideLayout110.xml"/><Relationship Id="rId7" Type="http://schemas.openxmlformats.org/officeDocument/2006/relationships/slideLayout" Target="../slideLayouts/slideLayout114.xml"/><Relationship Id="rId12" Type="http://schemas.openxmlformats.org/officeDocument/2006/relationships/image" Target="../media/image1.emf"/><Relationship Id="rId2" Type="http://schemas.openxmlformats.org/officeDocument/2006/relationships/slideLayout" Target="../slideLayouts/slideLayout109.xml"/><Relationship Id="rId1" Type="http://schemas.openxmlformats.org/officeDocument/2006/relationships/slideLayout" Target="../slideLayouts/slideLayout108.xml"/><Relationship Id="rId6" Type="http://schemas.openxmlformats.org/officeDocument/2006/relationships/slideLayout" Target="../slideLayouts/slideLayout113.xml"/><Relationship Id="rId11" Type="http://schemas.openxmlformats.org/officeDocument/2006/relationships/oleObject" Target="../embeddings/oleObject7.bin"/><Relationship Id="rId5" Type="http://schemas.openxmlformats.org/officeDocument/2006/relationships/slideLayout" Target="../slideLayouts/slideLayout112.xml"/><Relationship Id="rId10" Type="http://schemas.openxmlformats.org/officeDocument/2006/relationships/tags" Target="../tags/tag93.xml"/><Relationship Id="rId4" Type="http://schemas.openxmlformats.org/officeDocument/2006/relationships/slideLayout" Target="../slideLayouts/slideLayout111.xml"/><Relationship Id="rId9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slideLayout" Target="../slideLayouts/slideLayout118.xml"/><Relationship Id="rId7" Type="http://schemas.openxmlformats.org/officeDocument/2006/relationships/tags" Target="../tags/tag102.xml"/><Relationship Id="rId2" Type="http://schemas.openxmlformats.org/officeDocument/2006/relationships/slideLayout" Target="../slideLayouts/slideLayout117.xml"/><Relationship Id="rId1" Type="http://schemas.openxmlformats.org/officeDocument/2006/relationships/slideLayout" Target="../slideLayouts/slideLayout116.xml"/><Relationship Id="rId6" Type="http://schemas.openxmlformats.org/officeDocument/2006/relationships/theme" Target="../theme/theme12.xml"/><Relationship Id="rId5" Type="http://schemas.openxmlformats.org/officeDocument/2006/relationships/slideLayout" Target="../slideLayouts/slideLayout120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119.xml"/><Relationship Id="rId9" Type="http://schemas.openxmlformats.org/officeDocument/2006/relationships/image" Target="../media/image1.emf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8.xml"/><Relationship Id="rId13" Type="http://schemas.openxmlformats.org/officeDocument/2006/relationships/slideLayout" Target="../slideLayouts/slideLayout133.xml"/><Relationship Id="rId18" Type="http://schemas.openxmlformats.org/officeDocument/2006/relationships/slideLayout" Target="../slideLayouts/slideLayout138.xml"/><Relationship Id="rId3" Type="http://schemas.openxmlformats.org/officeDocument/2006/relationships/slideLayout" Target="../slideLayouts/slideLayout123.xml"/><Relationship Id="rId21" Type="http://schemas.openxmlformats.org/officeDocument/2006/relationships/image" Target="../media/image30.jpg"/><Relationship Id="rId7" Type="http://schemas.openxmlformats.org/officeDocument/2006/relationships/slideLayout" Target="../slideLayouts/slideLayout127.xml"/><Relationship Id="rId12" Type="http://schemas.openxmlformats.org/officeDocument/2006/relationships/slideLayout" Target="../slideLayouts/slideLayout132.xml"/><Relationship Id="rId17" Type="http://schemas.openxmlformats.org/officeDocument/2006/relationships/slideLayout" Target="../slideLayouts/slideLayout137.xml"/><Relationship Id="rId2" Type="http://schemas.openxmlformats.org/officeDocument/2006/relationships/slideLayout" Target="../slideLayouts/slideLayout122.xml"/><Relationship Id="rId16" Type="http://schemas.openxmlformats.org/officeDocument/2006/relationships/slideLayout" Target="../slideLayouts/slideLayout136.xml"/><Relationship Id="rId20" Type="http://schemas.openxmlformats.org/officeDocument/2006/relationships/theme" Target="../theme/theme13.xml"/><Relationship Id="rId1" Type="http://schemas.openxmlformats.org/officeDocument/2006/relationships/slideLayout" Target="../slideLayouts/slideLayout121.xml"/><Relationship Id="rId6" Type="http://schemas.openxmlformats.org/officeDocument/2006/relationships/slideLayout" Target="../slideLayouts/slideLayout126.xml"/><Relationship Id="rId11" Type="http://schemas.openxmlformats.org/officeDocument/2006/relationships/slideLayout" Target="../slideLayouts/slideLayout131.xml"/><Relationship Id="rId5" Type="http://schemas.openxmlformats.org/officeDocument/2006/relationships/slideLayout" Target="../slideLayouts/slideLayout125.xml"/><Relationship Id="rId15" Type="http://schemas.openxmlformats.org/officeDocument/2006/relationships/slideLayout" Target="../slideLayouts/slideLayout135.xml"/><Relationship Id="rId10" Type="http://schemas.openxmlformats.org/officeDocument/2006/relationships/slideLayout" Target="../slideLayouts/slideLayout130.xml"/><Relationship Id="rId19" Type="http://schemas.openxmlformats.org/officeDocument/2006/relationships/slideLayout" Target="../slideLayouts/slideLayout139.xml"/><Relationship Id="rId4" Type="http://schemas.openxmlformats.org/officeDocument/2006/relationships/slideLayout" Target="../slideLayouts/slideLayout124.xml"/><Relationship Id="rId9" Type="http://schemas.openxmlformats.org/officeDocument/2006/relationships/slideLayout" Target="../slideLayouts/slideLayout129.xml"/><Relationship Id="rId14" Type="http://schemas.openxmlformats.org/officeDocument/2006/relationships/slideLayout" Target="../slideLayouts/slideLayout134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7.xml"/><Relationship Id="rId13" Type="http://schemas.openxmlformats.org/officeDocument/2006/relationships/slideLayout" Target="../slideLayouts/slideLayout152.xml"/><Relationship Id="rId18" Type="http://schemas.openxmlformats.org/officeDocument/2006/relationships/slideLayout" Target="../slideLayouts/slideLayout157.xml"/><Relationship Id="rId3" Type="http://schemas.openxmlformats.org/officeDocument/2006/relationships/slideLayout" Target="../slideLayouts/slideLayout142.xml"/><Relationship Id="rId7" Type="http://schemas.openxmlformats.org/officeDocument/2006/relationships/slideLayout" Target="../slideLayouts/slideLayout146.xml"/><Relationship Id="rId12" Type="http://schemas.openxmlformats.org/officeDocument/2006/relationships/slideLayout" Target="../slideLayouts/slideLayout151.xml"/><Relationship Id="rId17" Type="http://schemas.openxmlformats.org/officeDocument/2006/relationships/slideLayout" Target="../slideLayouts/slideLayout156.xml"/><Relationship Id="rId2" Type="http://schemas.openxmlformats.org/officeDocument/2006/relationships/slideLayout" Target="../slideLayouts/slideLayout141.xml"/><Relationship Id="rId16" Type="http://schemas.openxmlformats.org/officeDocument/2006/relationships/slideLayout" Target="../slideLayouts/slideLayout155.xml"/><Relationship Id="rId1" Type="http://schemas.openxmlformats.org/officeDocument/2006/relationships/slideLayout" Target="../slideLayouts/slideLayout140.xml"/><Relationship Id="rId6" Type="http://schemas.openxmlformats.org/officeDocument/2006/relationships/slideLayout" Target="../slideLayouts/slideLayout145.xml"/><Relationship Id="rId11" Type="http://schemas.openxmlformats.org/officeDocument/2006/relationships/slideLayout" Target="../slideLayouts/slideLayout150.xml"/><Relationship Id="rId5" Type="http://schemas.openxmlformats.org/officeDocument/2006/relationships/slideLayout" Target="../slideLayouts/slideLayout144.xml"/><Relationship Id="rId15" Type="http://schemas.openxmlformats.org/officeDocument/2006/relationships/slideLayout" Target="../slideLayouts/slideLayout154.xml"/><Relationship Id="rId10" Type="http://schemas.openxmlformats.org/officeDocument/2006/relationships/slideLayout" Target="../slideLayouts/slideLayout149.xml"/><Relationship Id="rId19" Type="http://schemas.openxmlformats.org/officeDocument/2006/relationships/theme" Target="../theme/theme14.xml"/><Relationship Id="rId4" Type="http://schemas.openxmlformats.org/officeDocument/2006/relationships/slideLayout" Target="../slideLayouts/slideLayout143.xml"/><Relationship Id="rId9" Type="http://schemas.openxmlformats.org/officeDocument/2006/relationships/slideLayout" Target="../slideLayouts/slideLayout148.xml"/><Relationship Id="rId14" Type="http://schemas.openxmlformats.org/officeDocument/2006/relationships/slideLayout" Target="../slideLayouts/slideLayout153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5.xml"/><Relationship Id="rId3" Type="http://schemas.openxmlformats.org/officeDocument/2006/relationships/slideLayout" Target="../slideLayouts/slideLayout160.xml"/><Relationship Id="rId7" Type="http://schemas.openxmlformats.org/officeDocument/2006/relationships/slideLayout" Target="../slideLayouts/slideLayout164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9.xml"/><Relationship Id="rId1" Type="http://schemas.openxmlformats.org/officeDocument/2006/relationships/slideLayout" Target="../slideLayouts/slideLayout158.xml"/><Relationship Id="rId6" Type="http://schemas.openxmlformats.org/officeDocument/2006/relationships/slideLayout" Target="../slideLayouts/slideLayout163.xml"/><Relationship Id="rId11" Type="http://schemas.openxmlformats.org/officeDocument/2006/relationships/slideLayout" Target="../slideLayouts/slideLayout168.xml"/><Relationship Id="rId5" Type="http://schemas.openxmlformats.org/officeDocument/2006/relationships/slideLayout" Target="../slideLayouts/slideLayout162.xml"/><Relationship Id="rId10" Type="http://schemas.openxmlformats.org/officeDocument/2006/relationships/slideLayout" Target="../slideLayouts/slideLayout167.xml"/><Relationship Id="rId4" Type="http://schemas.openxmlformats.org/officeDocument/2006/relationships/slideLayout" Target="../slideLayouts/slideLayout161.xml"/><Relationship Id="rId9" Type="http://schemas.openxmlformats.org/officeDocument/2006/relationships/slideLayout" Target="../slideLayouts/slideLayout16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slideLayout" Target="../slideLayouts/slideLayout14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1.emf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image" Target="../media/image1.emf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oleObject" Target="../embeddings/oleObject7.bin"/><Relationship Id="rId5" Type="http://schemas.openxmlformats.org/officeDocument/2006/relationships/slideLayout" Target="../slideLayouts/slideLayout21.xml"/><Relationship Id="rId10" Type="http://schemas.openxmlformats.org/officeDocument/2006/relationships/tags" Target="../tags/tag7.xml"/><Relationship Id="rId4" Type="http://schemas.openxmlformats.org/officeDocument/2006/relationships/slideLayout" Target="../slideLayouts/slideLayout20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18" Type="http://schemas.openxmlformats.org/officeDocument/2006/relationships/image" Target="../media/image1.emf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oleObject" Target="../embeddings/oleObject1.bin"/><Relationship Id="rId2" Type="http://schemas.openxmlformats.org/officeDocument/2006/relationships/slideLayout" Target="../slideLayouts/slideLayout26.xml"/><Relationship Id="rId16" Type="http://schemas.openxmlformats.org/officeDocument/2006/relationships/tags" Target="../tags/tag1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34.xml"/><Relationship Id="rId19" Type="http://schemas.openxmlformats.org/officeDocument/2006/relationships/image" Target="../media/image9.png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/Relationships>
</file>

<file path=ppt/slideMasters/_rels/slideMaster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51.xml"/><Relationship Id="rId18" Type="http://schemas.openxmlformats.org/officeDocument/2006/relationships/slideLayout" Target="../slideLayouts/slideLayout56.xml"/><Relationship Id="rId26" Type="http://schemas.openxmlformats.org/officeDocument/2006/relationships/slideLayout" Target="../slideLayouts/slideLayout64.xml"/><Relationship Id="rId39" Type="http://schemas.openxmlformats.org/officeDocument/2006/relationships/image" Target="../media/image1.emf"/><Relationship Id="rId21" Type="http://schemas.openxmlformats.org/officeDocument/2006/relationships/slideLayout" Target="../slideLayouts/slideLayout59.xml"/><Relationship Id="rId34" Type="http://schemas.openxmlformats.org/officeDocument/2006/relationships/slideLayout" Target="../slideLayouts/slideLayout72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17" Type="http://schemas.openxmlformats.org/officeDocument/2006/relationships/slideLayout" Target="../slideLayouts/slideLayout55.xml"/><Relationship Id="rId25" Type="http://schemas.openxmlformats.org/officeDocument/2006/relationships/slideLayout" Target="../slideLayouts/slideLayout63.xml"/><Relationship Id="rId33" Type="http://schemas.openxmlformats.org/officeDocument/2006/relationships/slideLayout" Target="../slideLayouts/slideLayout71.xml"/><Relationship Id="rId38" Type="http://schemas.openxmlformats.org/officeDocument/2006/relationships/oleObject" Target="../embeddings/oleObject1.bin"/><Relationship Id="rId2" Type="http://schemas.openxmlformats.org/officeDocument/2006/relationships/slideLayout" Target="../slideLayouts/slideLayout40.xml"/><Relationship Id="rId16" Type="http://schemas.openxmlformats.org/officeDocument/2006/relationships/slideLayout" Target="../slideLayouts/slideLayout54.xml"/><Relationship Id="rId20" Type="http://schemas.openxmlformats.org/officeDocument/2006/relationships/slideLayout" Target="../slideLayouts/slideLayout58.xml"/><Relationship Id="rId29" Type="http://schemas.openxmlformats.org/officeDocument/2006/relationships/slideLayout" Target="../slideLayouts/slideLayout67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24" Type="http://schemas.openxmlformats.org/officeDocument/2006/relationships/slideLayout" Target="../slideLayouts/slideLayout62.xml"/><Relationship Id="rId32" Type="http://schemas.openxmlformats.org/officeDocument/2006/relationships/slideLayout" Target="../slideLayouts/slideLayout70.xml"/><Relationship Id="rId37" Type="http://schemas.openxmlformats.org/officeDocument/2006/relationships/tags" Target="../tags/tag31.xml"/><Relationship Id="rId40" Type="http://schemas.openxmlformats.org/officeDocument/2006/relationships/image" Target="../media/image9.png"/><Relationship Id="rId5" Type="http://schemas.openxmlformats.org/officeDocument/2006/relationships/slideLayout" Target="../slideLayouts/slideLayout43.xml"/><Relationship Id="rId15" Type="http://schemas.openxmlformats.org/officeDocument/2006/relationships/slideLayout" Target="../slideLayouts/slideLayout53.xml"/><Relationship Id="rId23" Type="http://schemas.openxmlformats.org/officeDocument/2006/relationships/slideLayout" Target="../slideLayouts/slideLayout61.xml"/><Relationship Id="rId28" Type="http://schemas.openxmlformats.org/officeDocument/2006/relationships/slideLayout" Target="../slideLayouts/slideLayout66.xml"/><Relationship Id="rId36" Type="http://schemas.openxmlformats.org/officeDocument/2006/relationships/theme" Target="../theme/theme5.xml"/><Relationship Id="rId10" Type="http://schemas.openxmlformats.org/officeDocument/2006/relationships/slideLayout" Target="../slideLayouts/slideLayout48.xml"/><Relationship Id="rId19" Type="http://schemas.openxmlformats.org/officeDocument/2006/relationships/slideLayout" Target="../slideLayouts/slideLayout57.xml"/><Relationship Id="rId31" Type="http://schemas.openxmlformats.org/officeDocument/2006/relationships/slideLayout" Target="../slideLayouts/slideLayout69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52.xml"/><Relationship Id="rId22" Type="http://schemas.openxmlformats.org/officeDocument/2006/relationships/slideLayout" Target="../slideLayouts/slideLayout60.xml"/><Relationship Id="rId27" Type="http://schemas.openxmlformats.org/officeDocument/2006/relationships/slideLayout" Target="../slideLayouts/slideLayout65.xml"/><Relationship Id="rId30" Type="http://schemas.openxmlformats.org/officeDocument/2006/relationships/slideLayout" Target="../slideLayouts/slideLayout68.xml"/><Relationship Id="rId35" Type="http://schemas.openxmlformats.org/officeDocument/2006/relationships/slideLayout" Target="../slideLayouts/slideLayout73.xml"/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slideLayout" Target="../slideLayouts/slideLayout76.xml"/><Relationship Id="rId7" Type="http://schemas.openxmlformats.org/officeDocument/2006/relationships/oleObject" Target="../embeddings/oleObject19.bin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tags" Target="../tags/tag67.xml"/><Relationship Id="rId5" Type="http://schemas.openxmlformats.org/officeDocument/2006/relationships/theme" Target="../theme/theme6.xml"/><Relationship Id="rId4" Type="http://schemas.openxmlformats.org/officeDocument/2006/relationships/slideLayout" Target="../slideLayouts/slideLayout77.xml"/><Relationship Id="rId9" Type="http://schemas.openxmlformats.org/officeDocument/2006/relationships/image" Target="../media/image2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oleObject" Target="../embeddings/oleObject7.bin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tags" Target="../tags/tag72.xml"/><Relationship Id="rId5" Type="http://schemas.openxmlformats.org/officeDocument/2006/relationships/slideLayout" Target="../slideLayouts/slideLayout82.xml"/><Relationship Id="rId10" Type="http://schemas.openxmlformats.org/officeDocument/2006/relationships/theme" Target="../theme/theme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slideLayout" Target="../slideLayouts/slideLayout89.xml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88.xml"/><Relationship Id="rId1" Type="http://schemas.openxmlformats.org/officeDocument/2006/relationships/slideLayout" Target="../slideLayouts/slideLayout87.xml"/><Relationship Id="rId6" Type="http://schemas.openxmlformats.org/officeDocument/2006/relationships/tags" Target="../tags/tag82.xml"/><Relationship Id="rId5" Type="http://schemas.openxmlformats.org/officeDocument/2006/relationships/theme" Target="../theme/theme8.xml"/><Relationship Id="rId4" Type="http://schemas.openxmlformats.org/officeDocument/2006/relationships/slideLayout" Target="../slideLayouts/slideLayout90.xml"/><Relationship Id="rId9" Type="http://schemas.openxmlformats.org/officeDocument/2006/relationships/image" Target="../media/image2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tags" Target="../tags/tag87.xml"/><Relationship Id="rId3" Type="http://schemas.openxmlformats.org/officeDocument/2006/relationships/slideLayout" Target="../slideLayouts/slideLayout93.xml"/><Relationship Id="rId7" Type="http://schemas.openxmlformats.org/officeDocument/2006/relationships/theme" Target="../theme/theme9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95.xml"/><Relationship Id="rId10" Type="http://schemas.openxmlformats.org/officeDocument/2006/relationships/image" Target="../media/image1.emf"/><Relationship Id="rId4" Type="http://schemas.openxmlformats.org/officeDocument/2006/relationships/slideLayout" Target="../slideLayouts/slideLayout94.xml"/><Relationship Id="rId9" Type="http://schemas.openxmlformats.org/officeDocument/2006/relationships/oleObject" Target="../embeddings/oleObject1.bin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BD3FCA50-75F4-47CB-8895-E59CF2DDD6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513BF105-A10D-4925-915F-2C451A2E40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0C6909CD-8FA0-49CB-B0C8-784F0FF7C79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F3597D-D950-4968-A31E-1F0A8966E8BE}" type="datetime1">
              <a:rPr lang="da-DK" smtClean="0"/>
              <a:t>22-05-2026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5AE98CA8-CE34-4953-B8EB-9171A7D92D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4489F3A-4DCC-4B3A-AAED-4731DC0995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F1C15F-B3FA-4AB0-8D16-C156FEF94E5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49386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dirty="0"/>
              <a:t>Klik for at redigere i master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E7F986-A680-45A3-A92F-23F41C03C746}" type="datetime1">
              <a:rPr lang="da-DK" smtClean="0"/>
              <a:t>22-05-2026</a:t>
            </a:fld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a-DK" dirty="0"/>
              <a:t>Forhandlingsfællesskabet/OK-18/dato</a:t>
            </a:r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22857E-AA09-4D00-9574-A0EFA0DC2A8C}" type="slidenum">
              <a:rPr lang="da-DK" smtClean="0"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851580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4" r:id="rId1"/>
    <p:sldLayoutId id="2147483845" r:id="rId2"/>
    <p:sldLayoutId id="2147483846" r:id="rId3"/>
    <p:sldLayoutId id="2147483847" r:id="rId4"/>
    <p:sldLayoutId id="2147483848" r:id="rId5"/>
    <p:sldLayoutId id="2147483849" r:id="rId6"/>
    <p:sldLayoutId id="2147483850" r:id="rId7"/>
    <p:sldLayoutId id="2147483851" r:id="rId8"/>
    <p:sldLayoutId id="2147483852" r:id="rId9"/>
    <p:sldLayoutId id="2147483853" r:id="rId10"/>
    <p:sldLayoutId id="2147483854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kt 11" hidden="1"/>
          <p:cNvGraphicFramePr>
            <a:graphicFrameLocks noChangeAspect="1"/>
          </p:cNvGraphicFramePr>
          <p:nvPr userDrawn="1">
            <p:custDataLst>
              <p:tags r:id="rId10"/>
            </p:custDataLst>
            <p:extLst>
              <p:ext uri="{D42A27DB-BD31-4B8C-83A1-F6EECF244321}">
                <p14:modId xmlns:p14="http://schemas.microsoft.com/office/powerpoint/2010/main" val="44062622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1" imgW="415" imgH="416" progId="TCLayout.ActiveDocument.1">
                  <p:embed/>
                </p:oleObj>
              </mc:Choice>
              <mc:Fallback>
                <p:oleObj name="think-cell Slide" r:id="rId11" imgW="415" imgH="416" progId="TCLayout.ActiveDocument.1">
                  <p:embed/>
                  <p:pic>
                    <p:nvPicPr>
                      <p:cNvPr id="12" name="Objekt 11" hidden="1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07824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6" r:id="rId1"/>
    <p:sldLayoutId id="2147483857" r:id="rId2"/>
    <p:sldLayoutId id="2147483858" r:id="rId3"/>
    <p:sldLayoutId id="2147483859" r:id="rId4"/>
    <p:sldLayoutId id="2147483860" r:id="rId5"/>
    <p:sldLayoutId id="2147483861" r:id="rId6"/>
    <p:sldLayoutId id="2147483862" r:id="rId7"/>
    <p:sldLayoutId id="2147483863" r:id="rId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/>
          <p:cNvGraphicFramePr>
            <a:graphicFrameLocks noChangeAspect="1"/>
          </p:cNvGraphicFramePr>
          <p:nvPr userDrawn="1">
            <p:custDataLst>
              <p:tags r:id="rId7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8" imgW="415" imgH="416" progId="TCLayout.ActiveDocument.1">
                  <p:embed/>
                </p:oleObj>
              </mc:Choice>
              <mc:Fallback>
                <p:oleObj name="think-cell Slide" r:id="rId8" imgW="415" imgH="416" progId="TCLayout.ActiveDocument.1">
                  <p:embed/>
                  <p:pic>
                    <p:nvPicPr>
                      <p:cNvPr id="8" name="Objekt 7" hidden="1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Billede 10" descr="Frb_logo_rgb.png"/>
          <p:cNvPicPr>
            <a:picLocks noChangeAspect="1"/>
          </p:cNvPicPr>
          <p:nvPr userDrawn="1"/>
        </p:nvPicPr>
        <p:blipFill>
          <a:blip r:embed="rId10" cstate="print"/>
          <a:stretch>
            <a:fillRect/>
          </a:stretch>
        </p:blipFill>
        <p:spPr>
          <a:xfrm>
            <a:off x="9901330" y="6311846"/>
            <a:ext cx="1681070" cy="38206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Pladsholder til diasnummer 5">
            <a:extLst>
              <a:ext uri="{FF2B5EF4-FFF2-40B4-BE49-F238E27FC236}">
                <a16:creationId xmlns:a16="http://schemas.microsoft.com/office/drawing/2014/main" id="{21530513-0227-4539-9F08-671141B7B549}"/>
              </a:ext>
            </a:extLst>
          </p:cNvPr>
          <p:cNvSpPr txBox="1">
            <a:spLocks/>
          </p:cNvSpPr>
          <p:nvPr userDrawn="1"/>
        </p:nvSpPr>
        <p:spPr>
          <a:xfrm>
            <a:off x="11568112" y="6356351"/>
            <a:ext cx="6247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a-DK"/>
            </a:defPPr>
            <a:lvl1pPr marL="0" algn="ctr" defTabSz="914400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C612010-DBA9-41BE-89EB-BEFE449F5C37}" type="slidenum">
              <a:rPr lang="da-DK" smtClean="0">
                <a:latin typeface="+mn-lt"/>
              </a:rPr>
              <a:pPr/>
              <a:t>‹nr.›</a:t>
            </a:fld>
            <a:endParaRPr lang="da-DK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50836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7" r:id="rId1"/>
    <p:sldLayoutId id="2147483868" r:id="rId2"/>
    <p:sldLayoutId id="2147483869" r:id="rId3"/>
    <p:sldLayoutId id="2147483870" r:id="rId4"/>
    <p:sldLayoutId id="2147483871" r:id="rId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da-DK"/>
            </a:p>
          </p:txBody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da-DK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da-DK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D421B92C-B696-4204-A65F-95ED1C8D2B6E}" type="datetime1">
              <a:rPr lang="da-DK" smtClean="0"/>
              <a:t>22-05-2026</a:t>
            </a:fld>
            <a:endParaRPr lang="da-DK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B120C884-657D-47A8-AFE3-E7B7EAA09FDE}" type="slidenum">
              <a:rPr lang="da-DK" smtClean="0"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205245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3" r:id="rId1"/>
    <p:sldLayoutId id="2147483874" r:id="rId2"/>
    <p:sldLayoutId id="2147483875" r:id="rId3"/>
    <p:sldLayoutId id="2147483876" r:id="rId4"/>
    <p:sldLayoutId id="2147483877" r:id="rId5"/>
    <p:sldLayoutId id="2147483878" r:id="rId6"/>
    <p:sldLayoutId id="2147483879" r:id="rId7"/>
    <p:sldLayoutId id="2147483880" r:id="rId8"/>
    <p:sldLayoutId id="2147483881" r:id="rId9"/>
    <p:sldLayoutId id="2147483882" r:id="rId10"/>
    <p:sldLayoutId id="2147483883" r:id="rId11"/>
    <p:sldLayoutId id="2147483884" r:id="rId12"/>
    <p:sldLayoutId id="2147483885" r:id="rId13"/>
    <p:sldLayoutId id="2147483886" r:id="rId14"/>
    <p:sldLayoutId id="2147483887" r:id="rId15"/>
    <p:sldLayoutId id="2147483888" r:id="rId16"/>
    <p:sldLayoutId id="2147483889" r:id="rId17"/>
    <p:sldLayoutId id="2147483890" r:id="rId18"/>
    <p:sldLayoutId id="2147483891" r:id="rId1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783654-83E7-4D76-8493-4CBFB9BFEC8B}" type="datetimeFigureOut">
              <a:rPr lang="da-DK" smtClean="0"/>
              <a:t>22-05-2026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E588FB-AF01-4D49-92C5-CA29CBB5F58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66093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3" r:id="rId1"/>
    <p:sldLayoutId id="2147483894" r:id="rId2"/>
    <p:sldLayoutId id="2147483895" r:id="rId3"/>
    <p:sldLayoutId id="2147483896" r:id="rId4"/>
    <p:sldLayoutId id="2147483897" r:id="rId5"/>
    <p:sldLayoutId id="2147483898" r:id="rId6"/>
    <p:sldLayoutId id="2147483899" r:id="rId7"/>
    <p:sldLayoutId id="2147483900" r:id="rId8"/>
    <p:sldLayoutId id="2147483901" r:id="rId9"/>
    <p:sldLayoutId id="2147483902" r:id="rId10"/>
    <p:sldLayoutId id="2147483903" r:id="rId11"/>
    <p:sldLayoutId id="2147483904" r:id="rId12"/>
    <p:sldLayoutId id="2147483907" r:id="rId13"/>
    <p:sldLayoutId id="2147483909" r:id="rId14"/>
    <p:sldLayoutId id="2147483910" r:id="rId15"/>
    <p:sldLayoutId id="2147483911" r:id="rId16"/>
    <p:sldLayoutId id="2147483912" r:id="rId17"/>
    <p:sldLayoutId id="2147483913" r:id="rId18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897395AC-BADA-D0AA-B949-7E918B0158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52B4BE9A-5BA0-72D6-661B-59A3C627CC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A1A2AE08-C8C1-40A4-9A6F-0DB1FA6E8E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37E6665-74A8-4A46-BA60-A5301466FEF5}" type="datetimeFigureOut">
              <a:rPr lang="da-DK" smtClean="0"/>
              <a:t>22-05-2026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E4C25150-3865-09BD-46C6-75EB6A2BA8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92907001-5DD8-6354-C468-CA086A4963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B1793A1-81D0-441A-BC3F-5B69426908D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03526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5" r:id="rId1"/>
    <p:sldLayoutId id="2147483916" r:id="rId2"/>
    <p:sldLayoutId id="2147483917" r:id="rId3"/>
    <p:sldLayoutId id="2147483918" r:id="rId4"/>
    <p:sldLayoutId id="2147483919" r:id="rId5"/>
    <p:sldLayoutId id="2147483920" r:id="rId6"/>
    <p:sldLayoutId id="2147483921" r:id="rId7"/>
    <p:sldLayoutId id="2147483922" r:id="rId8"/>
    <p:sldLayoutId id="2147483923" r:id="rId9"/>
    <p:sldLayoutId id="2147483924" r:id="rId10"/>
    <p:sldLayoutId id="214748392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/>
          <p:cNvGraphicFramePr>
            <a:graphicFrameLocks noChangeAspect="1"/>
          </p:cNvGraphicFramePr>
          <p:nvPr userDrawn="1">
            <p:custDataLst>
              <p:tags r:id="rId7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8" imgW="415" imgH="416" progId="TCLayout.ActiveDocument.1">
                  <p:embed/>
                </p:oleObj>
              </mc:Choice>
              <mc:Fallback>
                <p:oleObj name="think-cell Slide" r:id="rId8" imgW="415" imgH="416" progId="TCLayout.ActiveDocument.1">
                  <p:embed/>
                  <p:pic>
                    <p:nvPicPr>
                      <p:cNvPr id="8" name="Objekt 7" hidden="1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Billede 10" descr="Frb_logo_rgb.png"/>
          <p:cNvPicPr>
            <a:picLocks noChangeAspect="1"/>
          </p:cNvPicPr>
          <p:nvPr userDrawn="1"/>
        </p:nvPicPr>
        <p:blipFill>
          <a:blip r:embed="rId10" cstate="print"/>
          <a:stretch>
            <a:fillRect/>
          </a:stretch>
        </p:blipFill>
        <p:spPr>
          <a:xfrm>
            <a:off x="9901330" y="6311846"/>
            <a:ext cx="1681070" cy="38206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Pladsholder til diasnummer 5">
            <a:extLst>
              <a:ext uri="{FF2B5EF4-FFF2-40B4-BE49-F238E27FC236}">
                <a16:creationId xmlns:a16="http://schemas.microsoft.com/office/drawing/2014/main" id="{21530513-0227-4539-9F08-671141B7B549}"/>
              </a:ext>
            </a:extLst>
          </p:cNvPr>
          <p:cNvSpPr txBox="1">
            <a:spLocks/>
          </p:cNvSpPr>
          <p:nvPr userDrawn="1"/>
        </p:nvSpPr>
        <p:spPr>
          <a:xfrm>
            <a:off x="11568112" y="6356351"/>
            <a:ext cx="6247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a-DK"/>
            </a:defPPr>
            <a:lvl1pPr marL="0" algn="ctr" defTabSz="914400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C612010-DBA9-41BE-89EB-BEFE449F5C37}" type="slidenum">
              <a:rPr lang="da-DK" smtClean="0">
                <a:latin typeface="+mn-lt"/>
              </a:rPr>
              <a:pPr/>
              <a:t>‹nr.›</a:t>
            </a:fld>
            <a:endParaRPr lang="da-DK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90721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kt 11" hidden="1"/>
          <p:cNvGraphicFramePr>
            <a:graphicFrameLocks noChangeAspect="1"/>
          </p:cNvGraphicFramePr>
          <p:nvPr userDrawn="1">
            <p:custDataLst>
              <p:tags r:id="rId10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1" imgW="415" imgH="416" progId="TCLayout.ActiveDocument.1">
                  <p:embed/>
                </p:oleObj>
              </mc:Choice>
              <mc:Fallback>
                <p:oleObj name="think-cell Slide" r:id="rId11" imgW="415" imgH="416" progId="TCLayout.ActiveDocument.1">
                  <p:embed/>
                  <p:pic>
                    <p:nvPicPr>
                      <p:cNvPr id="12" name="Objekt 11" hidden="1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56972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/>
          <p:cNvGraphicFramePr>
            <a:graphicFrameLocks noChangeAspect="1"/>
          </p:cNvGraphicFramePr>
          <p:nvPr userDrawn="1">
            <p:custDataLst>
              <p:tags r:id="rId16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7" imgW="415" imgH="416" progId="TCLayout.ActiveDocument.1">
                  <p:embed/>
                </p:oleObj>
              </mc:Choice>
              <mc:Fallback>
                <p:oleObj name="think-cell Slide" r:id="rId17" imgW="415" imgH="416" progId="TCLayout.ActiveDocument.1">
                  <p:embed/>
                  <p:pic>
                    <p:nvPicPr>
                      <p:cNvPr id="8" name="Objekt 7" hidden="1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Billede 3">
            <a:extLst>
              <a:ext uri="{FF2B5EF4-FFF2-40B4-BE49-F238E27FC236}">
                <a16:creationId xmlns:a16="http://schemas.microsoft.com/office/drawing/2014/main" id="{D26D40B4-4FC3-497D-B9FA-0D8F00B619EB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9167" y="6254838"/>
            <a:ext cx="1966679" cy="451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208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  <p:sldLayoutId id="2147483751" r:id="rId13"/>
    <p:sldLayoutId id="2147483752" r:id="rId1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/>
          <p:cNvGraphicFramePr>
            <a:graphicFrameLocks noChangeAspect="1"/>
          </p:cNvGraphicFramePr>
          <p:nvPr userDrawn="1">
            <p:custDataLst>
              <p:tags r:id="rId37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8" imgW="415" imgH="416" progId="TCLayout.ActiveDocument.1">
                  <p:embed/>
                </p:oleObj>
              </mc:Choice>
              <mc:Fallback>
                <p:oleObj name="think-cell Slide" r:id="rId38" imgW="415" imgH="416" progId="TCLayout.ActiveDocument.1">
                  <p:embed/>
                  <p:pic>
                    <p:nvPicPr>
                      <p:cNvPr id="8" name="Objekt 7" hidden="1"/>
                      <p:cNvPicPr/>
                      <p:nvPr/>
                    </p:nvPicPr>
                    <p:blipFill>
                      <a:blip r:embed="rId3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Billede 3">
            <a:extLst>
              <a:ext uri="{FF2B5EF4-FFF2-40B4-BE49-F238E27FC236}">
                <a16:creationId xmlns:a16="http://schemas.microsoft.com/office/drawing/2014/main" id="{D26D40B4-4FC3-497D-B9FA-0D8F00B619EB}"/>
              </a:ext>
            </a:extLst>
          </p:cNvPr>
          <p:cNvPicPr>
            <a:picLocks noChangeAspect="1"/>
          </p:cNvPicPr>
          <p:nvPr userDrawn="1"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9167" y="6254838"/>
            <a:ext cx="1966679" cy="451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3491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  <p:sldLayoutId id="2147483767" r:id="rId12"/>
    <p:sldLayoutId id="2147483768" r:id="rId13"/>
    <p:sldLayoutId id="2147483769" r:id="rId14"/>
    <p:sldLayoutId id="2147483770" r:id="rId15"/>
    <p:sldLayoutId id="2147483771" r:id="rId16"/>
    <p:sldLayoutId id="2147483772" r:id="rId17"/>
    <p:sldLayoutId id="2147483773" r:id="rId18"/>
    <p:sldLayoutId id="2147483774" r:id="rId19"/>
    <p:sldLayoutId id="2147483775" r:id="rId20"/>
    <p:sldLayoutId id="2147483776" r:id="rId21"/>
    <p:sldLayoutId id="2147483777" r:id="rId22"/>
    <p:sldLayoutId id="2147483778" r:id="rId23"/>
    <p:sldLayoutId id="2147483779" r:id="rId24"/>
    <p:sldLayoutId id="2147483780" r:id="rId25"/>
    <p:sldLayoutId id="2147483781" r:id="rId26"/>
    <p:sldLayoutId id="2147483782" r:id="rId27"/>
    <p:sldLayoutId id="2147483783" r:id="rId28"/>
    <p:sldLayoutId id="2147483784" r:id="rId29"/>
    <p:sldLayoutId id="2147483785" r:id="rId30"/>
    <p:sldLayoutId id="2147483786" r:id="rId31"/>
    <p:sldLayoutId id="2147483787" r:id="rId32"/>
    <p:sldLayoutId id="2147483788" r:id="rId33"/>
    <p:sldLayoutId id="2147483789" r:id="rId34"/>
    <p:sldLayoutId id="2147483790" r:id="rId3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/>
          <p:cNvGraphicFramePr>
            <a:graphicFrameLocks noChangeAspect="1"/>
          </p:cNvGraphicFramePr>
          <p:nvPr userDrawn="1">
            <p:custDataLst>
              <p:tags r:id="rId6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7" imgW="415" imgH="416" progId="TCLayout.ActiveDocument.1">
                  <p:embed/>
                </p:oleObj>
              </mc:Choice>
              <mc:Fallback>
                <p:oleObj name="think-cell Slide" r:id="rId7" imgW="415" imgH="416" progId="TCLayout.ActiveDocument.1">
                  <p:embed/>
                  <p:pic>
                    <p:nvPicPr>
                      <p:cNvPr id="8" name="Objekt 7" hidden="1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Billede 10" descr="Frb_logo_rgb.png"/>
          <p:cNvPicPr>
            <a:picLocks noChangeAspect="1"/>
          </p:cNvPicPr>
          <p:nvPr userDrawn="1"/>
        </p:nvPicPr>
        <p:blipFill>
          <a:blip r:embed="rId9" cstate="print"/>
          <a:stretch>
            <a:fillRect/>
          </a:stretch>
        </p:blipFill>
        <p:spPr>
          <a:xfrm>
            <a:off x="9901330" y="6311846"/>
            <a:ext cx="1681070" cy="38206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Pladsholder til diasnummer 5">
            <a:extLst>
              <a:ext uri="{FF2B5EF4-FFF2-40B4-BE49-F238E27FC236}">
                <a16:creationId xmlns:a16="http://schemas.microsoft.com/office/drawing/2014/main" id="{21530513-0227-4539-9F08-671141B7B549}"/>
              </a:ext>
            </a:extLst>
          </p:cNvPr>
          <p:cNvSpPr txBox="1">
            <a:spLocks/>
          </p:cNvSpPr>
          <p:nvPr userDrawn="1"/>
        </p:nvSpPr>
        <p:spPr>
          <a:xfrm>
            <a:off x="11568112" y="6356351"/>
            <a:ext cx="6247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a-DK"/>
            </a:defPPr>
            <a:lvl1pPr marL="0" algn="ctr" defTabSz="914400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C612010-DBA9-41BE-89EB-BEFE449F5C37}" type="slidenum">
              <a:rPr lang="da-DK" smtClean="0">
                <a:latin typeface="+mn-lt"/>
              </a:rPr>
              <a:pPr/>
              <a:t>‹nr.›</a:t>
            </a:fld>
            <a:endParaRPr lang="da-DK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31764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  <p:sldLayoutId id="2147483795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kt 11" hidden="1"/>
          <p:cNvGraphicFramePr>
            <a:graphicFrameLocks noChangeAspect="1"/>
          </p:cNvGraphicFramePr>
          <p:nvPr userDrawn="1">
            <p:custDataLst>
              <p:tags r:id="rId11"/>
            </p:custDataLst>
            <p:extLst>
              <p:ext uri="{D42A27DB-BD31-4B8C-83A1-F6EECF244321}">
                <p14:modId xmlns:p14="http://schemas.microsoft.com/office/powerpoint/2010/main" val="44062622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2" imgW="415" imgH="416" progId="TCLayout.ActiveDocument.1">
                  <p:embed/>
                </p:oleObj>
              </mc:Choice>
              <mc:Fallback>
                <p:oleObj name="think-cell Slide" r:id="rId12" imgW="415" imgH="416" progId="TCLayout.ActiveDocument.1">
                  <p:embed/>
                  <p:pic>
                    <p:nvPicPr>
                      <p:cNvPr id="12" name="Objekt 11" hidden="1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43886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  <p:sldLayoutId id="2147483800" r:id="rId4"/>
    <p:sldLayoutId id="2147483801" r:id="rId5"/>
    <p:sldLayoutId id="2147483802" r:id="rId6"/>
    <p:sldLayoutId id="2147483803" r:id="rId7"/>
    <p:sldLayoutId id="2147483804" r:id="rId8"/>
    <p:sldLayoutId id="2147483805" r:id="rId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/>
          <p:cNvGraphicFramePr>
            <a:graphicFrameLocks noChangeAspect="1"/>
          </p:cNvGraphicFramePr>
          <p:nvPr userDrawn="1">
            <p:custDataLst>
              <p:tags r:id="rId6"/>
            </p:custDataLst>
            <p:extLst>
              <p:ext uri="{D42A27DB-BD31-4B8C-83A1-F6EECF244321}">
                <p14:modId xmlns:p14="http://schemas.microsoft.com/office/powerpoint/2010/main" val="199147697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7" imgW="415" imgH="416" progId="TCLayout.ActiveDocument.1">
                  <p:embed/>
                </p:oleObj>
              </mc:Choice>
              <mc:Fallback>
                <p:oleObj name="think-cell Slide" r:id="rId7" imgW="415" imgH="416" progId="TCLayout.ActiveDocument.1">
                  <p:embed/>
                  <p:pic>
                    <p:nvPicPr>
                      <p:cNvPr id="8" name="Objekt 7" hidden="1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Billede 10" descr="Frb_logo_rgb.png"/>
          <p:cNvPicPr>
            <a:picLocks noChangeAspect="1"/>
          </p:cNvPicPr>
          <p:nvPr userDrawn="1"/>
        </p:nvPicPr>
        <p:blipFill>
          <a:blip r:embed="rId9" cstate="print"/>
          <a:stretch>
            <a:fillRect/>
          </a:stretch>
        </p:blipFill>
        <p:spPr>
          <a:xfrm>
            <a:off x="9901330" y="6311846"/>
            <a:ext cx="1681070" cy="38206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Pladsholder til diasnummer 5">
            <a:extLst>
              <a:ext uri="{FF2B5EF4-FFF2-40B4-BE49-F238E27FC236}">
                <a16:creationId xmlns:a16="http://schemas.microsoft.com/office/drawing/2014/main" id="{21530513-0227-4539-9F08-671141B7B549}"/>
              </a:ext>
            </a:extLst>
          </p:cNvPr>
          <p:cNvSpPr txBox="1">
            <a:spLocks/>
          </p:cNvSpPr>
          <p:nvPr userDrawn="1"/>
        </p:nvSpPr>
        <p:spPr>
          <a:xfrm>
            <a:off x="11568112" y="6356351"/>
            <a:ext cx="6247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a-DK"/>
            </a:defPPr>
            <a:lvl1pPr marL="0" algn="ctr" defTabSz="914400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C612010-DBA9-41BE-89EB-BEFE449F5C37}" type="slidenum">
              <a:rPr lang="da-DK" smtClean="0">
                <a:latin typeface="+mn-lt"/>
              </a:rPr>
              <a:pPr/>
              <a:t>‹nr.›</a:t>
            </a:fld>
            <a:endParaRPr lang="da-DK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6875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7" r:id="rId1"/>
    <p:sldLayoutId id="2147483808" r:id="rId2"/>
    <p:sldLayoutId id="2147483809" r:id="rId3"/>
    <p:sldLayoutId id="2147483810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/>
          <p:cNvGraphicFramePr>
            <a:graphicFrameLocks noChangeAspect="1"/>
          </p:cNvGraphicFramePr>
          <p:nvPr userDrawn="1">
            <p:custDataLst>
              <p:tags r:id="rId8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9" imgW="415" imgH="416" progId="TCLayout.ActiveDocument.1">
                  <p:embed/>
                </p:oleObj>
              </mc:Choice>
              <mc:Fallback>
                <p:oleObj name="think-cell Slide" r:id="rId9" imgW="415" imgH="416" progId="TCLayout.ActiveDocument.1">
                  <p:embed/>
                  <p:pic>
                    <p:nvPicPr>
                      <p:cNvPr id="8" name="Objekt 7" hidden="1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Billede 10" descr="Frb_logo_rgb.png"/>
          <p:cNvPicPr>
            <a:picLocks noChangeAspect="1"/>
          </p:cNvPicPr>
          <p:nvPr userDrawn="1"/>
        </p:nvPicPr>
        <p:blipFill>
          <a:blip r:embed="rId11" cstate="print"/>
          <a:stretch>
            <a:fillRect/>
          </a:stretch>
        </p:blipFill>
        <p:spPr>
          <a:xfrm>
            <a:off x="9901330" y="6311846"/>
            <a:ext cx="1681070" cy="38206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Pladsholder til diasnummer 5">
            <a:extLst>
              <a:ext uri="{FF2B5EF4-FFF2-40B4-BE49-F238E27FC236}">
                <a16:creationId xmlns:a16="http://schemas.microsoft.com/office/drawing/2014/main" id="{21530513-0227-4539-9F08-671141B7B549}"/>
              </a:ext>
            </a:extLst>
          </p:cNvPr>
          <p:cNvSpPr txBox="1">
            <a:spLocks/>
          </p:cNvSpPr>
          <p:nvPr userDrawn="1"/>
        </p:nvSpPr>
        <p:spPr>
          <a:xfrm>
            <a:off x="11568112" y="6356351"/>
            <a:ext cx="6247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a-DK"/>
            </a:defPPr>
            <a:lvl1pPr marL="0" algn="ctr" defTabSz="914400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C612010-DBA9-41BE-89EB-BEFE449F5C37}" type="slidenum">
              <a:rPr lang="da-DK" smtClean="0">
                <a:latin typeface="+mn-lt"/>
              </a:rPr>
              <a:pPr/>
              <a:t>‹nr.›</a:t>
            </a:fld>
            <a:endParaRPr lang="da-DK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936885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2" r:id="rId1"/>
    <p:sldLayoutId id="2147483813" r:id="rId2"/>
    <p:sldLayoutId id="2147483814" r:id="rId3"/>
    <p:sldLayoutId id="2147483815" r:id="rId4"/>
    <p:sldLayoutId id="2147483816" r:id="rId5"/>
    <p:sldLayoutId id="2147483817" r:id="rId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.docx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9.xml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6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6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9.xml"/><Relationship Id="rId4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9.xml"/><Relationship Id="rId4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5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9.xml"/><Relationship Id="rId4" Type="http://schemas.openxmlformats.org/officeDocument/2006/relationships/image" Target="../media/image45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38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29.jpe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8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30.jpg"/><Relationship Id="rId9" Type="http://schemas.microsoft.com/office/2007/relationships/diagramDrawing" Target="../diagrams/drawing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3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9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3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3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38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47.JP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39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54.JP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39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139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139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8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7.xml"/><Relationship Id="rId6" Type="http://schemas.openxmlformats.org/officeDocument/2006/relationships/image" Target="../media/image59.jpg"/><Relationship Id="rId5" Type="http://schemas.openxmlformats.org/officeDocument/2006/relationships/image" Target="../media/image58.jpg"/><Relationship Id="rId4" Type="http://schemas.openxmlformats.org/officeDocument/2006/relationships/image" Target="../media/image57.jp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0" name="Rectangle 39">
            <a:extLst>
              <a:ext uri="{FF2B5EF4-FFF2-40B4-BE49-F238E27FC236}">
                <a16:creationId xmlns:a16="http://schemas.microsoft.com/office/drawing/2014/main" id="{0B3B9DBC-97CC-4A18-B4A6-66E2402922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F4492644-1D84-449E-94E4-5FC5C873D3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048" y="227"/>
            <a:ext cx="12188952" cy="455189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BBABABA-6CDF-45F0-9A4B-1FAA4462A3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5342" y="637953"/>
            <a:ext cx="8272458" cy="3189507"/>
          </a:xfrm>
        </p:spPr>
        <p:txBody>
          <a:bodyPr>
            <a:normAutofit/>
          </a:bodyPr>
          <a:lstStyle/>
          <a:p>
            <a:pPr algn="l"/>
            <a:r>
              <a:rPr lang="da-DK" sz="8000" dirty="0">
                <a:solidFill>
                  <a:srgbClr val="FFFFFF"/>
                </a:solidFill>
              </a:rPr>
              <a:t>TR-møde Frederiksberg</a:t>
            </a:r>
          </a:p>
        </p:txBody>
      </p:sp>
      <p:sp>
        <p:nvSpPr>
          <p:cNvPr id="44" name="Freeform 6">
            <a:extLst>
              <a:ext uri="{FF2B5EF4-FFF2-40B4-BE49-F238E27FC236}">
                <a16:creationId xmlns:a16="http://schemas.microsoft.com/office/drawing/2014/main" id="{94EE1A74-DEBF-434E-8B5E-7AB296ECBE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8727747" y="4208147"/>
            <a:ext cx="339126" cy="1938528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" name="Freeform 7">
            <a:extLst>
              <a:ext uri="{FF2B5EF4-FFF2-40B4-BE49-F238E27FC236}">
                <a16:creationId xmlns:a16="http://schemas.microsoft.com/office/drawing/2014/main" id="{8C7C4D4B-92D9-4FA4-A294-749E8574FF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8728739" y="4098333"/>
            <a:ext cx="201857" cy="1874520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" name="Rectangle 8">
            <a:extLst>
              <a:ext uri="{FF2B5EF4-FFF2-40B4-BE49-F238E27FC236}">
                <a16:creationId xmlns:a16="http://schemas.microsoft.com/office/drawing/2014/main" id="{BADA3358-2A3F-41B0-A458-6FD1DB3AF9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3048" y="4098334"/>
            <a:ext cx="8933019" cy="177393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CE5BF6C3-7E5F-4F97-A443-E94353FEDA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5342" y="4377268"/>
            <a:ext cx="7970903" cy="1280582"/>
          </a:xfrm>
        </p:spPr>
        <p:txBody>
          <a:bodyPr anchor="t">
            <a:normAutofit/>
          </a:bodyPr>
          <a:lstStyle/>
          <a:p>
            <a:pPr algn="l"/>
            <a:r>
              <a:rPr lang="da-DK" sz="3200" dirty="0">
                <a:solidFill>
                  <a:srgbClr val="FEFFFF"/>
                </a:solidFill>
              </a:rPr>
              <a:t>Onsdag 13/5 2026</a:t>
            </a:r>
          </a:p>
        </p:txBody>
      </p:sp>
      <p:sp>
        <p:nvSpPr>
          <p:cNvPr id="50" name="Rectangle 8">
            <a:extLst>
              <a:ext uri="{FF2B5EF4-FFF2-40B4-BE49-F238E27FC236}">
                <a16:creationId xmlns:a16="http://schemas.microsoft.com/office/drawing/2014/main" id="{E4737216-37B2-43AD-AB08-05BFCCEFC9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9066873" y="4377267"/>
            <a:ext cx="3122079" cy="177393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9488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9462324-7EF1-4F62-ACD5-67B4575385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Maj</a:t>
            </a:r>
            <a:b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“</a:t>
            </a:r>
            <a:r>
              <a:rPr lang="en-US" sz="4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Nyt</a:t>
            </a:r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fra</a:t>
            </a:r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TR I LFS”</a:t>
            </a:r>
          </a:p>
        </p:txBody>
      </p:sp>
      <p:graphicFrame>
        <p:nvGraphicFramePr>
          <p:cNvPr id="3" name="Objekt 2">
            <a:extLst>
              <a:ext uri="{FF2B5EF4-FFF2-40B4-BE49-F238E27FC236}">
                <a16:creationId xmlns:a16="http://schemas.microsoft.com/office/drawing/2014/main" id="{4313B7BC-4FDB-340F-1BF8-20FBF05AC7A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90677660"/>
              </p:ext>
            </p:extLst>
          </p:nvPr>
        </p:nvGraphicFramePr>
        <p:xfrm>
          <a:off x="4456109" y="719716"/>
          <a:ext cx="7278688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3" imgW="10666505" imgH="7939603" progId="Word.Document.12">
                  <p:embed/>
                </p:oleObj>
              </mc:Choice>
              <mc:Fallback>
                <p:oleObj name="Document" r:id="rId3" imgW="10666505" imgH="7939603" progId="Word.Document.12">
                  <p:embed/>
                  <p:pic>
                    <p:nvPicPr>
                      <p:cNvPr id="3" name="Objekt 2">
                        <a:extLst>
                          <a:ext uri="{FF2B5EF4-FFF2-40B4-BE49-F238E27FC236}">
                            <a16:creationId xmlns:a16="http://schemas.microsoft.com/office/drawing/2014/main" id="{4313B7BC-4FDB-340F-1BF8-20FBF05AC7A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456109" y="719716"/>
                        <a:ext cx="7278688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892805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1BDD2821-466F-F734-75EC-B9AADAF384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0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2427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FEF085B8-A2C0-4A6F-B663-CCC56F3CD3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Freeform 13">
            <a:extLst>
              <a:ext uri="{FF2B5EF4-FFF2-40B4-BE49-F238E27FC236}">
                <a16:creationId xmlns:a16="http://schemas.microsoft.com/office/drawing/2014/main" id="{2658F6D6-96E0-421A-96D6-3DF4040085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786754" cy="6858000"/>
          </a:xfrm>
          <a:custGeom>
            <a:avLst/>
            <a:gdLst>
              <a:gd name="connsiteX0" fmla="*/ 0 w 11786754"/>
              <a:gd name="connsiteY0" fmla="*/ 0 h 6858000"/>
              <a:gd name="connsiteX1" fmla="*/ 8610600 w 11786754"/>
              <a:gd name="connsiteY1" fmla="*/ 0 h 6858000"/>
              <a:gd name="connsiteX2" fmla="*/ 11786754 w 11786754"/>
              <a:gd name="connsiteY2" fmla="*/ 6858000 h 6858000"/>
              <a:gd name="connsiteX3" fmla="*/ 0 w 1178675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86754" h="6858000">
                <a:moveTo>
                  <a:pt x="0" y="0"/>
                </a:moveTo>
                <a:lnTo>
                  <a:pt x="8610600" y="0"/>
                </a:lnTo>
                <a:lnTo>
                  <a:pt x="1178675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Freeform 11">
            <a:extLst>
              <a:ext uri="{FF2B5EF4-FFF2-40B4-BE49-F238E27FC236}">
                <a16:creationId xmlns:a16="http://schemas.microsoft.com/office/drawing/2014/main" id="{3CF62545-93A0-4FD5-9B48-48DCA794CB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581400" cy="6858000"/>
          </a:xfrm>
          <a:custGeom>
            <a:avLst/>
            <a:gdLst>
              <a:gd name="connsiteX0" fmla="*/ 0 w 3581400"/>
              <a:gd name="connsiteY0" fmla="*/ 0 h 6858000"/>
              <a:gd name="connsiteX1" fmla="*/ 405246 w 3581400"/>
              <a:gd name="connsiteY1" fmla="*/ 0 h 6858000"/>
              <a:gd name="connsiteX2" fmla="*/ 3581400 w 3581400"/>
              <a:gd name="connsiteY2" fmla="*/ 6858000 h 6858000"/>
              <a:gd name="connsiteX3" fmla="*/ 0 w 35814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81400" h="6858000">
                <a:moveTo>
                  <a:pt x="0" y="0"/>
                </a:moveTo>
                <a:lnTo>
                  <a:pt x="405246" y="0"/>
                </a:lnTo>
                <a:lnTo>
                  <a:pt x="3581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7F29649-795D-4C9D-CDD4-E24EBB2CDE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kumimoji="0" lang="da-DK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LFS Datoer 2026</a:t>
            </a:r>
            <a:endParaRPr lang="da-DK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537417D5-43A4-C730-4725-398F86994A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10833"/>
            <a:ext cx="5096934" cy="4166130"/>
          </a:xfrm>
        </p:spPr>
        <p:txBody>
          <a:bodyPr>
            <a:normAutofit/>
          </a:bodyPr>
          <a:lstStyle/>
          <a:p>
            <a:pPr indent="828040">
              <a:spcAft>
                <a:spcPts val="600"/>
              </a:spcAft>
              <a:buNone/>
            </a:pPr>
            <a:r>
              <a:rPr lang="da-DK" sz="1900" b="1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TR-Møder 2026:</a:t>
            </a:r>
            <a:endParaRPr lang="da-DK" sz="1900" b="1" u="sng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828040">
              <a:spcAft>
                <a:spcPts val="600"/>
              </a:spcAft>
              <a:buNone/>
            </a:pPr>
            <a:r>
              <a:rPr lang="da-DK" sz="1900" b="1" strike="sngStrike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Onsdag den 21. Januar 		</a:t>
            </a:r>
          </a:p>
          <a:p>
            <a:pPr indent="828040">
              <a:spcAft>
                <a:spcPts val="600"/>
              </a:spcAft>
              <a:buNone/>
            </a:pPr>
            <a:r>
              <a:rPr lang="da-DK" sz="1900" b="1" strike="sngStrike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Onsdag den 18. Februar </a:t>
            </a:r>
            <a:r>
              <a:rPr lang="da-DK" sz="19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</a:t>
            </a:r>
            <a:endParaRPr lang="da-DK" sz="19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828040">
              <a:spcAft>
                <a:spcPts val="600"/>
              </a:spcAft>
              <a:buNone/>
            </a:pPr>
            <a:r>
              <a:rPr lang="da-DK" sz="1900" b="1" strike="sngStrike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Onsdag den 4. Marts </a:t>
            </a:r>
            <a:r>
              <a:rPr lang="da-DK" sz="19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</a:t>
            </a:r>
            <a:endParaRPr lang="da-DK" sz="19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828040">
              <a:spcAft>
                <a:spcPts val="600"/>
              </a:spcAft>
              <a:buNone/>
            </a:pPr>
            <a:r>
              <a:rPr lang="da-DK" sz="19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Onsdag den 13. Maj		</a:t>
            </a:r>
          </a:p>
          <a:p>
            <a:pPr indent="828040">
              <a:spcAft>
                <a:spcPts val="600"/>
              </a:spcAft>
              <a:buNone/>
            </a:pPr>
            <a:r>
              <a:rPr lang="da-DK" sz="19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Torsdag den 11. Juni 		</a:t>
            </a:r>
            <a:endParaRPr lang="da-DK" sz="19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828040">
              <a:spcAft>
                <a:spcPts val="600"/>
              </a:spcAft>
              <a:buNone/>
            </a:pPr>
            <a:r>
              <a:rPr lang="da-DK" sz="19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Onsdag den 2. September</a:t>
            </a:r>
            <a:endParaRPr lang="da-DK" sz="19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828040">
              <a:spcAft>
                <a:spcPts val="600"/>
              </a:spcAft>
              <a:buNone/>
            </a:pPr>
            <a:r>
              <a:rPr lang="da-DK" sz="19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Onsdag den 7. Oktober		</a:t>
            </a:r>
            <a:endParaRPr lang="da-DK" sz="19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828040">
              <a:spcAft>
                <a:spcPts val="600"/>
              </a:spcAft>
              <a:buNone/>
            </a:pPr>
            <a:r>
              <a:rPr lang="da-DK" sz="19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Onsdag den 4. November	</a:t>
            </a:r>
            <a:endParaRPr lang="da-DK" sz="19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da-DK" sz="1900" dirty="0"/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17F44909-DA8A-6FDC-9483-A47FAEE9DE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56866" y="2010833"/>
            <a:ext cx="5096933" cy="4166130"/>
          </a:xfrm>
        </p:spPr>
        <p:txBody>
          <a:bodyPr>
            <a:normAutofit/>
          </a:bodyPr>
          <a:lstStyle/>
          <a:p>
            <a:pPr marL="0" marR="0" lvl="0" indent="0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da-DK" sz="2000" b="0" i="0" u="sng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Andre vigtige datoer:</a:t>
            </a:r>
          </a:p>
          <a:p>
            <a:pPr marL="228600" marR="0" lvl="0" indent="-228600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a-DK" sz="2000" dirty="0">
                <a:latin typeface="Calibri" panose="020F0502020204030204"/>
              </a:rPr>
              <a:t>1. maj i LFS			1.5.26</a:t>
            </a:r>
            <a:r>
              <a:rPr kumimoji="0" lang="da-DK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</a:t>
            </a:r>
          </a:p>
          <a:p>
            <a:pPr marL="228600" marR="0" lvl="0" indent="-228600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 fest 			12.6.26</a:t>
            </a:r>
          </a:p>
          <a:p>
            <a:pPr marL="228600" marR="0" lvl="0" indent="-228600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Generalforsamling LFS Almen	22.9.26</a:t>
            </a:r>
          </a:p>
          <a:p>
            <a:pPr marL="228600" marR="0" lvl="0" indent="-228600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a-DK" sz="2000" dirty="0">
                <a:latin typeface="Calibri" panose="020F0502020204030204"/>
              </a:rPr>
              <a:t>LFS Arbejdsmiljøkonference	27.10.26</a:t>
            </a:r>
            <a:endParaRPr kumimoji="0" lang="da-DK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Repræsentantskab		20.11.26 – 21.11.26</a:t>
            </a:r>
          </a:p>
          <a:p>
            <a:endParaRPr lang="da-DK" sz="2000" dirty="0"/>
          </a:p>
        </p:txBody>
      </p:sp>
    </p:spTree>
    <p:extLst>
      <p:ext uri="{BB962C8B-B14F-4D97-AF65-F5344CB8AC3E}">
        <p14:creationId xmlns:p14="http://schemas.microsoft.com/office/powerpoint/2010/main" val="27082823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Rectangle 309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663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2" name="Rectangle 311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id="{F95E7810-7472-7736-B739-130AA106D5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2917" y="643467"/>
            <a:ext cx="8346166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1633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DC636E9-D923-609F-2094-A2AA15EC07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9" name="Rectangle 58">
            <a:extLst>
              <a:ext uri="{FF2B5EF4-FFF2-40B4-BE49-F238E27FC236}">
                <a16:creationId xmlns:a16="http://schemas.microsoft.com/office/drawing/2014/main" id="{9ED655C2-48B5-6DC0-9333-D95B901CD3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Freeform 45">
            <a:extLst>
              <a:ext uri="{FF2B5EF4-FFF2-40B4-BE49-F238E27FC236}">
                <a16:creationId xmlns:a16="http://schemas.microsoft.com/office/drawing/2014/main" id="{C728A033-1D7C-2F7A-0585-216AB263D4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1022350"/>
            <a:ext cx="709612" cy="2095501"/>
          </a:xfrm>
          <a:custGeom>
            <a:avLst/>
            <a:gdLst>
              <a:gd name="T0" fmla="*/ 447 w 447"/>
              <a:gd name="T1" fmla="*/ 1363 h 1363"/>
              <a:gd name="T2" fmla="*/ 0 w 447"/>
              <a:gd name="T3" fmla="*/ 987 h 1363"/>
              <a:gd name="T4" fmla="*/ 0 w 447"/>
              <a:gd name="T5" fmla="*/ 0 h 1363"/>
              <a:gd name="T6" fmla="*/ 447 w 447"/>
              <a:gd name="T7" fmla="*/ 376 h 1363"/>
              <a:gd name="T8" fmla="*/ 447 w 447"/>
              <a:gd name="T9" fmla="*/ 1363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3" name="Freeform 46">
            <a:extLst>
              <a:ext uri="{FF2B5EF4-FFF2-40B4-BE49-F238E27FC236}">
                <a16:creationId xmlns:a16="http://schemas.microsoft.com/office/drawing/2014/main" id="{F66C8063-B6F0-2079-A370-6B7341DBE3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837744"/>
            <a:ext cx="403225" cy="1705431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" name="Freeform 47">
            <a:extLst>
              <a:ext uri="{FF2B5EF4-FFF2-40B4-BE49-F238E27FC236}">
                <a16:creationId xmlns:a16="http://schemas.microsoft.com/office/drawing/2014/main" id="{640E9401-B273-274B-8FD1-CA3FE14647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660" y="640894"/>
            <a:ext cx="168275" cy="1713195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7" name="Freeform 44">
            <a:extLst>
              <a:ext uri="{FF2B5EF4-FFF2-40B4-BE49-F238E27FC236}">
                <a16:creationId xmlns:a16="http://schemas.microsoft.com/office/drawing/2014/main" id="{38CFF74B-BCE0-432A-2F01-70B1863812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23203" y="635716"/>
            <a:ext cx="328612" cy="1742360"/>
          </a:xfrm>
          <a:custGeom>
            <a:avLst/>
            <a:gdLst>
              <a:gd name="T0" fmla="*/ 207 w 207"/>
              <a:gd name="T1" fmla="*/ 987 h 1114"/>
              <a:gd name="T2" fmla="*/ 0 w 207"/>
              <a:gd name="T3" fmla="*/ 1114 h 1114"/>
              <a:gd name="T4" fmla="*/ 0 w 207"/>
              <a:gd name="T5" fmla="*/ 127 h 1114"/>
              <a:gd name="T6" fmla="*/ 207 w 207"/>
              <a:gd name="T7" fmla="*/ 0 h 1114"/>
              <a:gd name="T8" fmla="*/ 207 w 207"/>
              <a:gd name="T9" fmla="*/ 987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B6AC758D-3E17-2003-03CA-5F0E61D49A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055" y="635715"/>
            <a:ext cx="10907863" cy="1541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D05864E-2BCA-766F-7F41-9C24833277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8506" y="800392"/>
            <a:ext cx="10264697" cy="1212102"/>
          </a:xfrm>
        </p:spPr>
        <p:txBody>
          <a:bodyPr>
            <a:normAutofit/>
          </a:bodyPr>
          <a:lstStyle/>
          <a:p>
            <a:r>
              <a:rPr lang="da-DK" sz="4000">
                <a:solidFill>
                  <a:srgbClr val="FFFFFF"/>
                </a:solidFill>
              </a:rPr>
              <a:t>Dagsorden:</a:t>
            </a:r>
          </a:p>
        </p:txBody>
      </p:sp>
      <p:sp>
        <p:nvSpPr>
          <p:cNvPr id="27" name="Pladsholder til indhold 2">
            <a:extLst>
              <a:ext uri="{FF2B5EF4-FFF2-40B4-BE49-F238E27FC236}">
                <a16:creationId xmlns:a16="http://schemas.microsoft.com/office/drawing/2014/main" id="{96492863-1891-26F4-CC47-F538BD6E68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7624" y="2490436"/>
            <a:ext cx="9708995" cy="3567173"/>
          </a:xfrm>
        </p:spPr>
        <p:txBody>
          <a:bodyPr anchor="ctr">
            <a:normAutofit lnSpcReduction="10000"/>
          </a:bodyPr>
          <a:lstStyle/>
          <a:p>
            <a:pPr marL="0" indent="0">
              <a:buNone/>
            </a:pPr>
            <a:endParaRPr lang="da-DK" sz="2200" dirty="0"/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da-DK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Korte meddelelser</a:t>
            </a:r>
            <a:endParaRPr lang="da-DK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da-DK" sz="1800" b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Velkomstrunde – Nyt fra TR</a:t>
            </a:r>
            <a:endParaRPr lang="da-DK" sz="1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da-DK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Frederiksberg mail</a:t>
            </a:r>
            <a:endParaRPr lang="da-DK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da-DK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OK26</a:t>
            </a:r>
            <a:endParaRPr lang="da-DK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da-DK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Indflydelsesveje i LFS</a:t>
            </a:r>
            <a:endParaRPr lang="da-DK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da-DK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Evt. </a:t>
            </a:r>
            <a:endParaRPr lang="da-DK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67912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278ADA9-6383-4BDD-80D2-8899A40268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84B7147-B0F6-40ED-B5A2-FF72BC8198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36D2DE0-0628-4A9A-A59D-7BA8B5EB30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8E405C9-94BE-41DA-928C-DEC9A8550E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815929" y="148929"/>
            <a:ext cx="6560142" cy="656014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ECF6FC4-97E2-8D52-B974-341395FBB2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15031" y="1380754"/>
            <a:ext cx="5561938" cy="2513516"/>
          </a:xfrm>
        </p:spPr>
        <p:txBody>
          <a:bodyPr>
            <a:normAutofit/>
          </a:bodyPr>
          <a:lstStyle/>
          <a:p>
            <a:r>
              <a:rPr lang="da-DK" sz="3800" b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Velkomst runde – Nyt fra TR/institutionerne</a:t>
            </a:r>
            <a:br>
              <a:rPr lang="da-DK" sz="3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da-DK" sz="3800" dirty="0"/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50FEB607-8A44-C344-82B2-3A9DEF1359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15031" y="4076802"/>
            <a:ext cx="5561938" cy="1534587"/>
          </a:xfrm>
        </p:spPr>
        <p:txBody>
          <a:bodyPr>
            <a:normAutofit/>
          </a:bodyPr>
          <a:lstStyle/>
          <a:p>
            <a:r>
              <a:rPr lang="da-DK" dirty="0"/>
              <a:t>Alle fortæller kort hvem de er og hvad der fylder i institutionen og som TR </a:t>
            </a:r>
          </a:p>
        </p:txBody>
      </p:sp>
      <p:sp>
        <p:nvSpPr>
          <p:cNvPr id="16" name="Arc 15">
            <a:extLst>
              <a:ext uri="{FF2B5EF4-FFF2-40B4-BE49-F238E27FC236}">
                <a16:creationId xmlns:a16="http://schemas.microsoft.com/office/drawing/2014/main" id="{D2091A72-D5BB-42AC-8FD3-F7747D9086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9222429" flipV="1">
            <a:off x="2494119" y="6170"/>
            <a:ext cx="6816262" cy="6816262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>
                <a:alpha val="9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6ED12BFC-A737-46AF-8411-481112D54B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00995" y="5310973"/>
            <a:ext cx="705948" cy="686798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86550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84FED78-E5BC-FD8E-5DB2-FFEA210E27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9" name="Rectangle 58">
            <a:extLst>
              <a:ext uri="{FF2B5EF4-FFF2-40B4-BE49-F238E27FC236}">
                <a16:creationId xmlns:a16="http://schemas.microsoft.com/office/drawing/2014/main" id="{DF9BC1B5-EF9E-2B46-5AF1-E280577816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Freeform 45">
            <a:extLst>
              <a:ext uri="{FF2B5EF4-FFF2-40B4-BE49-F238E27FC236}">
                <a16:creationId xmlns:a16="http://schemas.microsoft.com/office/drawing/2014/main" id="{F0AACD1C-1A4C-4B68-336C-C48C83D4CA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1022350"/>
            <a:ext cx="709612" cy="2095501"/>
          </a:xfrm>
          <a:custGeom>
            <a:avLst/>
            <a:gdLst>
              <a:gd name="T0" fmla="*/ 447 w 447"/>
              <a:gd name="T1" fmla="*/ 1363 h 1363"/>
              <a:gd name="T2" fmla="*/ 0 w 447"/>
              <a:gd name="T3" fmla="*/ 987 h 1363"/>
              <a:gd name="T4" fmla="*/ 0 w 447"/>
              <a:gd name="T5" fmla="*/ 0 h 1363"/>
              <a:gd name="T6" fmla="*/ 447 w 447"/>
              <a:gd name="T7" fmla="*/ 376 h 1363"/>
              <a:gd name="T8" fmla="*/ 447 w 447"/>
              <a:gd name="T9" fmla="*/ 1363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3" name="Freeform 46">
            <a:extLst>
              <a:ext uri="{FF2B5EF4-FFF2-40B4-BE49-F238E27FC236}">
                <a16:creationId xmlns:a16="http://schemas.microsoft.com/office/drawing/2014/main" id="{9FD86483-B4FD-84E2-35F0-98598600D4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837744"/>
            <a:ext cx="403225" cy="1705431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" name="Freeform 47">
            <a:extLst>
              <a:ext uri="{FF2B5EF4-FFF2-40B4-BE49-F238E27FC236}">
                <a16:creationId xmlns:a16="http://schemas.microsoft.com/office/drawing/2014/main" id="{F62B78E9-0A3D-D319-8B1C-3CCBE4C2C8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660" y="640894"/>
            <a:ext cx="168275" cy="1713195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7" name="Freeform 44">
            <a:extLst>
              <a:ext uri="{FF2B5EF4-FFF2-40B4-BE49-F238E27FC236}">
                <a16:creationId xmlns:a16="http://schemas.microsoft.com/office/drawing/2014/main" id="{C90B9DF7-AA5E-A870-BD4D-EE84D9C757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23203" y="635716"/>
            <a:ext cx="328612" cy="1742360"/>
          </a:xfrm>
          <a:custGeom>
            <a:avLst/>
            <a:gdLst>
              <a:gd name="T0" fmla="*/ 207 w 207"/>
              <a:gd name="T1" fmla="*/ 987 h 1114"/>
              <a:gd name="T2" fmla="*/ 0 w 207"/>
              <a:gd name="T3" fmla="*/ 1114 h 1114"/>
              <a:gd name="T4" fmla="*/ 0 w 207"/>
              <a:gd name="T5" fmla="*/ 127 h 1114"/>
              <a:gd name="T6" fmla="*/ 207 w 207"/>
              <a:gd name="T7" fmla="*/ 0 h 1114"/>
              <a:gd name="T8" fmla="*/ 207 w 207"/>
              <a:gd name="T9" fmla="*/ 987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1056B606-A100-6B1E-B759-C612652A76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055" y="635715"/>
            <a:ext cx="10907863" cy="1541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8840255-27D9-3D24-6E06-DFF8349CEF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8506" y="800392"/>
            <a:ext cx="10264697" cy="1212102"/>
          </a:xfrm>
        </p:spPr>
        <p:txBody>
          <a:bodyPr>
            <a:normAutofit/>
          </a:bodyPr>
          <a:lstStyle/>
          <a:p>
            <a:r>
              <a:rPr lang="da-DK" sz="4000">
                <a:solidFill>
                  <a:srgbClr val="FFFFFF"/>
                </a:solidFill>
              </a:rPr>
              <a:t>Dagsorden:</a:t>
            </a:r>
          </a:p>
        </p:txBody>
      </p:sp>
      <p:sp>
        <p:nvSpPr>
          <p:cNvPr id="27" name="Pladsholder til indhold 2">
            <a:extLst>
              <a:ext uri="{FF2B5EF4-FFF2-40B4-BE49-F238E27FC236}">
                <a16:creationId xmlns:a16="http://schemas.microsoft.com/office/drawing/2014/main" id="{7645ADCE-FC53-7F84-DDFA-C23B3A04A6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7624" y="2490436"/>
            <a:ext cx="9708995" cy="3567173"/>
          </a:xfrm>
        </p:spPr>
        <p:txBody>
          <a:bodyPr anchor="ctr">
            <a:normAutofit lnSpcReduction="10000"/>
          </a:bodyPr>
          <a:lstStyle/>
          <a:p>
            <a:pPr marL="0" indent="0">
              <a:buNone/>
            </a:pPr>
            <a:endParaRPr lang="da-DK" sz="2200" dirty="0"/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da-DK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Korte meddelelser</a:t>
            </a:r>
            <a:endParaRPr lang="da-DK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da-DK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Velkomstrunde – Nyt fra TR</a:t>
            </a:r>
            <a:endParaRPr lang="da-DK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da-DK" sz="1800" b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Frederiksberg mail</a:t>
            </a:r>
            <a:endParaRPr lang="da-DK" sz="1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da-DK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OK26</a:t>
            </a:r>
            <a:endParaRPr lang="da-DK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da-DK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Indflydelsesveje i LFS</a:t>
            </a:r>
            <a:endParaRPr lang="da-DK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da-DK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Evt. </a:t>
            </a:r>
            <a:endParaRPr lang="da-DK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66358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7" name="Rectangle 2056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9" name="Rectangle 2058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4267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4BF6B91-3469-BD33-3A8B-B5AFCAA54E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Sådan logger du på FRBmail ved Sasa </a:t>
            </a:r>
          </a:p>
        </p:txBody>
      </p:sp>
      <p:pic>
        <p:nvPicPr>
          <p:cNvPr id="2052" name="Picture 4" descr="Gratis billeder : e-mail, markedsføring, forretning, sms, mobil, digital,  hånd, internet, social, software, koncept, telefon, Søg, smartphone, web,  Skærm, app, meddelelse, forbindelse, information, innovation, investering,  multimedie, netværk, tablet ...">
            <a:extLst>
              <a:ext uri="{FF2B5EF4-FFF2-40B4-BE49-F238E27FC236}">
                <a16:creationId xmlns:a16="http://schemas.microsoft.com/office/drawing/2014/main" id="{4BCE8C83-B32D-D542-C6FC-40CC0AD41CA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38600" y="1223258"/>
            <a:ext cx="7188199" cy="4408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5757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B2749CC-ADF3-0F8C-118A-AB786992C5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9" name="Rectangle 58">
            <a:extLst>
              <a:ext uri="{FF2B5EF4-FFF2-40B4-BE49-F238E27FC236}">
                <a16:creationId xmlns:a16="http://schemas.microsoft.com/office/drawing/2014/main" id="{C293D9F4-18CE-1ECB-CCB8-43FB407A33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Freeform 45">
            <a:extLst>
              <a:ext uri="{FF2B5EF4-FFF2-40B4-BE49-F238E27FC236}">
                <a16:creationId xmlns:a16="http://schemas.microsoft.com/office/drawing/2014/main" id="{DEA96D5C-D542-0C55-F13C-4C60CBBBC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1022350"/>
            <a:ext cx="709612" cy="2095501"/>
          </a:xfrm>
          <a:custGeom>
            <a:avLst/>
            <a:gdLst>
              <a:gd name="T0" fmla="*/ 447 w 447"/>
              <a:gd name="T1" fmla="*/ 1363 h 1363"/>
              <a:gd name="T2" fmla="*/ 0 w 447"/>
              <a:gd name="T3" fmla="*/ 987 h 1363"/>
              <a:gd name="T4" fmla="*/ 0 w 447"/>
              <a:gd name="T5" fmla="*/ 0 h 1363"/>
              <a:gd name="T6" fmla="*/ 447 w 447"/>
              <a:gd name="T7" fmla="*/ 376 h 1363"/>
              <a:gd name="T8" fmla="*/ 447 w 447"/>
              <a:gd name="T9" fmla="*/ 1363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3" name="Freeform 46">
            <a:extLst>
              <a:ext uri="{FF2B5EF4-FFF2-40B4-BE49-F238E27FC236}">
                <a16:creationId xmlns:a16="http://schemas.microsoft.com/office/drawing/2014/main" id="{BB0D3A54-2749-83FA-C38A-73DA71A44A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837744"/>
            <a:ext cx="403225" cy="1705431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" name="Freeform 47">
            <a:extLst>
              <a:ext uri="{FF2B5EF4-FFF2-40B4-BE49-F238E27FC236}">
                <a16:creationId xmlns:a16="http://schemas.microsoft.com/office/drawing/2014/main" id="{8ED199E7-C67D-E5D9-DD4D-6C032FA59C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660" y="640894"/>
            <a:ext cx="168275" cy="1713195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7" name="Freeform 44">
            <a:extLst>
              <a:ext uri="{FF2B5EF4-FFF2-40B4-BE49-F238E27FC236}">
                <a16:creationId xmlns:a16="http://schemas.microsoft.com/office/drawing/2014/main" id="{9F358ADF-682C-5E8B-F56F-C5E1E234E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23203" y="635716"/>
            <a:ext cx="328612" cy="1742360"/>
          </a:xfrm>
          <a:custGeom>
            <a:avLst/>
            <a:gdLst>
              <a:gd name="T0" fmla="*/ 207 w 207"/>
              <a:gd name="T1" fmla="*/ 987 h 1114"/>
              <a:gd name="T2" fmla="*/ 0 w 207"/>
              <a:gd name="T3" fmla="*/ 1114 h 1114"/>
              <a:gd name="T4" fmla="*/ 0 w 207"/>
              <a:gd name="T5" fmla="*/ 127 h 1114"/>
              <a:gd name="T6" fmla="*/ 207 w 207"/>
              <a:gd name="T7" fmla="*/ 0 h 1114"/>
              <a:gd name="T8" fmla="*/ 207 w 207"/>
              <a:gd name="T9" fmla="*/ 987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9B20AF94-42DA-41F0-CBC1-46A34B441A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055" y="635715"/>
            <a:ext cx="10907863" cy="1541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087D1D7-F566-90D9-C9AC-6EF674F3E2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8506" y="800392"/>
            <a:ext cx="10264697" cy="1212102"/>
          </a:xfrm>
        </p:spPr>
        <p:txBody>
          <a:bodyPr>
            <a:normAutofit/>
          </a:bodyPr>
          <a:lstStyle/>
          <a:p>
            <a:r>
              <a:rPr lang="da-DK" sz="4000">
                <a:solidFill>
                  <a:srgbClr val="FFFFFF"/>
                </a:solidFill>
              </a:rPr>
              <a:t>Dagsorden:</a:t>
            </a:r>
          </a:p>
        </p:txBody>
      </p:sp>
      <p:sp>
        <p:nvSpPr>
          <p:cNvPr id="27" name="Pladsholder til indhold 2">
            <a:extLst>
              <a:ext uri="{FF2B5EF4-FFF2-40B4-BE49-F238E27FC236}">
                <a16:creationId xmlns:a16="http://schemas.microsoft.com/office/drawing/2014/main" id="{0923AF20-5369-72DF-9CC7-7D547955F7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7624" y="2490436"/>
            <a:ext cx="9708995" cy="3567173"/>
          </a:xfrm>
        </p:spPr>
        <p:txBody>
          <a:bodyPr anchor="ctr">
            <a:normAutofit lnSpcReduction="10000"/>
          </a:bodyPr>
          <a:lstStyle/>
          <a:p>
            <a:pPr marL="0" indent="0">
              <a:buNone/>
            </a:pPr>
            <a:endParaRPr lang="da-DK" sz="2200" dirty="0"/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da-DK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Korte meddelelser</a:t>
            </a:r>
            <a:endParaRPr lang="da-DK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da-DK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Velkomstrunde – Nyt fra TR</a:t>
            </a:r>
            <a:endParaRPr lang="da-DK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da-DK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Frederiksberg mail</a:t>
            </a:r>
            <a:endParaRPr lang="da-DK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da-DK" sz="1800" b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OK26</a:t>
            </a:r>
            <a:endParaRPr lang="da-DK" sz="1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da-DK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Indflydelsesveje i LFS</a:t>
            </a:r>
            <a:endParaRPr lang="da-DK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da-DK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Evt. </a:t>
            </a:r>
            <a:endParaRPr lang="da-DK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64549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67E774-DE79-5234-1DD3-16C6FA63FF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>
            <a:extLst>
              <a:ext uri="{FF2B5EF4-FFF2-40B4-BE49-F238E27FC236}">
                <a16:creationId xmlns:a16="http://schemas.microsoft.com/office/drawing/2014/main" id="{F91AF53F-9219-9B79-D79F-40F00FDA6C2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" b="152"/>
          <a:stretch/>
        </p:blipFill>
        <p:spPr>
          <a:xfrm>
            <a:off x="9729483" y="343530"/>
            <a:ext cx="1912560" cy="1909489"/>
          </a:xfrm>
          <a:custGeom>
            <a:avLst/>
            <a:gdLst/>
            <a:ahLst/>
            <a:cxnLst/>
            <a:rect l="l" t="t" r="r" b="b"/>
            <a:pathLst>
              <a:path w="6057610" h="6057610">
                <a:moveTo>
                  <a:pt x="3028805" y="0"/>
                </a:moveTo>
                <a:cubicBezTo>
                  <a:pt x="4701568" y="0"/>
                  <a:pt x="6057610" y="1356042"/>
                  <a:pt x="6057610" y="3028805"/>
                </a:cubicBezTo>
                <a:cubicBezTo>
                  <a:pt x="6057610" y="4701568"/>
                  <a:pt x="4701568" y="6057610"/>
                  <a:pt x="3028805" y="6057610"/>
                </a:cubicBezTo>
                <a:cubicBezTo>
                  <a:pt x="1356042" y="6057610"/>
                  <a:pt x="0" y="4701568"/>
                  <a:pt x="0" y="3028805"/>
                </a:cubicBezTo>
                <a:cubicBezTo>
                  <a:pt x="0" y="1356042"/>
                  <a:pt x="1356042" y="0"/>
                  <a:pt x="3028805" y="0"/>
                </a:cubicBezTo>
                <a:close/>
              </a:path>
            </a:pathLst>
          </a:custGeom>
          <a:effectLst>
            <a:softEdge rad="0"/>
          </a:effectLst>
        </p:spPr>
      </p:pic>
      <p:sp>
        <p:nvSpPr>
          <p:cNvPr id="12" name="Titel 1">
            <a:extLst>
              <a:ext uri="{FF2B5EF4-FFF2-40B4-BE49-F238E27FC236}">
                <a16:creationId xmlns:a16="http://schemas.microsoft.com/office/drawing/2014/main" id="{3F2047DC-66F4-A9A0-E821-C270939061EA}"/>
              </a:ext>
            </a:extLst>
          </p:cNvPr>
          <p:cNvSpPr txBox="1">
            <a:spLocks/>
          </p:cNvSpPr>
          <p:nvPr/>
        </p:nvSpPr>
        <p:spPr>
          <a:xfrm>
            <a:off x="834389" y="146304"/>
            <a:ext cx="7096703" cy="11978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 Display" panose="02110004020202020204"/>
                <a:ea typeface="+mj-ea"/>
                <a:cs typeface="+mj-cs"/>
              </a:rPr>
              <a:t>Stemmeresultater fra OK26</a:t>
            </a:r>
          </a:p>
        </p:txBody>
      </p:sp>
      <p:sp>
        <p:nvSpPr>
          <p:cNvPr id="14" name="Pladsholder til indhold 2">
            <a:extLst>
              <a:ext uri="{FF2B5EF4-FFF2-40B4-BE49-F238E27FC236}">
                <a16:creationId xmlns:a16="http://schemas.microsoft.com/office/drawing/2014/main" id="{40564F37-0811-AD3C-3A9A-0E4C2783D4BE}"/>
              </a:ext>
            </a:extLst>
          </p:cNvPr>
          <p:cNvSpPr txBox="1">
            <a:spLocks/>
          </p:cNvSpPr>
          <p:nvPr/>
        </p:nvSpPr>
        <p:spPr>
          <a:xfrm>
            <a:off x="704088" y="1197864"/>
            <a:ext cx="9646919" cy="50383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LFS stemmeprocent 63,71 svarende til 6.688 ud af 10.498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60,41 % stemte nej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39,59 % stemte ja  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FOA stemmeprocent 67,32 svarende til 90.283 ud af 134.109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85,77 stemte Ja 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14,23 stemte nej</a:t>
            </a:r>
          </a:p>
        </p:txBody>
      </p:sp>
      <p:sp>
        <p:nvSpPr>
          <p:cNvPr id="2" name="Pladsholder til sidefod 1">
            <a:extLst>
              <a:ext uri="{FF2B5EF4-FFF2-40B4-BE49-F238E27FC236}">
                <a16:creationId xmlns:a16="http://schemas.microsoft.com/office/drawing/2014/main" id="{8C2D2EB0-EBC7-B9A8-8D51-0324ABE24B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19970" y="6280849"/>
            <a:ext cx="4114800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FOA-WIFI: Farfartil4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F6C321E-5F50-C343-1A84-164D7CADA3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1" y="5111847"/>
            <a:ext cx="2411235" cy="1547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85872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DA3DF8B7-5057-417D-A865-5EA4F4E816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6273" y="2329593"/>
            <a:ext cx="2307822" cy="439424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Billede 6" descr="Et billede, der indeholder tekst&#10;&#10;Automatisk genereret beskrivelse">
            <a:extLst>
              <a:ext uri="{FF2B5EF4-FFF2-40B4-BE49-F238E27FC236}">
                <a16:creationId xmlns:a16="http://schemas.microsoft.com/office/drawing/2014/main" id="{D0742618-3093-49C3-B637-1418C1AA2D3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10" r="-2" b="-2"/>
          <a:stretch/>
        </p:blipFill>
        <p:spPr>
          <a:xfrm>
            <a:off x="3142843" y="2322569"/>
            <a:ext cx="2023243" cy="4401265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0" name="Tekstfelt 9">
            <a:extLst>
              <a:ext uri="{FF2B5EF4-FFF2-40B4-BE49-F238E27FC236}">
                <a16:creationId xmlns:a16="http://schemas.microsoft.com/office/drawing/2014/main" id="{CCEC6648-4917-4472-85E1-C71F5290319E}"/>
              </a:ext>
            </a:extLst>
          </p:cNvPr>
          <p:cNvSpPr txBox="1"/>
          <p:nvPr/>
        </p:nvSpPr>
        <p:spPr>
          <a:xfrm>
            <a:off x="2538839" y="-46182"/>
            <a:ext cx="70986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4000" dirty="0">
                <a:solidFill>
                  <a:srgbClr val="FFFF00"/>
                </a:solidFill>
                <a:highlight>
                  <a:srgbClr val="000000"/>
                </a:highlight>
              </a:rPr>
              <a:t>Sådan tjekker du ind til TR-mødet</a:t>
            </a:r>
          </a:p>
        </p:txBody>
      </p:sp>
      <p:sp>
        <p:nvSpPr>
          <p:cNvPr id="11" name="Tekstfelt 10">
            <a:extLst>
              <a:ext uri="{FF2B5EF4-FFF2-40B4-BE49-F238E27FC236}">
                <a16:creationId xmlns:a16="http://schemas.microsoft.com/office/drawing/2014/main" id="{0EDA8F05-B26A-4686-94A4-5537B7870541}"/>
              </a:ext>
            </a:extLst>
          </p:cNvPr>
          <p:cNvSpPr txBox="1"/>
          <p:nvPr/>
        </p:nvSpPr>
        <p:spPr>
          <a:xfrm>
            <a:off x="145884" y="659001"/>
            <a:ext cx="24933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2400" dirty="0">
                <a:solidFill>
                  <a:srgbClr val="FFFF00"/>
                </a:solidFill>
                <a:highlight>
                  <a:srgbClr val="000000"/>
                </a:highlight>
              </a:rPr>
              <a:t>1. Åben kamera/ QR-appen, skan koden og tryk på </a:t>
            </a:r>
            <a:r>
              <a:rPr lang="da-DK" sz="2400" dirty="0" err="1">
                <a:solidFill>
                  <a:srgbClr val="FFFF00"/>
                </a:solidFill>
                <a:highlight>
                  <a:srgbClr val="000000"/>
                </a:highlight>
              </a:rPr>
              <a:t>popup</a:t>
            </a:r>
            <a:r>
              <a:rPr lang="da-DK" sz="2400" dirty="0">
                <a:solidFill>
                  <a:srgbClr val="FFFF00"/>
                </a:solidFill>
                <a:highlight>
                  <a:srgbClr val="000000"/>
                </a:highlight>
              </a:rPr>
              <a:t>-vinduet</a:t>
            </a:r>
          </a:p>
        </p:txBody>
      </p:sp>
      <p:sp>
        <p:nvSpPr>
          <p:cNvPr id="19" name="Pil: nedad 18">
            <a:extLst>
              <a:ext uri="{FF2B5EF4-FFF2-40B4-BE49-F238E27FC236}">
                <a16:creationId xmlns:a16="http://schemas.microsoft.com/office/drawing/2014/main" id="{4A43F9DA-396B-402A-8006-22D1386D0634}"/>
              </a:ext>
            </a:extLst>
          </p:cNvPr>
          <p:cNvSpPr/>
          <p:nvPr/>
        </p:nvSpPr>
        <p:spPr>
          <a:xfrm>
            <a:off x="3786857" y="4383061"/>
            <a:ext cx="159602" cy="990721"/>
          </a:xfrm>
          <a:prstGeom prst="downArrow">
            <a:avLst/>
          </a:prstGeom>
          <a:solidFill>
            <a:srgbClr val="FF000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24" name="Tekstfelt 23">
            <a:extLst>
              <a:ext uri="{FF2B5EF4-FFF2-40B4-BE49-F238E27FC236}">
                <a16:creationId xmlns:a16="http://schemas.microsoft.com/office/drawing/2014/main" id="{E6E1581E-FFD1-44CF-9EBD-67AF2E316234}"/>
              </a:ext>
            </a:extLst>
          </p:cNvPr>
          <p:cNvSpPr txBox="1"/>
          <p:nvPr/>
        </p:nvSpPr>
        <p:spPr>
          <a:xfrm>
            <a:off x="3007578" y="659001"/>
            <a:ext cx="22839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2400" dirty="0">
                <a:solidFill>
                  <a:srgbClr val="FFFF00"/>
                </a:solidFill>
                <a:highlight>
                  <a:srgbClr val="000000"/>
                </a:highlight>
              </a:rPr>
              <a:t>2. </a:t>
            </a:r>
            <a:r>
              <a:rPr lang="da-DK" sz="2400" dirty="0" err="1">
                <a:solidFill>
                  <a:srgbClr val="FFFF00"/>
                </a:solidFill>
                <a:highlight>
                  <a:srgbClr val="000000"/>
                </a:highlight>
              </a:rPr>
              <a:t>Scroll</a:t>
            </a:r>
            <a:r>
              <a:rPr lang="da-DK" sz="2400" dirty="0">
                <a:solidFill>
                  <a:srgbClr val="FFFF00"/>
                </a:solidFill>
                <a:highlight>
                  <a:srgbClr val="000000"/>
                </a:highlight>
              </a:rPr>
              <a:t> helt ned i bunden og tryk </a:t>
            </a:r>
          </a:p>
          <a:p>
            <a:pPr algn="ctr"/>
            <a:r>
              <a:rPr lang="da-DK" sz="2400" dirty="0">
                <a:solidFill>
                  <a:srgbClr val="FFFF00"/>
                </a:solidFill>
                <a:highlight>
                  <a:srgbClr val="000000"/>
                </a:highlight>
              </a:rPr>
              <a:t>”</a:t>
            </a:r>
            <a:r>
              <a:rPr lang="da-DK" sz="2400" dirty="0">
                <a:solidFill>
                  <a:srgbClr val="00B0F0"/>
                </a:solidFill>
                <a:highlight>
                  <a:srgbClr val="000000"/>
                </a:highlight>
              </a:rPr>
              <a:t>TILMELD MIG</a:t>
            </a:r>
            <a:r>
              <a:rPr lang="da-DK" sz="2400" dirty="0">
                <a:solidFill>
                  <a:srgbClr val="FFFF00"/>
                </a:solidFill>
                <a:highlight>
                  <a:srgbClr val="000000"/>
                </a:highlight>
              </a:rPr>
              <a:t>”</a:t>
            </a: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A2FE61C6-6AEF-4245-A7B3-ADCA352045EC}"/>
              </a:ext>
            </a:extLst>
          </p:cNvPr>
          <p:cNvSpPr/>
          <p:nvPr/>
        </p:nvSpPr>
        <p:spPr>
          <a:xfrm>
            <a:off x="3237979" y="5455717"/>
            <a:ext cx="1263410" cy="69082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6" name="Tekstfelt 25">
            <a:extLst>
              <a:ext uri="{FF2B5EF4-FFF2-40B4-BE49-F238E27FC236}">
                <a16:creationId xmlns:a16="http://schemas.microsoft.com/office/drawing/2014/main" id="{CBCCEC04-3B4B-45E8-A472-AC0B61A0F4C4}"/>
              </a:ext>
            </a:extLst>
          </p:cNvPr>
          <p:cNvSpPr txBox="1"/>
          <p:nvPr/>
        </p:nvSpPr>
        <p:spPr>
          <a:xfrm>
            <a:off x="5788274" y="659001"/>
            <a:ext cx="27238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2400" dirty="0">
                <a:solidFill>
                  <a:srgbClr val="FFFF00"/>
                </a:solidFill>
                <a:highlight>
                  <a:srgbClr val="000000"/>
                </a:highlight>
              </a:rPr>
              <a:t>3. Udfyld </a:t>
            </a:r>
            <a:r>
              <a:rPr lang="da-DK" sz="2400" dirty="0">
                <a:solidFill>
                  <a:srgbClr val="00B0F0"/>
                </a:solidFill>
                <a:highlight>
                  <a:srgbClr val="000000"/>
                </a:highlight>
              </a:rPr>
              <a:t>CPR-nummer</a:t>
            </a:r>
            <a:r>
              <a:rPr lang="da-DK" sz="2400" dirty="0">
                <a:solidFill>
                  <a:srgbClr val="FFFF00"/>
                </a:solidFill>
                <a:highlight>
                  <a:srgbClr val="000000"/>
                </a:highlight>
              </a:rPr>
              <a:t> og </a:t>
            </a:r>
            <a:r>
              <a:rPr lang="da-DK" sz="2400" dirty="0">
                <a:solidFill>
                  <a:srgbClr val="00B0F0"/>
                </a:solidFill>
                <a:highlight>
                  <a:srgbClr val="000000"/>
                </a:highlight>
              </a:rPr>
              <a:t>fornavn</a:t>
            </a:r>
          </a:p>
        </p:txBody>
      </p:sp>
      <p:sp>
        <p:nvSpPr>
          <p:cNvPr id="28" name="Tekstfelt 27">
            <a:extLst>
              <a:ext uri="{FF2B5EF4-FFF2-40B4-BE49-F238E27FC236}">
                <a16:creationId xmlns:a16="http://schemas.microsoft.com/office/drawing/2014/main" id="{25357E08-D451-41A2-9C98-D45452C45B40}"/>
              </a:ext>
            </a:extLst>
          </p:cNvPr>
          <p:cNvSpPr txBox="1"/>
          <p:nvPr/>
        </p:nvSpPr>
        <p:spPr>
          <a:xfrm>
            <a:off x="5515947" y="1454030"/>
            <a:ext cx="32684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2400" dirty="0">
                <a:solidFill>
                  <a:srgbClr val="FFFF00"/>
                </a:solidFill>
                <a:highlight>
                  <a:srgbClr val="000000"/>
                </a:highlight>
              </a:rPr>
              <a:t>Tryk ”</a:t>
            </a:r>
            <a:r>
              <a:rPr lang="da-DK" sz="2400" dirty="0">
                <a:solidFill>
                  <a:srgbClr val="00B0F0"/>
                </a:solidFill>
                <a:highlight>
                  <a:srgbClr val="000000"/>
                </a:highlight>
              </a:rPr>
              <a:t>SØG      </a:t>
            </a:r>
            <a:r>
              <a:rPr lang="da-DK" sz="2400" dirty="0">
                <a:solidFill>
                  <a:srgbClr val="FFFF00"/>
                </a:solidFill>
                <a:highlight>
                  <a:srgbClr val="000000"/>
                </a:highlight>
              </a:rPr>
              <a:t>”</a:t>
            </a:r>
          </a:p>
        </p:txBody>
      </p:sp>
      <p:sp>
        <p:nvSpPr>
          <p:cNvPr id="32" name="Pil: opadgående 31">
            <a:extLst>
              <a:ext uri="{FF2B5EF4-FFF2-40B4-BE49-F238E27FC236}">
                <a16:creationId xmlns:a16="http://schemas.microsoft.com/office/drawing/2014/main" id="{4E371879-76DE-4ABC-83C5-CB59EEC80C96}"/>
              </a:ext>
            </a:extLst>
          </p:cNvPr>
          <p:cNvSpPr/>
          <p:nvPr/>
        </p:nvSpPr>
        <p:spPr>
          <a:xfrm>
            <a:off x="7856585" y="5455717"/>
            <a:ext cx="189432" cy="743282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C7F7AAC0-3A33-4F51-B636-D3FECC187765}"/>
              </a:ext>
            </a:extLst>
          </p:cNvPr>
          <p:cNvSpPr/>
          <p:nvPr/>
        </p:nvSpPr>
        <p:spPr>
          <a:xfrm>
            <a:off x="7751207" y="5042921"/>
            <a:ext cx="400188" cy="35292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2BEC8976-2391-43D2-B25B-F6ED0045C4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277" y="2329593"/>
            <a:ext cx="2030514" cy="4394241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>
            <a:extLst>
              <a:ext uri="{FF2B5EF4-FFF2-40B4-BE49-F238E27FC236}">
                <a16:creationId xmlns:a16="http://schemas.microsoft.com/office/drawing/2014/main" id="{93F90A5C-724E-4EA3-87FD-CCF7F1226F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4282" y="2322569"/>
            <a:ext cx="2285828" cy="4387219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kstfelt 17">
            <a:extLst>
              <a:ext uri="{FF2B5EF4-FFF2-40B4-BE49-F238E27FC236}">
                <a16:creationId xmlns:a16="http://schemas.microsoft.com/office/drawing/2014/main" id="{635B5C1C-1557-455B-B231-23BFCFABCB8C}"/>
              </a:ext>
            </a:extLst>
          </p:cNvPr>
          <p:cNvSpPr txBox="1"/>
          <p:nvPr/>
        </p:nvSpPr>
        <p:spPr>
          <a:xfrm>
            <a:off x="8642959" y="1032001"/>
            <a:ext cx="32684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2400" dirty="0">
                <a:solidFill>
                  <a:srgbClr val="FFFF00"/>
                </a:solidFill>
                <a:highlight>
                  <a:srgbClr val="000000"/>
                </a:highlight>
              </a:rPr>
              <a:t>4. Tryk ”</a:t>
            </a:r>
            <a:r>
              <a:rPr lang="da-DK" sz="2400" dirty="0">
                <a:solidFill>
                  <a:srgbClr val="00B0F0"/>
                </a:solidFill>
                <a:highlight>
                  <a:srgbClr val="000000"/>
                </a:highlight>
              </a:rPr>
              <a:t>UDFØR</a:t>
            </a:r>
            <a:r>
              <a:rPr lang="da-DK" sz="2400" dirty="0">
                <a:solidFill>
                  <a:srgbClr val="FFFF00"/>
                </a:solidFill>
                <a:highlight>
                  <a:srgbClr val="000000"/>
                </a:highlight>
              </a:rPr>
              <a:t>”</a:t>
            </a: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A6F132FA-8006-418F-BEF7-E69F41D54462}"/>
              </a:ext>
            </a:extLst>
          </p:cNvPr>
          <p:cNvSpPr/>
          <p:nvPr/>
        </p:nvSpPr>
        <p:spPr>
          <a:xfrm>
            <a:off x="10752362" y="5946530"/>
            <a:ext cx="667748" cy="40001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1" name="Pil: opadgående 20">
            <a:extLst>
              <a:ext uri="{FF2B5EF4-FFF2-40B4-BE49-F238E27FC236}">
                <a16:creationId xmlns:a16="http://schemas.microsoft.com/office/drawing/2014/main" id="{07F171B6-3F6E-418A-8EBE-EC0691519A1B}"/>
              </a:ext>
            </a:extLst>
          </p:cNvPr>
          <p:cNvSpPr/>
          <p:nvPr/>
        </p:nvSpPr>
        <p:spPr>
          <a:xfrm rot="10800000">
            <a:off x="10987291" y="5010680"/>
            <a:ext cx="197889" cy="764537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8" name="Grafik 7" descr="Forstørrelsesglas kontur">
            <a:extLst>
              <a:ext uri="{FF2B5EF4-FFF2-40B4-BE49-F238E27FC236}">
                <a16:creationId xmlns:a16="http://schemas.microsoft.com/office/drawing/2014/main" id="{A0917C46-CD44-4859-9B83-6CCF4CDFEF3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583825" y="1513867"/>
            <a:ext cx="334764" cy="334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4192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CE3E31-8A15-2DAF-8FB1-241BBD79B5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C35E019-81AA-CE99-81A3-0B8D4241B3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da-DK" sz="4900" b="1" dirty="0"/>
              <a:t>DEN ØKONOMISKE RAMME  </a:t>
            </a:r>
            <a:endParaRPr lang="da-DK" dirty="0">
              <a:highlight>
                <a:srgbClr val="FFFF00"/>
              </a:highlight>
            </a:endParaRPr>
          </a:p>
        </p:txBody>
      </p:sp>
      <p:graphicFrame>
        <p:nvGraphicFramePr>
          <p:cNvPr id="7" name="Pladsholder til indhold 5">
            <a:extLst>
              <a:ext uri="{FF2B5EF4-FFF2-40B4-BE49-F238E27FC236}">
                <a16:creationId xmlns:a16="http://schemas.microsoft.com/office/drawing/2014/main" id="{5136351F-2073-F250-6A79-71FC549D2787}"/>
              </a:ext>
            </a:extLst>
          </p:cNvPr>
          <p:cNvGraphicFramePr>
            <a:graphicFrameLocks/>
          </p:cNvGraphicFramePr>
          <p:nvPr/>
        </p:nvGraphicFramePr>
        <p:xfrm>
          <a:off x="770353" y="1566293"/>
          <a:ext cx="7165333" cy="38983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45047">
                  <a:extLst>
                    <a:ext uri="{9D8B030D-6E8A-4147-A177-3AD203B41FA5}">
                      <a16:colId xmlns:a16="http://schemas.microsoft.com/office/drawing/2014/main" val="3768781485"/>
                    </a:ext>
                  </a:extLst>
                </a:gridCol>
                <a:gridCol w="1151131">
                  <a:extLst>
                    <a:ext uri="{9D8B030D-6E8A-4147-A177-3AD203B41FA5}">
                      <a16:colId xmlns:a16="http://schemas.microsoft.com/office/drawing/2014/main" val="4077894516"/>
                    </a:ext>
                  </a:extLst>
                </a:gridCol>
                <a:gridCol w="1156385">
                  <a:extLst>
                    <a:ext uri="{9D8B030D-6E8A-4147-A177-3AD203B41FA5}">
                      <a16:colId xmlns:a16="http://schemas.microsoft.com/office/drawing/2014/main" val="2561093440"/>
                    </a:ext>
                  </a:extLst>
                </a:gridCol>
                <a:gridCol w="1156385">
                  <a:extLst>
                    <a:ext uri="{9D8B030D-6E8A-4147-A177-3AD203B41FA5}">
                      <a16:colId xmlns:a16="http://schemas.microsoft.com/office/drawing/2014/main" val="3556359018"/>
                    </a:ext>
                  </a:extLst>
                </a:gridCol>
                <a:gridCol w="1156385">
                  <a:extLst>
                    <a:ext uri="{9D8B030D-6E8A-4147-A177-3AD203B41FA5}">
                      <a16:colId xmlns:a16="http://schemas.microsoft.com/office/drawing/2014/main" val="3034356709"/>
                    </a:ext>
                  </a:extLst>
                </a:gridCol>
              </a:tblGrid>
              <a:tr h="643201">
                <a:tc>
                  <a:txBody>
                    <a:bodyPr/>
                    <a:lstStyle/>
                    <a:p>
                      <a:r>
                        <a:rPr lang="da-DK" sz="1100">
                          <a:effectLst/>
                          <a:latin typeface="Times New Roman" panose="02020603050405020304" pitchFamily="18" charset="0"/>
                        </a:rPr>
                        <a:t>KL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342900" algn="l"/>
                        </a:tabLst>
                      </a:pPr>
                      <a:r>
                        <a:rPr lang="da-DK" sz="1100">
                          <a:effectLst/>
                        </a:rPr>
                        <a:t>2026</a:t>
                      </a:r>
                      <a:endParaRPr lang="da-DK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342900" algn="l"/>
                        </a:tabLst>
                      </a:pPr>
                      <a:r>
                        <a:rPr lang="da-DK" sz="1100">
                          <a:effectLst/>
                        </a:rPr>
                        <a:t>2027</a:t>
                      </a:r>
                      <a:endParaRPr lang="da-DK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342900" algn="l"/>
                        </a:tabLst>
                      </a:pPr>
                      <a:r>
                        <a:rPr lang="da-DK" sz="1100" b="1" kern="1200">
                          <a:solidFill>
                            <a:schemeClr val="lt1"/>
                          </a:solidFill>
                          <a:effectLst/>
                        </a:rPr>
                        <a:t>2028</a:t>
                      </a:r>
                      <a:endParaRPr lang="da-DK" sz="1100" b="1" kern="120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342900" algn="l"/>
                        </a:tabLst>
                      </a:pPr>
                      <a:r>
                        <a:rPr lang="da-DK" sz="1100">
                          <a:effectLst/>
                        </a:rPr>
                        <a:t>I alt</a:t>
                      </a:r>
                      <a:endParaRPr lang="da-DK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5087952"/>
                  </a:ext>
                </a:extLst>
              </a:tr>
              <a:tr h="1125605">
                <a:tc>
                  <a:txBody>
                    <a:bodyPr/>
                    <a:lstStyle/>
                    <a:p>
                      <a:pPr>
                        <a:tabLst>
                          <a:tab pos="342900" algn="l"/>
                        </a:tabLst>
                      </a:pPr>
                      <a:r>
                        <a:rPr lang="da-DK" sz="1600">
                          <a:effectLst/>
                        </a:rPr>
                        <a:t>Generelle lønstigninger </a:t>
                      </a:r>
                    </a:p>
                    <a:p>
                      <a:pPr>
                        <a:tabLst>
                          <a:tab pos="342900" algn="l"/>
                        </a:tabLst>
                      </a:pPr>
                      <a:r>
                        <a:rPr lang="da-DK" sz="1600">
                          <a:effectLst/>
                        </a:rPr>
                        <a:t>inkl. reguleringsordningen</a:t>
                      </a:r>
                      <a:endParaRPr lang="da-DK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342900" algn="l"/>
                        </a:tabLst>
                      </a:pPr>
                      <a:r>
                        <a:rPr lang="da-DK" sz="1600">
                          <a:effectLst/>
                        </a:rPr>
                        <a:t>3,06 % </a:t>
                      </a:r>
                      <a:r>
                        <a:rPr lang="da-DK" sz="1600" baseline="30000">
                          <a:effectLst/>
                        </a:rPr>
                        <a:t>1</a:t>
                      </a:r>
                      <a:endParaRPr lang="da-DK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342900" algn="l"/>
                        </a:tabLst>
                      </a:pPr>
                      <a:r>
                        <a:rPr lang="da-DK" sz="1600" dirty="0">
                          <a:effectLst/>
                        </a:rPr>
                        <a:t>0,75 %</a:t>
                      </a:r>
                      <a:endParaRPr lang="da-DK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tabLst>
                          <a:tab pos="342900" algn="l"/>
                        </a:tabLst>
                      </a:pPr>
                      <a:r>
                        <a:rPr lang="da-DK" sz="1600" kern="1200">
                          <a:solidFill>
                            <a:schemeClr val="dk1"/>
                          </a:solidFill>
                          <a:effectLst/>
                        </a:rPr>
                        <a:t>2,46 %</a:t>
                      </a:r>
                      <a:r>
                        <a:rPr lang="da-DK" sz="1600" kern="1200" baseline="30000">
                          <a:solidFill>
                            <a:schemeClr val="dk1"/>
                          </a:solidFill>
                          <a:effectLst/>
                        </a:rPr>
                        <a:t>2</a:t>
                      </a:r>
                      <a:endParaRPr lang="da-DK" sz="160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342900" algn="l"/>
                        </a:tabLst>
                      </a:pPr>
                      <a:r>
                        <a:rPr lang="da-DK" sz="1600">
                          <a:effectLst/>
                        </a:rPr>
                        <a:t>6,27 %</a:t>
                      </a:r>
                      <a:endParaRPr lang="da-DK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0421208"/>
                  </a:ext>
                </a:extLst>
              </a:tr>
              <a:tr h="643201">
                <a:tc>
                  <a:txBody>
                    <a:bodyPr/>
                    <a:lstStyle/>
                    <a:p>
                      <a:pPr>
                        <a:tabLst>
                          <a:tab pos="342900" algn="l"/>
                        </a:tabLst>
                      </a:pPr>
                      <a:r>
                        <a:rPr lang="da-DK" sz="1600" dirty="0">
                          <a:effectLst/>
                        </a:rPr>
                        <a:t>Organisationsmidler</a:t>
                      </a:r>
                      <a:endParaRPr lang="da-DK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342900" algn="l"/>
                        </a:tabLst>
                      </a:pPr>
                      <a:r>
                        <a:rPr lang="da-DK" sz="1600">
                          <a:effectLst/>
                        </a:rPr>
                        <a:t> 0,12 %</a:t>
                      </a:r>
                      <a:endParaRPr lang="da-DK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342900" algn="l"/>
                        </a:tabLst>
                      </a:pPr>
                      <a:r>
                        <a:rPr lang="da-DK" sz="1600">
                          <a:effectLst/>
                        </a:rPr>
                        <a:t>1,88 %</a:t>
                      </a:r>
                      <a:endParaRPr lang="da-DK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342900" algn="l"/>
                        </a:tabLst>
                      </a:pPr>
                      <a:endParaRPr lang="da-DK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342900" algn="l"/>
                        </a:tabLst>
                      </a:pPr>
                      <a:r>
                        <a:rPr lang="da-DK" sz="1600">
                          <a:effectLst/>
                        </a:rPr>
                        <a:t>2,00 %</a:t>
                      </a:r>
                      <a:endParaRPr lang="da-DK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78456088"/>
                  </a:ext>
                </a:extLst>
              </a:tr>
              <a:tr h="843128">
                <a:tc>
                  <a:txBody>
                    <a:bodyPr/>
                    <a:lstStyle/>
                    <a:p>
                      <a:pPr algn="l">
                        <a:tabLst>
                          <a:tab pos="342900" algn="l"/>
                        </a:tabLst>
                      </a:pPr>
                      <a:r>
                        <a:rPr lang="da-DK" sz="1600" dirty="0">
                          <a:effectLst/>
                        </a:rPr>
                        <a:t>Puljer, projekter og øvrige forbedringer </a:t>
                      </a:r>
                      <a:endParaRPr lang="da-DK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342900" algn="l"/>
                        </a:tabLst>
                      </a:pPr>
                      <a:r>
                        <a:rPr lang="da-DK" sz="1600">
                          <a:effectLst/>
                        </a:rPr>
                        <a:t>0,13 %</a:t>
                      </a:r>
                      <a:endParaRPr lang="da-DK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342900" algn="l"/>
                        </a:tabLst>
                      </a:pPr>
                      <a:r>
                        <a:rPr lang="da-DK" sz="1600">
                          <a:effectLst/>
                        </a:rPr>
                        <a:t>0,30 %</a:t>
                      </a:r>
                      <a:endParaRPr lang="da-DK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342900" algn="l"/>
                        </a:tabLst>
                      </a:pPr>
                      <a:r>
                        <a:rPr lang="da-DK" sz="1600">
                          <a:effectLst/>
                        </a:rPr>
                        <a:t>0,10 %</a:t>
                      </a:r>
                      <a:endParaRPr lang="da-DK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342900" algn="l"/>
                        </a:tabLst>
                      </a:pPr>
                      <a:r>
                        <a:rPr lang="da-DK" sz="1600">
                          <a:effectLst/>
                        </a:rPr>
                        <a:t>0,53 %</a:t>
                      </a:r>
                      <a:endParaRPr lang="da-DK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2083123"/>
                  </a:ext>
                </a:extLst>
              </a:tr>
              <a:tr h="643201">
                <a:tc>
                  <a:txBody>
                    <a:bodyPr/>
                    <a:lstStyle/>
                    <a:p>
                      <a:pPr algn="just">
                        <a:tabLst>
                          <a:tab pos="342900" algn="l"/>
                        </a:tabLst>
                      </a:pPr>
                      <a:r>
                        <a:rPr lang="da-DK" sz="1600">
                          <a:effectLst/>
                        </a:rPr>
                        <a:t>Forbedringer i alt</a:t>
                      </a:r>
                      <a:endParaRPr lang="da-DK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342900" algn="l"/>
                        </a:tabLst>
                      </a:pPr>
                      <a:r>
                        <a:rPr lang="da-DK" sz="1600">
                          <a:effectLst/>
                        </a:rPr>
                        <a:t>3,31 %</a:t>
                      </a:r>
                      <a:endParaRPr lang="da-DK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342900" algn="l"/>
                        </a:tabLst>
                      </a:pPr>
                      <a:r>
                        <a:rPr lang="da-DK" sz="1600">
                          <a:effectLst/>
                        </a:rPr>
                        <a:t>2,93 %</a:t>
                      </a:r>
                      <a:endParaRPr lang="da-DK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342900" algn="l"/>
                        </a:tabLst>
                      </a:pPr>
                      <a:r>
                        <a:rPr lang="da-DK" sz="1600" kern="1200">
                          <a:solidFill>
                            <a:schemeClr val="dk1"/>
                          </a:solidFill>
                          <a:effectLst/>
                        </a:rPr>
                        <a:t>2,56 %</a:t>
                      </a:r>
                      <a:endParaRPr lang="da-DK" sz="160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342900" algn="l"/>
                        </a:tabLst>
                      </a:pPr>
                      <a:r>
                        <a:rPr lang="da-DK" sz="1600" dirty="0">
                          <a:effectLst/>
                        </a:rPr>
                        <a:t>8,80 %</a:t>
                      </a:r>
                      <a:endParaRPr lang="da-DK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0433777"/>
                  </a:ext>
                </a:extLst>
              </a:tr>
            </a:tbl>
          </a:graphicData>
        </a:graphic>
      </p:graphicFrame>
      <p:sp>
        <p:nvSpPr>
          <p:cNvPr id="8" name="Tekstfelt 7">
            <a:extLst>
              <a:ext uri="{FF2B5EF4-FFF2-40B4-BE49-F238E27FC236}">
                <a16:creationId xmlns:a16="http://schemas.microsoft.com/office/drawing/2014/main" id="{02C50F5F-7C2C-BAE6-D963-B0D76661222A}"/>
              </a:ext>
            </a:extLst>
          </p:cNvPr>
          <p:cNvSpPr txBox="1"/>
          <p:nvPr/>
        </p:nvSpPr>
        <p:spPr>
          <a:xfrm>
            <a:off x="609600" y="5976611"/>
            <a:ext cx="10240651" cy="103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41288" marR="0" lvl="0" indent="-1412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lain"/>
              <a:tabLst/>
              <a:defRPr/>
            </a:pPr>
            <a:r>
              <a:rPr kumimoji="0" lang="da-DK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Inkl. teknisk korrektion på 0,2% vedr. manglende indregning af </a:t>
            </a:r>
            <a:r>
              <a:rPr kumimoji="0" lang="da-DK" sz="10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fritvalgsindbetalinger</a:t>
            </a:r>
            <a:r>
              <a:rPr kumimoji="0" lang="da-DK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på en del af det private arbejdsmarked i Danmarks Statistiks opgørelse af den private lønudvikling  </a:t>
            </a:r>
          </a:p>
          <a:p>
            <a:pPr marL="141288" marR="0" lvl="0" indent="-1412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lain"/>
              <a:tabLst/>
              <a:defRPr/>
            </a:pPr>
            <a:r>
              <a:rPr kumimoji="0" lang="da-DK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Inkl. 0,16% i januar 2029. Hertil kommer en forventet reststigning på 0,2 % årligt i OK-perioden og dermed en samlet økonomisk ramme på 9,2 % ekskl. den tekniske korrektion på 0,2 %</a:t>
            </a:r>
          </a:p>
          <a:p>
            <a:pPr marL="141288" marR="0" lvl="0" indent="-1412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lain"/>
              <a:tabLst/>
              <a:defRPr/>
            </a:pPr>
            <a:r>
              <a:rPr kumimoji="0" lang="da-DK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Hertil skal lægges teknisk korrektion på 0,2% vedr. manglende indregning af </a:t>
            </a:r>
            <a:r>
              <a:rPr kumimoji="0" lang="da-DK" sz="10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fritvalgsindbetalinger</a:t>
            </a:r>
            <a:r>
              <a:rPr kumimoji="0" lang="da-DK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på en del af det private arbejdsmarked i Danmarks Statistiks opgørelse af den private lønudvikling  </a:t>
            </a:r>
          </a:p>
          <a:p>
            <a:pPr marL="141288" marR="0" lvl="0" indent="-1412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lain"/>
              <a:tabLst/>
              <a:defRPr/>
            </a:pPr>
            <a:endParaRPr kumimoji="0" lang="da-DK" sz="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41288" marR="0" lvl="0" indent="-1412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</a:t>
            </a:r>
          </a:p>
          <a:p>
            <a:pPr marL="141288" marR="0" lvl="0" indent="-1412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kstfelt 8">
            <a:extLst>
              <a:ext uri="{FF2B5EF4-FFF2-40B4-BE49-F238E27FC236}">
                <a16:creationId xmlns:a16="http://schemas.microsoft.com/office/drawing/2014/main" id="{14648EAD-2097-C3CF-808D-F95D6C82013D}"/>
              </a:ext>
            </a:extLst>
          </p:cNvPr>
          <p:cNvSpPr txBox="1"/>
          <p:nvPr/>
        </p:nvSpPr>
        <p:spPr>
          <a:xfrm>
            <a:off x="8305166" y="1566293"/>
            <a:ext cx="2809156" cy="4370427"/>
          </a:xfrm>
          <a:prstGeom prst="rect">
            <a:avLst/>
          </a:prstGeom>
          <a:solidFill>
            <a:schemeClr val="bg2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a-DK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Samlet økonomisk ramme på 9,4 %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a-DK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Generelle lønstigninger: 6,27 % over tre år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a-DK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Skønnet reallønsfremgang (skønnet prisudvikling er 4,36 %)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a-DK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Organisationspulje 2 %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031384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A27E7D-D63F-CE41-1E0B-CA22D8C741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Lige pilforbindelse 3">
            <a:extLst>
              <a:ext uri="{FF2B5EF4-FFF2-40B4-BE49-F238E27FC236}">
                <a16:creationId xmlns:a16="http://schemas.microsoft.com/office/drawing/2014/main" id="{5D850E8E-2616-A41F-8964-FD129DFE5226}"/>
              </a:ext>
            </a:extLst>
          </p:cNvPr>
          <p:cNvCxnSpPr/>
          <p:nvPr/>
        </p:nvCxnSpPr>
        <p:spPr>
          <a:xfrm>
            <a:off x="740663" y="4507992"/>
            <a:ext cx="10460736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kstfelt 6">
            <a:extLst>
              <a:ext uri="{FF2B5EF4-FFF2-40B4-BE49-F238E27FC236}">
                <a16:creationId xmlns:a16="http://schemas.microsoft.com/office/drawing/2014/main" id="{A2872ABD-3199-E3F3-463E-D36C9C1748BF}"/>
              </a:ext>
            </a:extLst>
          </p:cNvPr>
          <p:cNvSpPr txBox="1"/>
          <p:nvPr/>
        </p:nvSpPr>
        <p:spPr>
          <a:xfrm>
            <a:off x="544184" y="561000"/>
            <a:ext cx="5647636" cy="369332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Løn/pensionsudmøntning OK26 Pædagogmedhjælpere</a:t>
            </a:r>
            <a:endParaRPr kumimoji="0" lang="da-DK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Tekstfelt 13">
            <a:extLst>
              <a:ext uri="{FF2B5EF4-FFF2-40B4-BE49-F238E27FC236}">
                <a16:creationId xmlns:a16="http://schemas.microsoft.com/office/drawing/2014/main" id="{E20D3946-EB95-F591-22ED-A4A05FD9DACB}"/>
              </a:ext>
            </a:extLst>
          </p:cNvPr>
          <p:cNvSpPr txBox="1"/>
          <p:nvPr/>
        </p:nvSpPr>
        <p:spPr>
          <a:xfrm>
            <a:off x="329959" y="4500248"/>
            <a:ext cx="87075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1.april 2026</a:t>
            </a:r>
          </a:p>
        </p:txBody>
      </p:sp>
      <p:sp>
        <p:nvSpPr>
          <p:cNvPr id="17" name="Tekstfelt 16">
            <a:extLst>
              <a:ext uri="{FF2B5EF4-FFF2-40B4-BE49-F238E27FC236}">
                <a16:creationId xmlns:a16="http://schemas.microsoft.com/office/drawing/2014/main" id="{3ED4463D-BB14-3E86-8F1A-3E08DF4E02D0}"/>
              </a:ext>
            </a:extLst>
          </p:cNvPr>
          <p:cNvSpPr txBox="1"/>
          <p:nvPr/>
        </p:nvSpPr>
        <p:spPr>
          <a:xfrm>
            <a:off x="10647743" y="4505876"/>
            <a:ext cx="87876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1.April 2029</a:t>
            </a:r>
          </a:p>
        </p:txBody>
      </p:sp>
      <p:sp>
        <p:nvSpPr>
          <p:cNvPr id="20" name="Cylinder 19">
            <a:extLst>
              <a:ext uri="{FF2B5EF4-FFF2-40B4-BE49-F238E27FC236}">
                <a16:creationId xmlns:a16="http://schemas.microsoft.com/office/drawing/2014/main" id="{FAC7B304-59FB-6623-3C1D-5D800F68B0AE}"/>
              </a:ext>
            </a:extLst>
          </p:cNvPr>
          <p:cNvSpPr/>
          <p:nvPr/>
        </p:nvSpPr>
        <p:spPr>
          <a:xfrm>
            <a:off x="744286" y="1878695"/>
            <a:ext cx="45719" cy="2629298"/>
          </a:xfrm>
          <a:prstGeom prst="can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1" name="Tekstfelt 20">
            <a:extLst>
              <a:ext uri="{FF2B5EF4-FFF2-40B4-BE49-F238E27FC236}">
                <a16:creationId xmlns:a16="http://schemas.microsoft.com/office/drawing/2014/main" id="{5D552C15-9F22-838A-FEBE-01C8ACA82138}"/>
              </a:ext>
            </a:extLst>
          </p:cNvPr>
          <p:cNvSpPr txBox="1"/>
          <p:nvPr/>
        </p:nvSpPr>
        <p:spPr>
          <a:xfrm>
            <a:off x="93761" y="1607026"/>
            <a:ext cx="190308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2,4% generelle lønstigninger</a:t>
            </a:r>
          </a:p>
        </p:txBody>
      </p:sp>
      <p:sp>
        <p:nvSpPr>
          <p:cNvPr id="24" name="Cylinder 23">
            <a:extLst>
              <a:ext uri="{FF2B5EF4-FFF2-40B4-BE49-F238E27FC236}">
                <a16:creationId xmlns:a16="http://schemas.microsoft.com/office/drawing/2014/main" id="{4F91970B-C384-B573-55DC-D4089A947115}"/>
              </a:ext>
            </a:extLst>
          </p:cNvPr>
          <p:cNvSpPr/>
          <p:nvPr/>
        </p:nvSpPr>
        <p:spPr>
          <a:xfrm flipH="1">
            <a:off x="2620888" y="3333992"/>
            <a:ext cx="45719" cy="1171884"/>
          </a:xfrm>
          <a:prstGeom prst="can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7" name="Tekstfelt 26">
            <a:extLst>
              <a:ext uri="{FF2B5EF4-FFF2-40B4-BE49-F238E27FC236}">
                <a16:creationId xmlns:a16="http://schemas.microsoft.com/office/drawing/2014/main" id="{BEC34432-C3C0-4F65-68E2-4412F11FC936}"/>
              </a:ext>
            </a:extLst>
          </p:cNvPr>
          <p:cNvSpPr txBox="1"/>
          <p:nvPr/>
        </p:nvSpPr>
        <p:spPr>
          <a:xfrm>
            <a:off x="2102952" y="4517836"/>
            <a:ext cx="105830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1.oktober 2026</a:t>
            </a:r>
          </a:p>
        </p:txBody>
      </p:sp>
      <p:sp>
        <p:nvSpPr>
          <p:cNvPr id="32" name="Tekstfelt 31">
            <a:extLst>
              <a:ext uri="{FF2B5EF4-FFF2-40B4-BE49-F238E27FC236}">
                <a16:creationId xmlns:a16="http://schemas.microsoft.com/office/drawing/2014/main" id="{598642E0-4895-9CCE-2567-C5E5CDFADFFA}"/>
              </a:ext>
            </a:extLst>
          </p:cNvPr>
          <p:cNvSpPr txBox="1"/>
          <p:nvPr/>
        </p:nvSpPr>
        <p:spPr>
          <a:xfrm>
            <a:off x="1656938" y="3062538"/>
            <a:ext cx="197361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0,7% generelle lønstigninger</a:t>
            </a:r>
          </a:p>
        </p:txBody>
      </p:sp>
      <p:sp>
        <p:nvSpPr>
          <p:cNvPr id="35" name="Tekstfelt 34">
            <a:extLst>
              <a:ext uri="{FF2B5EF4-FFF2-40B4-BE49-F238E27FC236}">
                <a16:creationId xmlns:a16="http://schemas.microsoft.com/office/drawing/2014/main" id="{26349681-8135-07E8-AB9A-7D828FEA8CA8}"/>
              </a:ext>
            </a:extLst>
          </p:cNvPr>
          <p:cNvSpPr txBox="1"/>
          <p:nvPr/>
        </p:nvSpPr>
        <p:spPr>
          <a:xfrm>
            <a:off x="4063497" y="4505876"/>
            <a:ext cx="87075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1.april 2027</a:t>
            </a:r>
          </a:p>
        </p:txBody>
      </p:sp>
      <p:sp>
        <p:nvSpPr>
          <p:cNvPr id="38" name="Cylinder 37">
            <a:extLst>
              <a:ext uri="{FF2B5EF4-FFF2-40B4-BE49-F238E27FC236}">
                <a16:creationId xmlns:a16="http://schemas.microsoft.com/office/drawing/2014/main" id="{B90139A6-99EA-5296-8DE1-29E888D5B246}"/>
              </a:ext>
            </a:extLst>
          </p:cNvPr>
          <p:cNvSpPr/>
          <p:nvPr/>
        </p:nvSpPr>
        <p:spPr>
          <a:xfrm>
            <a:off x="4442488" y="4102996"/>
            <a:ext cx="45719" cy="384877"/>
          </a:xfrm>
          <a:prstGeom prst="can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1" name="Tekstfelt 40">
            <a:extLst>
              <a:ext uri="{FF2B5EF4-FFF2-40B4-BE49-F238E27FC236}">
                <a16:creationId xmlns:a16="http://schemas.microsoft.com/office/drawing/2014/main" id="{5635AAAA-751A-4BFB-F9C6-DD422393D1FC}"/>
              </a:ext>
            </a:extLst>
          </p:cNvPr>
          <p:cNvSpPr txBox="1"/>
          <p:nvPr/>
        </p:nvSpPr>
        <p:spPr>
          <a:xfrm>
            <a:off x="3486940" y="3501774"/>
            <a:ext cx="1957587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Forhøjelse af grundlønstillæg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Forhøjelse af pension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Forhøjelse af trin 13-16</a:t>
            </a:r>
          </a:p>
        </p:txBody>
      </p:sp>
      <p:sp>
        <p:nvSpPr>
          <p:cNvPr id="43" name="Cylinder 42">
            <a:extLst>
              <a:ext uri="{FF2B5EF4-FFF2-40B4-BE49-F238E27FC236}">
                <a16:creationId xmlns:a16="http://schemas.microsoft.com/office/drawing/2014/main" id="{817A8DC7-9F53-BE9B-CFAF-9022A199BC4F}"/>
              </a:ext>
            </a:extLst>
          </p:cNvPr>
          <p:cNvSpPr/>
          <p:nvPr/>
        </p:nvSpPr>
        <p:spPr>
          <a:xfrm>
            <a:off x="6155078" y="3354716"/>
            <a:ext cx="45719" cy="1133157"/>
          </a:xfrm>
          <a:prstGeom prst="can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4" name="Tekstfelt 43">
            <a:extLst>
              <a:ext uri="{FF2B5EF4-FFF2-40B4-BE49-F238E27FC236}">
                <a16:creationId xmlns:a16="http://schemas.microsoft.com/office/drawing/2014/main" id="{5A4215F0-67D2-EEE0-31CC-EAE9F63FFF72}"/>
              </a:ext>
            </a:extLst>
          </p:cNvPr>
          <p:cNvSpPr txBox="1"/>
          <p:nvPr/>
        </p:nvSpPr>
        <p:spPr>
          <a:xfrm>
            <a:off x="5648787" y="4517836"/>
            <a:ext cx="105830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1.oktober 2027</a:t>
            </a:r>
          </a:p>
        </p:txBody>
      </p:sp>
      <p:sp>
        <p:nvSpPr>
          <p:cNvPr id="45" name="Tekstfelt 44">
            <a:extLst>
              <a:ext uri="{FF2B5EF4-FFF2-40B4-BE49-F238E27FC236}">
                <a16:creationId xmlns:a16="http://schemas.microsoft.com/office/drawing/2014/main" id="{E50BEAF9-606F-2924-1AAD-2C7280D37123}"/>
              </a:ext>
            </a:extLst>
          </p:cNvPr>
          <p:cNvSpPr txBox="1"/>
          <p:nvPr/>
        </p:nvSpPr>
        <p:spPr>
          <a:xfrm>
            <a:off x="7417050" y="4505876"/>
            <a:ext cx="87075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1.april 2028</a:t>
            </a:r>
          </a:p>
        </p:txBody>
      </p:sp>
      <p:sp>
        <p:nvSpPr>
          <p:cNvPr id="46" name="Tekstfelt 45">
            <a:extLst>
              <a:ext uri="{FF2B5EF4-FFF2-40B4-BE49-F238E27FC236}">
                <a16:creationId xmlns:a16="http://schemas.microsoft.com/office/drawing/2014/main" id="{97D792E8-17C2-A919-48BA-133ECEA39A65}"/>
              </a:ext>
            </a:extLst>
          </p:cNvPr>
          <p:cNvSpPr txBox="1"/>
          <p:nvPr/>
        </p:nvSpPr>
        <p:spPr>
          <a:xfrm>
            <a:off x="8997761" y="4505876"/>
            <a:ext cx="105830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1.oktober 2028</a:t>
            </a:r>
          </a:p>
        </p:txBody>
      </p:sp>
      <p:sp>
        <p:nvSpPr>
          <p:cNvPr id="47" name="Tekstfelt 46">
            <a:extLst>
              <a:ext uri="{FF2B5EF4-FFF2-40B4-BE49-F238E27FC236}">
                <a16:creationId xmlns:a16="http://schemas.microsoft.com/office/drawing/2014/main" id="{FCFD0ACC-AFA6-286F-5580-20B5108BC5A0}"/>
              </a:ext>
            </a:extLst>
          </p:cNvPr>
          <p:cNvSpPr txBox="1"/>
          <p:nvPr/>
        </p:nvSpPr>
        <p:spPr>
          <a:xfrm>
            <a:off x="5191128" y="3072382"/>
            <a:ext cx="197361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0,7% generelle lønstigninger</a:t>
            </a:r>
          </a:p>
        </p:txBody>
      </p:sp>
      <p:sp>
        <p:nvSpPr>
          <p:cNvPr id="48" name="Tekstfelt 47">
            <a:extLst>
              <a:ext uri="{FF2B5EF4-FFF2-40B4-BE49-F238E27FC236}">
                <a16:creationId xmlns:a16="http://schemas.microsoft.com/office/drawing/2014/main" id="{4881EE20-0607-0097-F6C7-4DD94BDF14F1}"/>
              </a:ext>
            </a:extLst>
          </p:cNvPr>
          <p:cNvSpPr txBox="1"/>
          <p:nvPr/>
        </p:nvSpPr>
        <p:spPr>
          <a:xfrm>
            <a:off x="6868351" y="2349655"/>
            <a:ext cx="190308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1,6% generelle lønstigninger</a:t>
            </a:r>
          </a:p>
        </p:txBody>
      </p:sp>
      <p:sp>
        <p:nvSpPr>
          <p:cNvPr id="49" name="Cylinder 48">
            <a:extLst>
              <a:ext uri="{FF2B5EF4-FFF2-40B4-BE49-F238E27FC236}">
                <a16:creationId xmlns:a16="http://schemas.microsoft.com/office/drawing/2014/main" id="{0DA2A284-2180-78C6-43AA-F32929B12B69}"/>
              </a:ext>
            </a:extLst>
          </p:cNvPr>
          <p:cNvSpPr/>
          <p:nvPr/>
        </p:nvSpPr>
        <p:spPr>
          <a:xfrm>
            <a:off x="7797035" y="2615183"/>
            <a:ext cx="45719" cy="1902653"/>
          </a:xfrm>
          <a:prstGeom prst="can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0" name="Tekstfelt 49">
            <a:extLst>
              <a:ext uri="{FF2B5EF4-FFF2-40B4-BE49-F238E27FC236}">
                <a16:creationId xmlns:a16="http://schemas.microsoft.com/office/drawing/2014/main" id="{4F635D8D-FCFB-0C4B-DE05-23597A347DCE}"/>
              </a:ext>
            </a:extLst>
          </p:cNvPr>
          <p:cNvSpPr txBox="1"/>
          <p:nvPr/>
        </p:nvSpPr>
        <p:spPr>
          <a:xfrm>
            <a:off x="8535117" y="3072076"/>
            <a:ext cx="197361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0,7% generelle lønstigninger</a:t>
            </a:r>
          </a:p>
        </p:txBody>
      </p:sp>
      <p:sp>
        <p:nvSpPr>
          <p:cNvPr id="51" name="Cylinder 50">
            <a:extLst>
              <a:ext uri="{FF2B5EF4-FFF2-40B4-BE49-F238E27FC236}">
                <a16:creationId xmlns:a16="http://schemas.microsoft.com/office/drawing/2014/main" id="{9AA8D9AA-033C-DCE1-019A-34D92B188842}"/>
              </a:ext>
            </a:extLst>
          </p:cNvPr>
          <p:cNvSpPr/>
          <p:nvPr/>
        </p:nvSpPr>
        <p:spPr>
          <a:xfrm>
            <a:off x="9499067" y="3370963"/>
            <a:ext cx="45719" cy="1133157"/>
          </a:xfrm>
          <a:prstGeom prst="can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2" name="Cylinder 51">
            <a:extLst>
              <a:ext uri="{FF2B5EF4-FFF2-40B4-BE49-F238E27FC236}">
                <a16:creationId xmlns:a16="http://schemas.microsoft.com/office/drawing/2014/main" id="{56C025F5-1CF5-6866-2857-5698A3F31EE7}"/>
              </a:ext>
            </a:extLst>
          </p:cNvPr>
          <p:cNvSpPr/>
          <p:nvPr/>
        </p:nvSpPr>
        <p:spPr>
          <a:xfrm>
            <a:off x="11041408" y="4113055"/>
            <a:ext cx="45719" cy="384877"/>
          </a:xfrm>
          <a:prstGeom prst="can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3" name="Tekstfelt 52">
            <a:extLst>
              <a:ext uri="{FF2B5EF4-FFF2-40B4-BE49-F238E27FC236}">
                <a16:creationId xmlns:a16="http://schemas.microsoft.com/office/drawing/2014/main" id="{3172D070-0D15-4219-1B98-E51EDC07DC2B}"/>
              </a:ext>
            </a:extLst>
          </p:cNvPr>
          <p:cNvSpPr txBox="1"/>
          <p:nvPr/>
        </p:nvSpPr>
        <p:spPr>
          <a:xfrm>
            <a:off x="10077458" y="3827017"/>
            <a:ext cx="197842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0,16% generelle lønstigninger</a:t>
            </a:r>
          </a:p>
        </p:txBody>
      </p:sp>
      <p:pic>
        <p:nvPicPr>
          <p:cNvPr id="2" name="Billede 1">
            <a:extLst>
              <a:ext uri="{FF2B5EF4-FFF2-40B4-BE49-F238E27FC236}">
                <a16:creationId xmlns:a16="http://schemas.microsoft.com/office/drawing/2014/main" id="{5765C4A4-8086-6734-B1BD-846D36D153E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" b="152"/>
          <a:stretch/>
        </p:blipFill>
        <p:spPr>
          <a:xfrm>
            <a:off x="9729483" y="343530"/>
            <a:ext cx="1912560" cy="1909489"/>
          </a:xfrm>
          <a:custGeom>
            <a:avLst/>
            <a:gdLst/>
            <a:ahLst/>
            <a:cxnLst/>
            <a:rect l="l" t="t" r="r" b="b"/>
            <a:pathLst>
              <a:path w="6057610" h="6057610">
                <a:moveTo>
                  <a:pt x="3028805" y="0"/>
                </a:moveTo>
                <a:cubicBezTo>
                  <a:pt x="4701568" y="0"/>
                  <a:pt x="6057610" y="1356042"/>
                  <a:pt x="6057610" y="3028805"/>
                </a:cubicBezTo>
                <a:cubicBezTo>
                  <a:pt x="6057610" y="4701568"/>
                  <a:pt x="4701568" y="6057610"/>
                  <a:pt x="3028805" y="6057610"/>
                </a:cubicBezTo>
                <a:cubicBezTo>
                  <a:pt x="1356042" y="6057610"/>
                  <a:pt x="0" y="4701568"/>
                  <a:pt x="0" y="3028805"/>
                </a:cubicBezTo>
                <a:cubicBezTo>
                  <a:pt x="0" y="1356042"/>
                  <a:pt x="1356042" y="0"/>
                  <a:pt x="3028805" y="0"/>
                </a:cubicBezTo>
                <a:close/>
              </a:path>
            </a:pathLst>
          </a:custGeom>
          <a:effectLst>
            <a:softEdge rad="0"/>
          </a:effectLst>
        </p:spPr>
      </p:pic>
      <p:sp>
        <p:nvSpPr>
          <p:cNvPr id="3" name="Pladsholder til sidefod 1">
            <a:extLst>
              <a:ext uri="{FF2B5EF4-FFF2-40B4-BE49-F238E27FC236}">
                <a16:creationId xmlns:a16="http://schemas.microsoft.com/office/drawing/2014/main" id="{20741084-CDE9-DD6D-2546-CB4FFA7026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19970" y="6280849"/>
            <a:ext cx="4114800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FOA-WIFI: Farfartil4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5F756CC7-2059-9655-680E-C03A603314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1" y="5111847"/>
            <a:ext cx="2411235" cy="1547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52742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CAC204-8565-F10A-27C9-AD85BFBE5C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Lige pilforbindelse 3">
            <a:extLst>
              <a:ext uri="{FF2B5EF4-FFF2-40B4-BE49-F238E27FC236}">
                <a16:creationId xmlns:a16="http://schemas.microsoft.com/office/drawing/2014/main" id="{B70CCFF0-2FE0-1EDD-3D94-52FD4050615B}"/>
              </a:ext>
            </a:extLst>
          </p:cNvPr>
          <p:cNvCxnSpPr/>
          <p:nvPr/>
        </p:nvCxnSpPr>
        <p:spPr>
          <a:xfrm>
            <a:off x="740663" y="4507992"/>
            <a:ext cx="10460736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kstfelt 6">
            <a:extLst>
              <a:ext uri="{FF2B5EF4-FFF2-40B4-BE49-F238E27FC236}">
                <a16:creationId xmlns:a16="http://schemas.microsoft.com/office/drawing/2014/main" id="{2B2C684C-74B6-725C-D8F3-293865CE08B4}"/>
              </a:ext>
            </a:extLst>
          </p:cNvPr>
          <p:cNvSpPr txBox="1"/>
          <p:nvPr/>
        </p:nvSpPr>
        <p:spPr>
          <a:xfrm>
            <a:off x="544184" y="561000"/>
            <a:ext cx="5866029" cy="369332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Løn/pensionsudmøntning OK26 Pædagogiske assistenter</a:t>
            </a:r>
            <a:endParaRPr kumimoji="0" lang="da-DK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Tekstfelt 13">
            <a:extLst>
              <a:ext uri="{FF2B5EF4-FFF2-40B4-BE49-F238E27FC236}">
                <a16:creationId xmlns:a16="http://schemas.microsoft.com/office/drawing/2014/main" id="{10084806-811A-035E-FC7B-6D298CD08ABC}"/>
              </a:ext>
            </a:extLst>
          </p:cNvPr>
          <p:cNvSpPr txBox="1"/>
          <p:nvPr/>
        </p:nvSpPr>
        <p:spPr>
          <a:xfrm>
            <a:off x="329959" y="4500248"/>
            <a:ext cx="87075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1.april 2026</a:t>
            </a:r>
          </a:p>
        </p:txBody>
      </p:sp>
      <p:sp>
        <p:nvSpPr>
          <p:cNvPr id="17" name="Tekstfelt 16">
            <a:extLst>
              <a:ext uri="{FF2B5EF4-FFF2-40B4-BE49-F238E27FC236}">
                <a16:creationId xmlns:a16="http://schemas.microsoft.com/office/drawing/2014/main" id="{4B35711B-3640-E5FD-050D-0E0F982DB245}"/>
              </a:ext>
            </a:extLst>
          </p:cNvPr>
          <p:cNvSpPr txBox="1"/>
          <p:nvPr/>
        </p:nvSpPr>
        <p:spPr>
          <a:xfrm>
            <a:off x="10647743" y="4505876"/>
            <a:ext cx="87876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1.April 2029</a:t>
            </a:r>
          </a:p>
        </p:txBody>
      </p:sp>
      <p:sp>
        <p:nvSpPr>
          <p:cNvPr id="20" name="Cylinder 19">
            <a:extLst>
              <a:ext uri="{FF2B5EF4-FFF2-40B4-BE49-F238E27FC236}">
                <a16:creationId xmlns:a16="http://schemas.microsoft.com/office/drawing/2014/main" id="{C6553971-6992-767E-F974-38547C0E4A4F}"/>
              </a:ext>
            </a:extLst>
          </p:cNvPr>
          <p:cNvSpPr/>
          <p:nvPr/>
        </p:nvSpPr>
        <p:spPr>
          <a:xfrm>
            <a:off x="744286" y="1878695"/>
            <a:ext cx="45719" cy="2629298"/>
          </a:xfrm>
          <a:prstGeom prst="can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1" name="Tekstfelt 20">
            <a:extLst>
              <a:ext uri="{FF2B5EF4-FFF2-40B4-BE49-F238E27FC236}">
                <a16:creationId xmlns:a16="http://schemas.microsoft.com/office/drawing/2014/main" id="{5F362EAB-AFF1-15EE-F18E-121156DC7DA8}"/>
              </a:ext>
            </a:extLst>
          </p:cNvPr>
          <p:cNvSpPr txBox="1"/>
          <p:nvPr/>
        </p:nvSpPr>
        <p:spPr>
          <a:xfrm>
            <a:off x="93761" y="1607026"/>
            <a:ext cx="190308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2,4% generelle lønstigninger</a:t>
            </a:r>
          </a:p>
        </p:txBody>
      </p:sp>
      <p:sp>
        <p:nvSpPr>
          <p:cNvPr id="24" name="Cylinder 23">
            <a:extLst>
              <a:ext uri="{FF2B5EF4-FFF2-40B4-BE49-F238E27FC236}">
                <a16:creationId xmlns:a16="http://schemas.microsoft.com/office/drawing/2014/main" id="{6D0B2077-C5A8-81A1-18A2-01C0669334DD}"/>
              </a:ext>
            </a:extLst>
          </p:cNvPr>
          <p:cNvSpPr/>
          <p:nvPr/>
        </p:nvSpPr>
        <p:spPr>
          <a:xfrm flipH="1">
            <a:off x="2620888" y="3333992"/>
            <a:ext cx="45719" cy="1171884"/>
          </a:xfrm>
          <a:prstGeom prst="can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7" name="Tekstfelt 26">
            <a:extLst>
              <a:ext uri="{FF2B5EF4-FFF2-40B4-BE49-F238E27FC236}">
                <a16:creationId xmlns:a16="http://schemas.microsoft.com/office/drawing/2014/main" id="{4481C189-C45F-6AFD-3EE1-991E2C3E7434}"/>
              </a:ext>
            </a:extLst>
          </p:cNvPr>
          <p:cNvSpPr txBox="1"/>
          <p:nvPr/>
        </p:nvSpPr>
        <p:spPr>
          <a:xfrm>
            <a:off x="2102952" y="4517836"/>
            <a:ext cx="105830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1.oktober 2026</a:t>
            </a:r>
          </a:p>
        </p:txBody>
      </p:sp>
      <p:sp>
        <p:nvSpPr>
          <p:cNvPr id="32" name="Tekstfelt 31">
            <a:extLst>
              <a:ext uri="{FF2B5EF4-FFF2-40B4-BE49-F238E27FC236}">
                <a16:creationId xmlns:a16="http://schemas.microsoft.com/office/drawing/2014/main" id="{8E965ABB-9A9A-4F73-5F0B-A3CF878D3106}"/>
              </a:ext>
            </a:extLst>
          </p:cNvPr>
          <p:cNvSpPr txBox="1"/>
          <p:nvPr/>
        </p:nvSpPr>
        <p:spPr>
          <a:xfrm>
            <a:off x="1656938" y="3062538"/>
            <a:ext cx="197361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0,7% generelle lønstigninger</a:t>
            </a:r>
          </a:p>
        </p:txBody>
      </p:sp>
      <p:sp>
        <p:nvSpPr>
          <p:cNvPr id="35" name="Tekstfelt 34">
            <a:extLst>
              <a:ext uri="{FF2B5EF4-FFF2-40B4-BE49-F238E27FC236}">
                <a16:creationId xmlns:a16="http://schemas.microsoft.com/office/drawing/2014/main" id="{21381F24-FDCA-A482-6515-CD07249968CD}"/>
              </a:ext>
            </a:extLst>
          </p:cNvPr>
          <p:cNvSpPr txBox="1"/>
          <p:nvPr/>
        </p:nvSpPr>
        <p:spPr>
          <a:xfrm>
            <a:off x="4063497" y="4505876"/>
            <a:ext cx="87075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1.april 2027</a:t>
            </a:r>
          </a:p>
        </p:txBody>
      </p:sp>
      <p:sp>
        <p:nvSpPr>
          <p:cNvPr id="38" name="Cylinder 37">
            <a:extLst>
              <a:ext uri="{FF2B5EF4-FFF2-40B4-BE49-F238E27FC236}">
                <a16:creationId xmlns:a16="http://schemas.microsoft.com/office/drawing/2014/main" id="{8357994F-BB5E-5A69-1D62-BDFC8C708DB7}"/>
              </a:ext>
            </a:extLst>
          </p:cNvPr>
          <p:cNvSpPr/>
          <p:nvPr/>
        </p:nvSpPr>
        <p:spPr>
          <a:xfrm>
            <a:off x="4442488" y="4102996"/>
            <a:ext cx="45719" cy="384877"/>
          </a:xfrm>
          <a:prstGeom prst="can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1" name="Tekstfelt 40">
            <a:extLst>
              <a:ext uri="{FF2B5EF4-FFF2-40B4-BE49-F238E27FC236}">
                <a16:creationId xmlns:a16="http://schemas.microsoft.com/office/drawing/2014/main" id="{E93AB367-CC2C-9C8F-782F-459D81A6F187}"/>
              </a:ext>
            </a:extLst>
          </p:cNvPr>
          <p:cNvSpPr txBox="1"/>
          <p:nvPr/>
        </p:nvSpPr>
        <p:spPr>
          <a:xfrm>
            <a:off x="3486553" y="3649863"/>
            <a:ext cx="195758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Forhøjelse af grundlønstillæg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Forhøjelse af pension</a:t>
            </a:r>
          </a:p>
        </p:txBody>
      </p:sp>
      <p:sp>
        <p:nvSpPr>
          <p:cNvPr id="43" name="Cylinder 42">
            <a:extLst>
              <a:ext uri="{FF2B5EF4-FFF2-40B4-BE49-F238E27FC236}">
                <a16:creationId xmlns:a16="http://schemas.microsoft.com/office/drawing/2014/main" id="{E1E79259-82C8-14D6-F9C3-89ACFC30F629}"/>
              </a:ext>
            </a:extLst>
          </p:cNvPr>
          <p:cNvSpPr/>
          <p:nvPr/>
        </p:nvSpPr>
        <p:spPr>
          <a:xfrm>
            <a:off x="6155078" y="3354716"/>
            <a:ext cx="45719" cy="1133157"/>
          </a:xfrm>
          <a:prstGeom prst="can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4" name="Tekstfelt 43">
            <a:extLst>
              <a:ext uri="{FF2B5EF4-FFF2-40B4-BE49-F238E27FC236}">
                <a16:creationId xmlns:a16="http://schemas.microsoft.com/office/drawing/2014/main" id="{A3C82AE3-E111-EDB7-5063-B88109493EAE}"/>
              </a:ext>
            </a:extLst>
          </p:cNvPr>
          <p:cNvSpPr txBox="1"/>
          <p:nvPr/>
        </p:nvSpPr>
        <p:spPr>
          <a:xfrm>
            <a:off x="5648787" y="4517836"/>
            <a:ext cx="105830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1.oktober 2027</a:t>
            </a:r>
          </a:p>
        </p:txBody>
      </p:sp>
      <p:sp>
        <p:nvSpPr>
          <p:cNvPr id="45" name="Tekstfelt 44">
            <a:extLst>
              <a:ext uri="{FF2B5EF4-FFF2-40B4-BE49-F238E27FC236}">
                <a16:creationId xmlns:a16="http://schemas.microsoft.com/office/drawing/2014/main" id="{08BD0F48-BC41-5F18-1E82-DDB9127C30CC}"/>
              </a:ext>
            </a:extLst>
          </p:cNvPr>
          <p:cNvSpPr txBox="1"/>
          <p:nvPr/>
        </p:nvSpPr>
        <p:spPr>
          <a:xfrm>
            <a:off x="7417050" y="4505876"/>
            <a:ext cx="87075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1.april 2028</a:t>
            </a:r>
          </a:p>
        </p:txBody>
      </p:sp>
      <p:sp>
        <p:nvSpPr>
          <p:cNvPr id="46" name="Tekstfelt 45">
            <a:extLst>
              <a:ext uri="{FF2B5EF4-FFF2-40B4-BE49-F238E27FC236}">
                <a16:creationId xmlns:a16="http://schemas.microsoft.com/office/drawing/2014/main" id="{756EF56D-38E7-61CA-AE1B-6EA6CC9B8B5F}"/>
              </a:ext>
            </a:extLst>
          </p:cNvPr>
          <p:cNvSpPr txBox="1"/>
          <p:nvPr/>
        </p:nvSpPr>
        <p:spPr>
          <a:xfrm>
            <a:off x="8997761" y="4505876"/>
            <a:ext cx="105830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1.oktober 2028</a:t>
            </a:r>
          </a:p>
        </p:txBody>
      </p:sp>
      <p:sp>
        <p:nvSpPr>
          <p:cNvPr id="47" name="Tekstfelt 46">
            <a:extLst>
              <a:ext uri="{FF2B5EF4-FFF2-40B4-BE49-F238E27FC236}">
                <a16:creationId xmlns:a16="http://schemas.microsoft.com/office/drawing/2014/main" id="{1630CD05-3B85-0AB5-06C1-986040468F12}"/>
              </a:ext>
            </a:extLst>
          </p:cNvPr>
          <p:cNvSpPr txBox="1"/>
          <p:nvPr/>
        </p:nvSpPr>
        <p:spPr>
          <a:xfrm>
            <a:off x="5191128" y="3072382"/>
            <a:ext cx="197361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0,7% generelle lønstigninger</a:t>
            </a:r>
          </a:p>
        </p:txBody>
      </p:sp>
      <p:sp>
        <p:nvSpPr>
          <p:cNvPr id="48" name="Tekstfelt 47">
            <a:extLst>
              <a:ext uri="{FF2B5EF4-FFF2-40B4-BE49-F238E27FC236}">
                <a16:creationId xmlns:a16="http://schemas.microsoft.com/office/drawing/2014/main" id="{763DCFCB-6391-C7F4-38FC-7E2B1B822DB0}"/>
              </a:ext>
            </a:extLst>
          </p:cNvPr>
          <p:cNvSpPr txBox="1"/>
          <p:nvPr/>
        </p:nvSpPr>
        <p:spPr>
          <a:xfrm>
            <a:off x="6868351" y="2349655"/>
            <a:ext cx="190308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1,6% generelle lønstigninger</a:t>
            </a:r>
          </a:p>
        </p:txBody>
      </p:sp>
      <p:sp>
        <p:nvSpPr>
          <p:cNvPr id="49" name="Cylinder 48">
            <a:extLst>
              <a:ext uri="{FF2B5EF4-FFF2-40B4-BE49-F238E27FC236}">
                <a16:creationId xmlns:a16="http://schemas.microsoft.com/office/drawing/2014/main" id="{FB8A4460-2E75-F604-0004-AFE29FC2459C}"/>
              </a:ext>
            </a:extLst>
          </p:cNvPr>
          <p:cNvSpPr/>
          <p:nvPr/>
        </p:nvSpPr>
        <p:spPr>
          <a:xfrm>
            <a:off x="7797035" y="2615183"/>
            <a:ext cx="45719" cy="1902653"/>
          </a:xfrm>
          <a:prstGeom prst="can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0" name="Tekstfelt 49">
            <a:extLst>
              <a:ext uri="{FF2B5EF4-FFF2-40B4-BE49-F238E27FC236}">
                <a16:creationId xmlns:a16="http://schemas.microsoft.com/office/drawing/2014/main" id="{14EF5F76-4DF8-37D5-8F32-9210562AB879}"/>
              </a:ext>
            </a:extLst>
          </p:cNvPr>
          <p:cNvSpPr txBox="1"/>
          <p:nvPr/>
        </p:nvSpPr>
        <p:spPr>
          <a:xfrm>
            <a:off x="8535117" y="3072076"/>
            <a:ext cx="197361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0,7% generelle lønstigninger</a:t>
            </a:r>
          </a:p>
        </p:txBody>
      </p:sp>
      <p:sp>
        <p:nvSpPr>
          <p:cNvPr id="51" name="Cylinder 50">
            <a:extLst>
              <a:ext uri="{FF2B5EF4-FFF2-40B4-BE49-F238E27FC236}">
                <a16:creationId xmlns:a16="http://schemas.microsoft.com/office/drawing/2014/main" id="{C8E40EB8-0AD0-EA95-F3C6-0011888B9689}"/>
              </a:ext>
            </a:extLst>
          </p:cNvPr>
          <p:cNvSpPr/>
          <p:nvPr/>
        </p:nvSpPr>
        <p:spPr>
          <a:xfrm>
            <a:off x="9499067" y="3370963"/>
            <a:ext cx="45719" cy="1133157"/>
          </a:xfrm>
          <a:prstGeom prst="can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2" name="Cylinder 51">
            <a:extLst>
              <a:ext uri="{FF2B5EF4-FFF2-40B4-BE49-F238E27FC236}">
                <a16:creationId xmlns:a16="http://schemas.microsoft.com/office/drawing/2014/main" id="{BD3F8FBF-5090-6F45-7520-85EAAED5712B}"/>
              </a:ext>
            </a:extLst>
          </p:cNvPr>
          <p:cNvSpPr/>
          <p:nvPr/>
        </p:nvSpPr>
        <p:spPr>
          <a:xfrm>
            <a:off x="11041408" y="4113055"/>
            <a:ext cx="45719" cy="384877"/>
          </a:xfrm>
          <a:prstGeom prst="can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3" name="Tekstfelt 52">
            <a:extLst>
              <a:ext uri="{FF2B5EF4-FFF2-40B4-BE49-F238E27FC236}">
                <a16:creationId xmlns:a16="http://schemas.microsoft.com/office/drawing/2014/main" id="{3E1C46B1-BA72-0D36-B434-D9E909F2FA71}"/>
              </a:ext>
            </a:extLst>
          </p:cNvPr>
          <p:cNvSpPr txBox="1"/>
          <p:nvPr/>
        </p:nvSpPr>
        <p:spPr>
          <a:xfrm>
            <a:off x="10077458" y="3827017"/>
            <a:ext cx="197842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0,16% generelle lønstigninger</a:t>
            </a:r>
          </a:p>
        </p:txBody>
      </p:sp>
      <p:pic>
        <p:nvPicPr>
          <p:cNvPr id="2" name="Billede 1">
            <a:extLst>
              <a:ext uri="{FF2B5EF4-FFF2-40B4-BE49-F238E27FC236}">
                <a16:creationId xmlns:a16="http://schemas.microsoft.com/office/drawing/2014/main" id="{557D748A-75CF-6061-9C4D-389556CDF42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" b="152"/>
          <a:stretch/>
        </p:blipFill>
        <p:spPr>
          <a:xfrm>
            <a:off x="9729483" y="343530"/>
            <a:ext cx="1912560" cy="1909489"/>
          </a:xfrm>
          <a:custGeom>
            <a:avLst/>
            <a:gdLst/>
            <a:ahLst/>
            <a:cxnLst/>
            <a:rect l="l" t="t" r="r" b="b"/>
            <a:pathLst>
              <a:path w="6057610" h="6057610">
                <a:moveTo>
                  <a:pt x="3028805" y="0"/>
                </a:moveTo>
                <a:cubicBezTo>
                  <a:pt x="4701568" y="0"/>
                  <a:pt x="6057610" y="1356042"/>
                  <a:pt x="6057610" y="3028805"/>
                </a:cubicBezTo>
                <a:cubicBezTo>
                  <a:pt x="6057610" y="4701568"/>
                  <a:pt x="4701568" y="6057610"/>
                  <a:pt x="3028805" y="6057610"/>
                </a:cubicBezTo>
                <a:cubicBezTo>
                  <a:pt x="1356042" y="6057610"/>
                  <a:pt x="0" y="4701568"/>
                  <a:pt x="0" y="3028805"/>
                </a:cubicBezTo>
                <a:cubicBezTo>
                  <a:pt x="0" y="1356042"/>
                  <a:pt x="1356042" y="0"/>
                  <a:pt x="3028805" y="0"/>
                </a:cubicBezTo>
                <a:close/>
              </a:path>
            </a:pathLst>
          </a:custGeom>
          <a:effectLst>
            <a:softEdge rad="0"/>
          </a:effectLst>
        </p:spPr>
      </p:pic>
      <p:sp>
        <p:nvSpPr>
          <p:cNvPr id="3" name="Pladsholder til sidefod 1">
            <a:extLst>
              <a:ext uri="{FF2B5EF4-FFF2-40B4-BE49-F238E27FC236}">
                <a16:creationId xmlns:a16="http://schemas.microsoft.com/office/drawing/2014/main" id="{A04117B1-A419-9D5C-B079-828B62B2EA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19970" y="6280849"/>
            <a:ext cx="4114800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FOA-WIFI: Farfartil4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47AA6984-1AED-548B-7FC2-8A7BEC0087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1" y="5111847"/>
            <a:ext cx="2411235" cy="1547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42085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83FDFA-C7DA-0FEB-97C9-8A6B11A860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>
            <a:extLst>
              <a:ext uri="{FF2B5EF4-FFF2-40B4-BE49-F238E27FC236}">
                <a16:creationId xmlns:a16="http://schemas.microsoft.com/office/drawing/2014/main" id="{FCAAB2DC-8A55-DA85-A2DF-4A0680CCAB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" b="152"/>
          <a:stretch/>
        </p:blipFill>
        <p:spPr>
          <a:xfrm>
            <a:off x="9729483" y="343530"/>
            <a:ext cx="1912560" cy="1909489"/>
          </a:xfrm>
          <a:custGeom>
            <a:avLst/>
            <a:gdLst/>
            <a:ahLst/>
            <a:cxnLst/>
            <a:rect l="l" t="t" r="r" b="b"/>
            <a:pathLst>
              <a:path w="6057610" h="6057610">
                <a:moveTo>
                  <a:pt x="3028805" y="0"/>
                </a:moveTo>
                <a:cubicBezTo>
                  <a:pt x="4701568" y="0"/>
                  <a:pt x="6057610" y="1356042"/>
                  <a:pt x="6057610" y="3028805"/>
                </a:cubicBezTo>
                <a:cubicBezTo>
                  <a:pt x="6057610" y="4701568"/>
                  <a:pt x="4701568" y="6057610"/>
                  <a:pt x="3028805" y="6057610"/>
                </a:cubicBezTo>
                <a:cubicBezTo>
                  <a:pt x="1356042" y="6057610"/>
                  <a:pt x="0" y="4701568"/>
                  <a:pt x="0" y="3028805"/>
                </a:cubicBezTo>
                <a:cubicBezTo>
                  <a:pt x="0" y="1356042"/>
                  <a:pt x="1356042" y="0"/>
                  <a:pt x="3028805" y="0"/>
                </a:cubicBezTo>
                <a:close/>
              </a:path>
            </a:pathLst>
          </a:custGeom>
          <a:effectLst>
            <a:softEdge rad="0"/>
          </a:effectLst>
        </p:spPr>
      </p:pic>
      <p:sp>
        <p:nvSpPr>
          <p:cNvPr id="12" name="Titel 1">
            <a:extLst>
              <a:ext uri="{FF2B5EF4-FFF2-40B4-BE49-F238E27FC236}">
                <a16:creationId xmlns:a16="http://schemas.microsoft.com/office/drawing/2014/main" id="{1BA2E0A1-1FD2-D8AE-0ACA-8D066CC6C912}"/>
              </a:ext>
            </a:extLst>
          </p:cNvPr>
          <p:cNvSpPr txBox="1">
            <a:spLocks/>
          </p:cNvSpPr>
          <p:nvPr/>
        </p:nvSpPr>
        <p:spPr>
          <a:xfrm>
            <a:off x="834389" y="146304"/>
            <a:ext cx="8087938" cy="11978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 Display" panose="02110004020202020204"/>
                <a:ea typeface="+mj-ea"/>
                <a:cs typeface="+mj-cs"/>
              </a:rPr>
              <a:t>Hvornår udmøntes OK26? Fælles </a:t>
            </a:r>
          </a:p>
        </p:txBody>
      </p:sp>
      <p:sp>
        <p:nvSpPr>
          <p:cNvPr id="14" name="Pladsholder til indhold 2">
            <a:extLst>
              <a:ext uri="{FF2B5EF4-FFF2-40B4-BE49-F238E27FC236}">
                <a16:creationId xmlns:a16="http://schemas.microsoft.com/office/drawing/2014/main" id="{D7D90A78-DDA5-F263-B93B-B1730F6FB2AE}"/>
              </a:ext>
            </a:extLst>
          </p:cNvPr>
          <p:cNvSpPr txBox="1">
            <a:spLocks/>
          </p:cNvSpPr>
          <p:nvPr/>
        </p:nvSpPr>
        <p:spPr>
          <a:xfrm>
            <a:off x="704088" y="1197864"/>
            <a:ext cx="9646919" cy="50383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da-DK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Pladsholder til sidefod 1">
            <a:extLst>
              <a:ext uri="{FF2B5EF4-FFF2-40B4-BE49-F238E27FC236}">
                <a16:creationId xmlns:a16="http://schemas.microsoft.com/office/drawing/2014/main" id="{1BE57A57-C0A4-2917-80C6-701A2166B2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19970" y="6280849"/>
            <a:ext cx="4114800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FOA-WIFI: Farfartil4</a:t>
            </a:r>
          </a:p>
        </p:txBody>
      </p:sp>
      <p:cxnSp>
        <p:nvCxnSpPr>
          <p:cNvPr id="3" name="Lige pilforbindelse 2">
            <a:extLst>
              <a:ext uri="{FF2B5EF4-FFF2-40B4-BE49-F238E27FC236}">
                <a16:creationId xmlns:a16="http://schemas.microsoft.com/office/drawing/2014/main" id="{F3BB3F32-3237-5CEA-7038-DF598FC44A31}"/>
              </a:ext>
            </a:extLst>
          </p:cNvPr>
          <p:cNvCxnSpPr>
            <a:cxnSpLocks/>
          </p:cNvCxnSpPr>
          <p:nvPr/>
        </p:nvCxnSpPr>
        <p:spPr>
          <a:xfrm flipV="1">
            <a:off x="413083" y="4517836"/>
            <a:ext cx="10467353" cy="1739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kstfelt 5">
            <a:extLst>
              <a:ext uri="{FF2B5EF4-FFF2-40B4-BE49-F238E27FC236}">
                <a16:creationId xmlns:a16="http://schemas.microsoft.com/office/drawing/2014/main" id="{C8740C96-6C30-DA01-0605-D214C7CD755B}"/>
              </a:ext>
            </a:extLst>
          </p:cNvPr>
          <p:cNvSpPr txBox="1"/>
          <p:nvPr/>
        </p:nvSpPr>
        <p:spPr>
          <a:xfrm>
            <a:off x="413083" y="4500248"/>
            <a:ext cx="1191352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1.april 2026</a:t>
            </a:r>
          </a:p>
        </p:txBody>
      </p:sp>
      <p:sp>
        <p:nvSpPr>
          <p:cNvPr id="11" name="Tekstfelt 10">
            <a:extLst>
              <a:ext uri="{FF2B5EF4-FFF2-40B4-BE49-F238E27FC236}">
                <a16:creationId xmlns:a16="http://schemas.microsoft.com/office/drawing/2014/main" id="{CD5787F7-055B-421E-3BDA-F929D17004AC}"/>
              </a:ext>
            </a:extLst>
          </p:cNvPr>
          <p:cNvSpPr txBox="1"/>
          <p:nvPr/>
        </p:nvSpPr>
        <p:spPr>
          <a:xfrm>
            <a:off x="5036826" y="4562478"/>
            <a:ext cx="144648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1. Januar 2027 </a:t>
            </a:r>
          </a:p>
        </p:txBody>
      </p:sp>
      <p:sp>
        <p:nvSpPr>
          <p:cNvPr id="15" name="Tekstfelt 14">
            <a:extLst>
              <a:ext uri="{FF2B5EF4-FFF2-40B4-BE49-F238E27FC236}">
                <a16:creationId xmlns:a16="http://schemas.microsoft.com/office/drawing/2014/main" id="{ECBF3A1E-5A9F-75CF-7CD3-25B2CB14F25C}"/>
              </a:ext>
            </a:extLst>
          </p:cNvPr>
          <p:cNvSpPr txBox="1"/>
          <p:nvPr/>
        </p:nvSpPr>
        <p:spPr>
          <a:xfrm>
            <a:off x="9659954" y="4537955"/>
            <a:ext cx="1369542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1.Januar 2028</a:t>
            </a:r>
          </a:p>
        </p:txBody>
      </p:sp>
      <p:sp>
        <p:nvSpPr>
          <p:cNvPr id="33" name="Tekstfelt 32">
            <a:extLst>
              <a:ext uri="{FF2B5EF4-FFF2-40B4-BE49-F238E27FC236}">
                <a16:creationId xmlns:a16="http://schemas.microsoft.com/office/drawing/2014/main" id="{B89F4E03-00D5-8535-AD77-E36628976C53}"/>
              </a:ext>
            </a:extLst>
          </p:cNvPr>
          <p:cNvSpPr txBox="1"/>
          <p:nvPr/>
        </p:nvSpPr>
        <p:spPr>
          <a:xfrm>
            <a:off x="878186" y="3408538"/>
            <a:ext cx="24548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Nye barselsrettigheder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</a:p>
        </p:txBody>
      </p:sp>
      <p:sp>
        <p:nvSpPr>
          <p:cNvPr id="35" name="Tekstfelt 34">
            <a:extLst>
              <a:ext uri="{FF2B5EF4-FFF2-40B4-BE49-F238E27FC236}">
                <a16:creationId xmlns:a16="http://schemas.microsoft.com/office/drawing/2014/main" id="{CD493924-9F6C-6AA2-78C6-58A53BE8995C}"/>
              </a:ext>
            </a:extLst>
          </p:cNvPr>
          <p:cNvSpPr txBox="1"/>
          <p:nvPr/>
        </p:nvSpPr>
        <p:spPr>
          <a:xfrm>
            <a:off x="114882" y="2643857"/>
            <a:ext cx="327133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Udvidelse af løn ved barns sygdom</a:t>
            </a:r>
          </a:p>
        </p:txBody>
      </p:sp>
      <p:sp>
        <p:nvSpPr>
          <p:cNvPr id="39" name="Tekstfelt 38">
            <a:extLst>
              <a:ext uri="{FF2B5EF4-FFF2-40B4-BE49-F238E27FC236}">
                <a16:creationId xmlns:a16="http://schemas.microsoft.com/office/drawing/2014/main" id="{FC009350-B0F6-0A7D-5773-63361010ED7E}"/>
              </a:ext>
            </a:extLst>
          </p:cNvPr>
          <p:cNvSpPr txBox="1"/>
          <p:nvPr/>
        </p:nvSpPr>
        <p:spPr>
          <a:xfrm>
            <a:off x="9297682" y="3393870"/>
            <a:ext cx="245484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Ny </a:t>
            </a:r>
            <a:r>
              <a:rPr kumimoji="0" lang="da-DK" sz="1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fritvalgsordning</a:t>
            </a:r>
            <a:r>
              <a:rPr kumimoji="0" lang="da-DK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</a:p>
        </p:txBody>
      </p:sp>
      <p:sp>
        <p:nvSpPr>
          <p:cNvPr id="40" name="Tekstfelt 39">
            <a:extLst>
              <a:ext uri="{FF2B5EF4-FFF2-40B4-BE49-F238E27FC236}">
                <a16:creationId xmlns:a16="http://schemas.microsoft.com/office/drawing/2014/main" id="{354E900E-831E-5224-FC3E-43A02E105A8F}"/>
              </a:ext>
            </a:extLst>
          </p:cNvPr>
          <p:cNvSpPr txBox="1"/>
          <p:nvPr/>
        </p:nvSpPr>
        <p:spPr>
          <a:xfrm>
            <a:off x="4675158" y="3408538"/>
            <a:ext cx="245484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Ny aftale om lokalløn </a:t>
            </a:r>
          </a:p>
        </p:txBody>
      </p:sp>
      <p:sp>
        <p:nvSpPr>
          <p:cNvPr id="41" name="Pil: nedad 40">
            <a:extLst>
              <a:ext uri="{FF2B5EF4-FFF2-40B4-BE49-F238E27FC236}">
                <a16:creationId xmlns:a16="http://schemas.microsoft.com/office/drawing/2014/main" id="{14C24B0D-19F0-65B0-61E7-E8EE92EA632F}"/>
              </a:ext>
            </a:extLst>
          </p:cNvPr>
          <p:cNvSpPr/>
          <p:nvPr/>
        </p:nvSpPr>
        <p:spPr>
          <a:xfrm>
            <a:off x="10203151" y="3770049"/>
            <a:ext cx="275047" cy="730199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2" name="Pil: nedad 41">
            <a:extLst>
              <a:ext uri="{FF2B5EF4-FFF2-40B4-BE49-F238E27FC236}">
                <a16:creationId xmlns:a16="http://schemas.microsoft.com/office/drawing/2014/main" id="{0DDDA30D-78C5-C26A-E8F9-1FB6AB59ABE1}"/>
              </a:ext>
            </a:extLst>
          </p:cNvPr>
          <p:cNvSpPr/>
          <p:nvPr/>
        </p:nvSpPr>
        <p:spPr>
          <a:xfrm>
            <a:off x="603139" y="3014098"/>
            <a:ext cx="275047" cy="1491918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3" name="Pil: nedad 42">
            <a:extLst>
              <a:ext uri="{FF2B5EF4-FFF2-40B4-BE49-F238E27FC236}">
                <a16:creationId xmlns:a16="http://schemas.microsoft.com/office/drawing/2014/main" id="{7FA936A2-E9FA-9F2E-FE06-BC2E08384DEC}"/>
              </a:ext>
            </a:extLst>
          </p:cNvPr>
          <p:cNvSpPr/>
          <p:nvPr/>
        </p:nvSpPr>
        <p:spPr>
          <a:xfrm>
            <a:off x="1090632" y="3770049"/>
            <a:ext cx="275047" cy="738119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5" name="Pil: nedad 44">
            <a:extLst>
              <a:ext uri="{FF2B5EF4-FFF2-40B4-BE49-F238E27FC236}">
                <a16:creationId xmlns:a16="http://schemas.microsoft.com/office/drawing/2014/main" id="{7F47B3BB-E375-2710-4C39-C192D3132DBE}"/>
              </a:ext>
            </a:extLst>
          </p:cNvPr>
          <p:cNvSpPr/>
          <p:nvPr/>
        </p:nvSpPr>
        <p:spPr>
          <a:xfrm>
            <a:off x="5485022" y="3770946"/>
            <a:ext cx="275047" cy="738119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D5CA501A-A664-496B-7236-11875762DF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1" y="5111847"/>
            <a:ext cx="2411235" cy="1547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kstfelt 9">
            <a:extLst>
              <a:ext uri="{FF2B5EF4-FFF2-40B4-BE49-F238E27FC236}">
                <a16:creationId xmlns:a16="http://schemas.microsoft.com/office/drawing/2014/main" id="{D65FBA54-7895-D9DF-B26C-4802066138E5}"/>
              </a:ext>
            </a:extLst>
          </p:cNvPr>
          <p:cNvSpPr txBox="1"/>
          <p:nvPr/>
        </p:nvSpPr>
        <p:spPr>
          <a:xfrm>
            <a:off x="4675158" y="2840919"/>
            <a:ext cx="245484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Harmonisering af regler for Frederiksberg </a:t>
            </a:r>
          </a:p>
        </p:txBody>
      </p:sp>
    </p:spTree>
    <p:extLst>
      <p:ext uri="{BB962C8B-B14F-4D97-AF65-F5344CB8AC3E}">
        <p14:creationId xmlns:p14="http://schemas.microsoft.com/office/powerpoint/2010/main" val="1641096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093F5B-F4C4-9026-A799-3794082CEC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>
            <a:extLst>
              <a:ext uri="{FF2B5EF4-FFF2-40B4-BE49-F238E27FC236}">
                <a16:creationId xmlns:a16="http://schemas.microsoft.com/office/drawing/2014/main" id="{65E408B6-17E0-800A-FC03-77717A121B4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" b="152"/>
          <a:stretch/>
        </p:blipFill>
        <p:spPr>
          <a:xfrm>
            <a:off x="9729483" y="343530"/>
            <a:ext cx="1912560" cy="1909489"/>
          </a:xfrm>
          <a:custGeom>
            <a:avLst/>
            <a:gdLst/>
            <a:ahLst/>
            <a:cxnLst/>
            <a:rect l="l" t="t" r="r" b="b"/>
            <a:pathLst>
              <a:path w="6057610" h="6057610">
                <a:moveTo>
                  <a:pt x="3028805" y="0"/>
                </a:moveTo>
                <a:cubicBezTo>
                  <a:pt x="4701568" y="0"/>
                  <a:pt x="6057610" y="1356042"/>
                  <a:pt x="6057610" y="3028805"/>
                </a:cubicBezTo>
                <a:cubicBezTo>
                  <a:pt x="6057610" y="4701568"/>
                  <a:pt x="4701568" y="6057610"/>
                  <a:pt x="3028805" y="6057610"/>
                </a:cubicBezTo>
                <a:cubicBezTo>
                  <a:pt x="1356042" y="6057610"/>
                  <a:pt x="0" y="4701568"/>
                  <a:pt x="0" y="3028805"/>
                </a:cubicBezTo>
                <a:cubicBezTo>
                  <a:pt x="0" y="1356042"/>
                  <a:pt x="1356042" y="0"/>
                  <a:pt x="3028805" y="0"/>
                </a:cubicBezTo>
                <a:close/>
              </a:path>
            </a:pathLst>
          </a:custGeom>
          <a:effectLst>
            <a:softEdge rad="0"/>
          </a:effectLst>
        </p:spPr>
      </p:pic>
      <p:sp>
        <p:nvSpPr>
          <p:cNvPr id="12" name="Titel 1">
            <a:extLst>
              <a:ext uri="{FF2B5EF4-FFF2-40B4-BE49-F238E27FC236}">
                <a16:creationId xmlns:a16="http://schemas.microsoft.com/office/drawing/2014/main" id="{CEABE209-ED99-27C8-940E-7BE6167A7DB7}"/>
              </a:ext>
            </a:extLst>
          </p:cNvPr>
          <p:cNvSpPr txBox="1">
            <a:spLocks/>
          </p:cNvSpPr>
          <p:nvPr/>
        </p:nvSpPr>
        <p:spPr>
          <a:xfrm>
            <a:off x="834389" y="146304"/>
            <a:ext cx="9140884" cy="11978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 Display" panose="02110004020202020204"/>
                <a:ea typeface="+mj-ea"/>
                <a:cs typeface="+mj-cs"/>
              </a:rPr>
              <a:t>Udvidelse af løn ved barns sygdom </a:t>
            </a:r>
          </a:p>
        </p:txBody>
      </p:sp>
      <p:sp>
        <p:nvSpPr>
          <p:cNvPr id="14" name="Pladsholder til indhold 2">
            <a:extLst>
              <a:ext uri="{FF2B5EF4-FFF2-40B4-BE49-F238E27FC236}">
                <a16:creationId xmlns:a16="http://schemas.microsoft.com/office/drawing/2014/main" id="{B86BC4B6-6831-7DDF-9AF2-787897FD1A6D}"/>
              </a:ext>
            </a:extLst>
          </p:cNvPr>
          <p:cNvSpPr txBox="1">
            <a:spLocks/>
          </p:cNvSpPr>
          <p:nvPr/>
        </p:nvSpPr>
        <p:spPr>
          <a:xfrm>
            <a:off x="704088" y="1197864"/>
            <a:ext cx="9646919" cy="50383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a-DK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Hjemkaldelsesdag  (0) (NY)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a-DK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1. sygedag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a-DK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2. sygedag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a-DK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3. sygedag (NY)</a:t>
            </a:r>
            <a:endParaRPr kumimoji="0" lang="da-DK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a-DK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Nye barselsrettigheder</a:t>
            </a:r>
            <a:endParaRPr kumimoji="0" lang="da-DK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fontAlgn="base"/>
            <a:r>
              <a:rPr lang="da-DK" sz="2000" dirty="0"/>
              <a:t>Forældres samlede ret til løn under forældreorlov udvides med 2 uger</a:t>
            </a:r>
            <a:r>
              <a:rPr lang="en-US" sz="2000" dirty="0"/>
              <a:t>​</a:t>
            </a:r>
          </a:p>
          <a:p>
            <a:pPr fontAlgn="base"/>
            <a:r>
              <a:rPr lang="da-DK" sz="2000" dirty="0"/>
              <a:t>Forbedrede lønrettigheder til far/medmor inden for de første 10 uger efter fødsel</a:t>
            </a:r>
            <a:r>
              <a:rPr lang="en-US" sz="2000" dirty="0"/>
              <a:t>​</a:t>
            </a:r>
          </a:p>
          <a:p>
            <a:pPr fontAlgn="base"/>
            <a:r>
              <a:rPr lang="da-DK" sz="2000" dirty="0"/>
              <a:t>Retten til løn under tidligt hjemmeophold sidestilles med hospitalsindlæggelse</a:t>
            </a:r>
            <a:endParaRPr lang="en-US" sz="2000" dirty="0"/>
          </a:p>
          <a:p>
            <a:pPr fontAlgn="base"/>
            <a:r>
              <a:rPr lang="da-DK" sz="2000" dirty="0"/>
              <a:t>Lønretten for eneforælder med forældremyndigheden øges med 10 uger</a:t>
            </a:r>
            <a:r>
              <a:rPr lang="en-US" sz="2000" dirty="0"/>
              <a:t>​</a:t>
            </a:r>
          </a:p>
          <a:p>
            <a:pPr fontAlgn="base"/>
            <a:r>
              <a:rPr lang="da-DK" sz="2000" dirty="0"/>
              <a:t>Under barsel kan medarbejderen foretage omvalg til pension, hvis </a:t>
            </a:r>
            <a:r>
              <a:rPr lang="da-DK" sz="2000" dirty="0" err="1"/>
              <a:t>fritvalg</a:t>
            </a:r>
            <a:r>
              <a:rPr lang="da-DK" sz="2000" dirty="0"/>
              <a:t> har gået til løn</a:t>
            </a:r>
            <a:endParaRPr lang="da-DK" sz="20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a-DK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a-DK" sz="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Pladsholder til sidefod 1">
            <a:extLst>
              <a:ext uri="{FF2B5EF4-FFF2-40B4-BE49-F238E27FC236}">
                <a16:creationId xmlns:a16="http://schemas.microsoft.com/office/drawing/2014/main" id="{B87580DB-DD09-ED6B-CDCA-B5FA9E6525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19970" y="6280849"/>
            <a:ext cx="4114800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FOA-WIFI: Farfartil4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5952288-586A-7DA0-E3A1-B5D907517D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1" y="5111847"/>
            <a:ext cx="2411235" cy="1547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9842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ADD7D9-D0ED-A618-CD81-4480D56391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83DD36-12AA-8A3F-B815-72C10C2A17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da-DK" b="1" dirty="0"/>
              <a:t>NYE AFTALER OM LOKALLØN 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D74D36F1-2CF1-886D-581F-61FFE6952A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47359"/>
            <a:ext cx="7532803" cy="4530725"/>
          </a:xfrm>
          <a:solidFill>
            <a:schemeClr val="tx2">
              <a:lumMod val="10000"/>
              <a:lumOff val="9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da-DK" sz="1900" b="1" dirty="0"/>
              <a:t>Styrkede rammer og roller til tillidsrepræsentanter og de lokale fagforeninger</a:t>
            </a:r>
          </a:p>
          <a:p>
            <a:r>
              <a:rPr lang="da-DK" sz="1900" dirty="0"/>
              <a:t>Ligestilling mellem TR og lokal fagforening </a:t>
            </a:r>
          </a:p>
          <a:p>
            <a:r>
              <a:rPr lang="da-DK" sz="1900" dirty="0"/>
              <a:t>Sikring af oplysninger om ansatte og lønforhold mv. </a:t>
            </a:r>
          </a:p>
          <a:p>
            <a:pPr marL="0" indent="0">
              <a:buNone/>
            </a:pPr>
            <a:endParaRPr lang="da-DK" sz="1900" dirty="0"/>
          </a:p>
          <a:p>
            <a:pPr marL="0" indent="0">
              <a:buNone/>
            </a:pPr>
            <a:r>
              <a:rPr lang="da-DK" sz="1900" b="1" dirty="0"/>
              <a:t>Nye procedurer ved nyansættelser </a:t>
            </a:r>
          </a:p>
          <a:p>
            <a:r>
              <a:rPr lang="da-DK" sz="1900" dirty="0"/>
              <a:t>Lønnen skal være på plads hurtigere </a:t>
            </a:r>
          </a:p>
          <a:p>
            <a:r>
              <a:rPr lang="da-DK" sz="1900" dirty="0"/>
              <a:t>FOA skal altid inddrages i lønfastsættelsen </a:t>
            </a:r>
          </a:p>
          <a:p>
            <a:pPr lvl="1"/>
            <a:r>
              <a:rPr lang="da-DK" sz="1400" dirty="0"/>
              <a:t>Arbejdsgiver sender orienteringer ifm. med nyansættelser (oplysninger og lønforslag). </a:t>
            </a:r>
          </a:p>
          <a:p>
            <a:pPr lvl="1"/>
            <a:r>
              <a:rPr lang="da-DK" sz="1400" dirty="0"/>
              <a:t>Sikring af FOA modellen</a:t>
            </a:r>
          </a:p>
          <a:p>
            <a:pPr lvl="1"/>
            <a:endParaRPr lang="da-DK" sz="1400" dirty="0"/>
          </a:p>
          <a:p>
            <a:r>
              <a:rPr lang="da-DK" sz="1900" dirty="0"/>
              <a:t>4 ugers frist for anmodning om forhandling ved nyansættelser</a:t>
            </a:r>
          </a:p>
          <a:p>
            <a:r>
              <a:rPr lang="da-DK" sz="1900" dirty="0"/>
              <a:t>Mulighed for oversigt hver 3. måneder over alle timelønnede tilkaldevikarer </a:t>
            </a:r>
          </a:p>
          <a:p>
            <a:pPr marL="0" indent="0">
              <a:buNone/>
            </a:pPr>
            <a:endParaRPr lang="da-DK" sz="1900" b="1" dirty="0"/>
          </a:p>
          <a:p>
            <a:pPr marL="0" indent="0">
              <a:buNone/>
            </a:pPr>
            <a:r>
              <a:rPr lang="da-DK" sz="1900" b="1" dirty="0"/>
              <a:t>Bedre grundlag for de årlige lønforhandlinger </a:t>
            </a:r>
          </a:p>
          <a:p>
            <a:r>
              <a:rPr lang="da-DK" sz="1900" dirty="0"/>
              <a:t>Bagsideoplysninger til </a:t>
            </a:r>
            <a:r>
              <a:rPr lang="da-DK" sz="1900" dirty="0" err="1"/>
              <a:t>FOAs</a:t>
            </a:r>
            <a:r>
              <a:rPr lang="da-DK" sz="1900" dirty="0"/>
              <a:t> lønrapporter er sikret til de årlige lønforhandlinger  </a:t>
            </a:r>
          </a:p>
          <a:p>
            <a:r>
              <a:rPr lang="da-DK" sz="1900" dirty="0"/>
              <a:t>Der kan også udarbejdes relevant lønstatistiks materiale til brug for den lokale forhandling, fx lønudvikling</a:t>
            </a:r>
          </a:p>
          <a:p>
            <a:pPr marL="0" indent="0">
              <a:buNone/>
            </a:pPr>
            <a:endParaRPr lang="da-DK" sz="2000" i="1" dirty="0"/>
          </a:p>
        </p:txBody>
      </p:sp>
      <p:sp>
        <p:nvSpPr>
          <p:cNvPr id="4" name="Pladsholder til indhold 2">
            <a:extLst>
              <a:ext uri="{FF2B5EF4-FFF2-40B4-BE49-F238E27FC236}">
                <a16:creationId xmlns:a16="http://schemas.microsoft.com/office/drawing/2014/main" id="{628E8835-BB89-CAD4-4DFD-886A4597DE8F}"/>
              </a:ext>
            </a:extLst>
          </p:cNvPr>
          <p:cNvSpPr txBox="1">
            <a:spLocks/>
          </p:cNvSpPr>
          <p:nvPr/>
        </p:nvSpPr>
        <p:spPr>
          <a:xfrm>
            <a:off x="8414157" y="1852121"/>
            <a:ext cx="3227109" cy="4525963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90000"/>
              </a:schemeClr>
            </a:solidFill>
          </a:ln>
        </p:spPr>
        <p:txBody>
          <a:bodyPr vert="horz" lIns="91440" tIns="45720" rIns="91440" bIns="45720" rtlCol="0">
            <a:normAutofit fontScale="5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a-DK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De nye aftaler træder i kraft 1. april 2027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da-DK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a-DK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Det betyder bl.a.: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Aftalerne om lokalløn på det kommunale område ensrettes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a-DK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(Gen)forhandling af eksisterende procedureaftaler (inden)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a-DK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Udmøntning og forhandling af nye lokale lønmidler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a-DK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Behov for synlighed ifm. nyansættelser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da-DK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15BFFE02-DB57-3799-3D39-A60705A76D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0765" y="142798"/>
            <a:ext cx="2411235" cy="1547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82088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7E65D0-BF73-02AB-52FE-5F4E398E8F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>
            <a:extLst>
              <a:ext uri="{FF2B5EF4-FFF2-40B4-BE49-F238E27FC236}">
                <a16:creationId xmlns:a16="http://schemas.microsoft.com/office/drawing/2014/main" id="{9FDDEDCE-9CD9-6CB4-3128-8D2ECBC11E8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" b="152"/>
          <a:stretch/>
        </p:blipFill>
        <p:spPr>
          <a:xfrm>
            <a:off x="9729483" y="343530"/>
            <a:ext cx="1912560" cy="1909489"/>
          </a:xfrm>
          <a:custGeom>
            <a:avLst/>
            <a:gdLst/>
            <a:ahLst/>
            <a:cxnLst/>
            <a:rect l="l" t="t" r="r" b="b"/>
            <a:pathLst>
              <a:path w="6057610" h="6057610">
                <a:moveTo>
                  <a:pt x="3028805" y="0"/>
                </a:moveTo>
                <a:cubicBezTo>
                  <a:pt x="4701568" y="0"/>
                  <a:pt x="6057610" y="1356042"/>
                  <a:pt x="6057610" y="3028805"/>
                </a:cubicBezTo>
                <a:cubicBezTo>
                  <a:pt x="6057610" y="4701568"/>
                  <a:pt x="4701568" y="6057610"/>
                  <a:pt x="3028805" y="6057610"/>
                </a:cubicBezTo>
                <a:cubicBezTo>
                  <a:pt x="1356042" y="6057610"/>
                  <a:pt x="0" y="4701568"/>
                  <a:pt x="0" y="3028805"/>
                </a:cubicBezTo>
                <a:cubicBezTo>
                  <a:pt x="0" y="1356042"/>
                  <a:pt x="1356042" y="0"/>
                  <a:pt x="3028805" y="0"/>
                </a:cubicBezTo>
                <a:close/>
              </a:path>
            </a:pathLst>
          </a:custGeom>
          <a:effectLst>
            <a:softEdge rad="0"/>
          </a:effectLst>
        </p:spPr>
      </p:pic>
      <p:sp>
        <p:nvSpPr>
          <p:cNvPr id="12" name="Titel 1">
            <a:extLst>
              <a:ext uri="{FF2B5EF4-FFF2-40B4-BE49-F238E27FC236}">
                <a16:creationId xmlns:a16="http://schemas.microsoft.com/office/drawing/2014/main" id="{E4C9633C-EDFB-203E-9B43-59AE2118E2A3}"/>
              </a:ext>
            </a:extLst>
          </p:cNvPr>
          <p:cNvSpPr txBox="1">
            <a:spLocks/>
          </p:cNvSpPr>
          <p:nvPr/>
        </p:nvSpPr>
        <p:spPr>
          <a:xfrm>
            <a:off x="834389" y="146304"/>
            <a:ext cx="8087938" cy="11978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 Display" panose="02110004020202020204"/>
                <a:ea typeface="+mj-ea"/>
                <a:cs typeface="+mj-cs"/>
              </a:rPr>
              <a:t>Fritvalgsordning</a:t>
            </a:r>
            <a:r>
              <a:rPr kumimoji="0" lang="da-DK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 Display" panose="02110004020202020204"/>
                <a:ea typeface="+mj-ea"/>
                <a:cs typeface="+mj-cs"/>
              </a:rPr>
              <a:t> OK26 </a:t>
            </a:r>
          </a:p>
        </p:txBody>
      </p:sp>
      <p:sp>
        <p:nvSpPr>
          <p:cNvPr id="14" name="Pladsholder til indhold 2">
            <a:extLst>
              <a:ext uri="{FF2B5EF4-FFF2-40B4-BE49-F238E27FC236}">
                <a16:creationId xmlns:a16="http://schemas.microsoft.com/office/drawing/2014/main" id="{BB46CDCB-CD3A-83A5-16D3-FF59347B7983}"/>
              </a:ext>
            </a:extLst>
          </p:cNvPr>
          <p:cNvSpPr txBox="1">
            <a:spLocks/>
          </p:cNvSpPr>
          <p:nvPr/>
        </p:nvSpPr>
        <p:spPr>
          <a:xfrm>
            <a:off x="704088" y="1197864"/>
            <a:ext cx="9646919" cy="50383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Jeres </a:t>
            </a:r>
            <a:r>
              <a:rPr kumimoji="0" lang="da-DK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fritvalgsordning</a:t>
            </a:r>
            <a:r>
              <a:rPr kumimoji="0" lang="da-DK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fortsætter som hidtil indtil 1. januar 2028 !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Husk at orienter kollegaer om at foretage valg mellem løn eller pension senest 1. oktober og ved nyansættelse (skriftligt)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Vi gennemgår den nye model i god tid inden den træder i kraft.</a:t>
            </a:r>
          </a:p>
        </p:txBody>
      </p:sp>
      <p:sp>
        <p:nvSpPr>
          <p:cNvPr id="2" name="Pladsholder til sidefod 1">
            <a:extLst>
              <a:ext uri="{FF2B5EF4-FFF2-40B4-BE49-F238E27FC236}">
                <a16:creationId xmlns:a16="http://schemas.microsoft.com/office/drawing/2014/main" id="{8A7EACDC-7B06-B8BA-1198-30A5B9DE50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19970" y="6280849"/>
            <a:ext cx="4114800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FOA-WIFI: Farfartil4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7AB4800-36D5-D70C-8EF2-6AC43F8055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1" y="5111847"/>
            <a:ext cx="2411235" cy="1547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11755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0A9EFF-BE09-E39B-DDA5-878F1EE770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2527AA-26F9-597C-BD17-2B6145BB6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03392"/>
            <a:ext cx="9779480" cy="1099869"/>
          </a:xfrm>
        </p:spPr>
        <p:txBody>
          <a:bodyPr>
            <a:normAutofit/>
          </a:bodyPr>
          <a:lstStyle/>
          <a:p>
            <a:pPr algn="l"/>
            <a:r>
              <a:rPr lang="da-DK" b="1" dirty="0"/>
              <a:t>ARBEJDSMILJØ OG TRIVSEL</a:t>
            </a:r>
            <a:endParaRPr lang="da-DK" b="1" dirty="0">
              <a:highlight>
                <a:srgbClr val="FFFF00"/>
              </a:highlight>
            </a:endParaRP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A8337AF1-D972-91D2-2329-C2A05DCCE7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 vert="horz" lIns="91440" tIns="45720" rIns="91440" bIns="45720" rtlCol="0" anchor="t">
            <a:normAutofit fontScale="70000" lnSpcReduction="20000"/>
          </a:bodyPr>
          <a:lstStyle/>
          <a:p>
            <a:r>
              <a:rPr lang="da-DK" sz="2600"/>
              <a:t>Aftalerne om trivsel og sundhed er </a:t>
            </a:r>
            <a:r>
              <a:rPr lang="da-DK" sz="2600" b="1"/>
              <a:t>fornyet og forbedret </a:t>
            </a:r>
            <a:r>
              <a:rPr lang="da-DK" sz="2600"/>
              <a:t>i både kommuner og regioner </a:t>
            </a:r>
            <a:endParaRPr lang="da-DK" sz="2600">
              <a:ea typeface="Calibri"/>
              <a:cs typeface="Calibri"/>
            </a:endParaRPr>
          </a:p>
          <a:p>
            <a:pPr lvl="1"/>
            <a:r>
              <a:rPr lang="da-DK" sz="2600"/>
              <a:t>Retten til at anmode om livsfasesamtaler </a:t>
            </a:r>
          </a:p>
          <a:p>
            <a:pPr lvl="1"/>
            <a:r>
              <a:rPr lang="da-DK" sz="2600"/>
              <a:t>KL: Vejledning til Aftalen om trivsel og sundhed på arbejdspladserne (oktober 2010) og Undgå vold, mobning og chikane (2009) udgår.</a:t>
            </a:r>
          </a:p>
          <a:p>
            <a:pPr marL="457200" lvl="1" indent="0">
              <a:buNone/>
            </a:pPr>
            <a:endParaRPr lang="da-DK" sz="2600"/>
          </a:p>
          <a:p>
            <a:r>
              <a:rPr lang="da-DK" sz="2600"/>
              <a:t>Indsats med fokus på livsfaser og livssituationer, der kan betyde udfordringer i arbejdslivet, fx mistrivsel hos børn og overgangsalder</a:t>
            </a:r>
            <a:br>
              <a:rPr lang="da-DK" sz="2600"/>
            </a:br>
            <a:endParaRPr lang="da-DK" sz="2600"/>
          </a:p>
          <a:p>
            <a:r>
              <a:rPr lang="da-DK" sz="2600"/>
              <a:t>Videreførelse og udbygning af indsatser mod arbejdsrelateret fysisk og psykisk vold, trusler og chikane. </a:t>
            </a:r>
          </a:p>
          <a:p>
            <a:pPr marL="0" indent="0">
              <a:buNone/>
            </a:pPr>
            <a:endParaRPr lang="da-DK" sz="2600">
              <a:ea typeface="Calibri"/>
              <a:cs typeface="Calibri"/>
            </a:endParaRPr>
          </a:p>
          <a:p>
            <a:r>
              <a:rPr lang="da-DK" sz="2600"/>
              <a:t>Særskilt fokus på at reducere eller minimere arbejdsbetinget stress i regionerne. </a:t>
            </a:r>
            <a:br>
              <a:rPr lang="da-DK" sz="2600"/>
            </a:br>
            <a:endParaRPr lang="da-DK" sz="2600">
              <a:ea typeface="Calibri"/>
              <a:cs typeface="Calibri"/>
            </a:endParaRPr>
          </a:p>
          <a:p>
            <a:r>
              <a:rPr lang="da-DK" sz="2600"/>
              <a:t>Videreførelse af Samarbejde om Psykisk Arbejdsmiljø i Kommunerne (SPARK)</a:t>
            </a:r>
            <a:br>
              <a:rPr lang="da-DK" sz="2600"/>
            </a:br>
            <a:endParaRPr lang="da-DK" sz="2600">
              <a:ea typeface="Calibri"/>
              <a:cs typeface="Calibri"/>
            </a:endParaRPr>
          </a:p>
          <a:p>
            <a:r>
              <a:rPr lang="da-DK" sz="2600">
                <a:ea typeface="+mn-lt"/>
                <a:cs typeface="+mn-lt"/>
              </a:rPr>
              <a:t>Fokus på kompetenceudvikling i psykisk arbejdsmiljø i kommunerne  </a:t>
            </a:r>
            <a:br>
              <a:rPr lang="da-DK" sz="2600"/>
            </a:br>
            <a:r>
              <a:rPr lang="da-DK" sz="2600"/>
              <a:t>Fælles indsats for at få flere ledere til at deltage på TRIO-uddannelsen i psykisk arbejdsmiljø sammen med tillids- og arbejdsmiljørepræsentanter</a:t>
            </a:r>
          </a:p>
          <a:p>
            <a:pPr>
              <a:buClr>
                <a:srgbClr val="00737B"/>
              </a:buClr>
            </a:pP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1155290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B49AE5-6ADD-3230-B284-772E4B1777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E155791-DC8B-E9B9-8121-6FE96AEA6B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da-DK" sz="4000" b="1" dirty="0"/>
              <a:t>DELTIDSDOM</a:t>
            </a:r>
            <a:endParaRPr lang="da-DK" sz="4000" b="1" dirty="0">
              <a:ea typeface="Calibri"/>
              <a:cs typeface="Calibri"/>
            </a:endParaRPr>
          </a:p>
        </p:txBody>
      </p:sp>
      <p:sp>
        <p:nvSpPr>
          <p:cNvPr id="14" name="Tekstfelt 13">
            <a:extLst>
              <a:ext uri="{FF2B5EF4-FFF2-40B4-BE49-F238E27FC236}">
                <a16:creationId xmlns:a16="http://schemas.microsoft.com/office/drawing/2014/main" id="{BA2ABB0A-5E04-72D3-5A47-D47A9E84B226}"/>
              </a:ext>
            </a:extLst>
          </p:cNvPr>
          <p:cNvSpPr txBox="1"/>
          <p:nvPr/>
        </p:nvSpPr>
        <p:spPr>
          <a:xfrm>
            <a:off x="683172" y="2207172"/>
            <a:ext cx="4887310" cy="310854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FØR OK26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Almindelig timeløn for timerne op til fuldtidsnorm for deltidsansatte</a:t>
            </a:r>
            <a:br>
              <a:rPr kumimoji="0" lang="da-DK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</a:br>
            <a:endParaRPr kumimoji="0" lang="da-DK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EFTER OK26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Overtidshonorering for alle timer ud over aftalt arbejdstid – ligesom fuldtidsansatte</a:t>
            </a:r>
            <a:endParaRPr kumimoji="0" lang="da-DK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</a:endParaRPr>
          </a:p>
        </p:txBody>
      </p:sp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95ABFA8D-15D9-DCB3-01F6-61A64F69DBA8}"/>
              </a:ext>
            </a:extLst>
          </p:cNvPr>
          <p:cNvGraphicFramePr/>
          <p:nvPr/>
        </p:nvGraphicFramePr>
        <p:xfrm>
          <a:off x="5533984" y="2029515"/>
          <a:ext cx="6753319" cy="41818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6" name="Tekstfelt 15">
            <a:extLst>
              <a:ext uri="{FF2B5EF4-FFF2-40B4-BE49-F238E27FC236}">
                <a16:creationId xmlns:a16="http://schemas.microsoft.com/office/drawing/2014/main" id="{4FE987B7-BBE8-8206-BB6D-23D5A9854090}"/>
              </a:ext>
            </a:extLst>
          </p:cNvPr>
          <p:cNvSpPr txBox="1"/>
          <p:nvPr/>
        </p:nvSpPr>
        <p:spPr>
          <a:xfrm>
            <a:off x="7781925" y="1528309"/>
            <a:ext cx="2981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sp>
        <p:nvSpPr>
          <p:cNvPr id="18" name="Tekstfelt 17">
            <a:extLst>
              <a:ext uri="{FF2B5EF4-FFF2-40B4-BE49-F238E27FC236}">
                <a16:creationId xmlns:a16="http://schemas.microsoft.com/office/drawing/2014/main" id="{A0A9E7DF-EC2F-F6DB-95C7-D8F4F59DECC6}"/>
              </a:ext>
            </a:extLst>
          </p:cNvPr>
          <p:cNvSpPr txBox="1"/>
          <p:nvPr/>
        </p:nvSpPr>
        <p:spPr>
          <a:xfrm>
            <a:off x="10421294" y="2152874"/>
            <a:ext cx="3676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FØR OK26:</a:t>
            </a:r>
            <a:r>
              <a:rPr kumimoji="0" lang="da-DK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Merarbejde </a:t>
            </a:r>
            <a:br>
              <a:rPr kumimoji="0" lang="da-DK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da-DK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EFTER OK26: </a:t>
            </a:r>
            <a:r>
              <a:rPr kumimoji="0" lang="da-DK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Overarbejde</a:t>
            </a:r>
          </a:p>
        </p:txBody>
      </p:sp>
      <p:cxnSp>
        <p:nvCxnSpPr>
          <p:cNvPr id="20" name="Forbindelse: vinklet 19">
            <a:extLst>
              <a:ext uri="{FF2B5EF4-FFF2-40B4-BE49-F238E27FC236}">
                <a16:creationId xmlns:a16="http://schemas.microsoft.com/office/drawing/2014/main" id="{1D46F711-6F45-7059-66C1-BBD2BCECE6A3}"/>
              </a:ext>
            </a:extLst>
          </p:cNvPr>
          <p:cNvCxnSpPr>
            <a:cxnSpLocks/>
          </p:cNvCxnSpPr>
          <p:nvPr/>
        </p:nvCxnSpPr>
        <p:spPr>
          <a:xfrm rot="10800000" flipV="1">
            <a:off x="10477951" y="2684742"/>
            <a:ext cx="1432915" cy="106312"/>
          </a:xfrm>
          <a:prstGeom prst="bentConnector3">
            <a:avLst>
              <a:gd name="adj1" fmla="val 85895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917875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02AA662-AD95-D78D-18A4-C4FD35A380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a-DK" b="1" dirty="0"/>
              <a:t>SPIRE OG UNGEANSÆTTELSER 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18ADBA98-DADB-4F85-0219-FD13F70590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da-DK" dirty="0">
                <a:ea typeface="Calibri"/>
                <a:cs typeface="Calibri"/>
              </a:rPr>
              <a:t>Aftale om unge under 18 i inspirationsansættelse</a:t>
            </a:r>
          </a:p>
          <a:p>
            <a:pPr lvl="1"/>
            <a:r>
              <a:rPr lang="da-DK" dirty="0">
                <a:ea typeface="Calibri"/>
                <a:cs typeface="Calibri"/>
              </a:rPr>
              <a:t>Videreføres med udvidelse til 13 – 17 årige</a:t>
            </a:r>
          </a:p>
          <a:p>
            <a:pPr lvl="1"/>
            <a:r>
              <a:rPr lang="da-DK" dirty="0" err="1">
                <a:ea typeface="Calibri"/>
                <a:cs typeface="Calibri"/>
              </a:rPr>
              <a:t>Permanentgørelse</a:t>
            </a:r>
            <a:r>
              <a:rPr lang="da-DK" dirty="0">
                <a:ea typeface="Calibri"/>
                <a:cs typeface="Calibri"/>
              </a:rPr>
              <a:t> af dækning af det dagpædagogiske område</a:t>
            </a:r>
          </a:p>
          <a:p>
            <a:pPr lvl="1"/>
            <a:r>
              <a:rPr lang="da-DK" dirty="0">
                <a:ea typeface="Calibri"/>
                <a:cs typeface="Calibri"/>
              </a:rPr>
              <a:t>Aftalen dækker nu det dagpædagogiske og ældreområdet.</a:t>
            </a:r>
          </a:p>
          <a:p>
            <a:pPr marL="457200" lvl="1" indent="0">
              <a:buNone/>
            </a:pPr>
            <a:endParaRPr lang="da-DK" dirty="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40451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FE842C8-A2AD-868D-C0E7-7070DEE63B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9" name="Rectangle 58">
            <a:extLst>
              <a:ext uri="{FF2B5EF4-FFF2-40B4-BE49-F238E27FC236}">
                <a16:creationId xmlns:a16="http://schemas.microsoft.com/office/drawing/2014/main" id="{58D9CEF4-4658-BF2B-A3E0-F61CA7215A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Freeform 45">
            <a:extLst>
              <a:ext uri="{FF2B5EF4-FFF2-40B4-BE49-F238E27FC236}">
                <a16:creationId xmlns:a16="http://schemas.microsoft.com/office/drawing/2014/main" id="{59E24FF2-DC6B-9BA2-E12B-22E15C4EB0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1022350"/>
            <a:ext cx="709612" cy="2095501"/>
          </a:xfrm>
          <a:custGeom>
            <a:avLst/>
            <a:gdLst>
              <a:gd name="T0" fmla="*/ 447 w 447"/>
              <a:gd name="T1" fmla="*/ 1363 h 1363"/>
              <a:gd name="T2" fmla="*/ 0 w 447"/>
              <a:gd name="T3" fmla="*/ 987 h 1363"/>
              <a:gd name="T4" fmla="*/ 0 w 447"/>
              <a:gd name="T5" fmla="*/ 0 h 1363"/>
              <a:gd name="T6" fmla="*/ 447 w 447"/>
              <a:gd name="T7" fmla="*/ 376 h 1363"/>
              <a:gd name="T8" fmla="*/ 447 w 447"/>
              <a:gd name="T9" fmla="*/ 1363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3" name="Freeform 46">
            <a:extLst>
              <a:ext uri="{FF2B5EF4-FFF2-40B4-BE49-F238E27FC236}">
                <a16:creationId xmlns:a16="http://schemas.microsoft.com/office/drawing/2014/main" id="{761E3823-3D54-E034-0BBB-8149FE2FD6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837744"/>
            <a:ext cx="403225" cy="1705431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" name="Freeform 47">
            <a:extLst>
              <a:ext uri="{FF2B5EF4-FFF2-40B4-BE49-F238E27FC236}">
                <a16:creationId xmlns:a16="http://schemas.microsoft.com/office/drawing/2014/main" id="{715DACD1-CE7E-D662-DF37-A8BAC9ADB7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660" y="640894"/>
            <a:ext cx="168275" cy="1713195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7" name="Freeform 44">
            <a:extLst>
              <a:ext uri="{FF2B5EF4-FFF2-40B4-BE49-F238E27FC236}">
                <a16:creationId xmlns:a16="http://schemas.microsoft.com/office/drawing/2014/main" id="{53AE647B-E2F6-3029-CC5C-C2C2CBBFC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23203" y="635716"/>
            <a:ext cx="328612" cy="1742360"/>
          </a:xfrm>
          <a:custGeom>
            <a:avLst/>
            <a:gdLst>
              <a:gd name="T0" fmla="*/ 207 w 207"/>
              <a:gd name="T1" fmla="*/ 987 h 1114"/>
              <a:gd name="T2" fmla="*/ 0 w 207"/>
              <a:gd name="T3" fmla="*/ 1114 h 1114"/>
              <a:gd name="T4" fmla="*/ 0 w 207"/>
              <a:gd name="T5" fmla="*/ 127 h 1114"/>
              <a:gd name="T6" fmla="*/ 207 w 207"/>
              <a:gd name="T7" fmla="*/ 0 h 1114"/>
              <a:gd name="T8" fmla="*/ 207 w 207"/>
              <a:gd name="T9" fmla="*/ 987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8DF089A6-626D-484E-DF21-CAF6F6793E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055" y="635715"/>
            <a:ext cx="10907863" cy="1541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AEFCE30-3735-EC22-B333-FBA2F28645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8506" y="800392"/>
            <a:ext cx="10264697" cy="1212102"/>
          </a:xfrm>
        </p:spPr>
        <p:txBody>
          <a:bodyPr>
            <a:normAutofit/>
          </a:bodyPr>
          <a:lstStyle/>
          <a:p>
            <a:r>
              <a:rPr lang="da-DK" sz="4000">
                <a:solidFill>
                  <a:srgbClr val="FFFFFF"/>
                </a:solidFill>
              </a:rPr>
              <a:t>Dagsorden:</a:t>
            </a:r>
          </a:p>
        </p:txBody>
      </p:sp>
      <p:sp>
        <p:nvSpPr>
          <p:cNvPr id="27" name="Pladsholder til indhold 2">
            <a:extLst>
              <a:ext uri="{FF2B5EF4-FFF2-40B4-BE49-F238E27FC236}">
                <a16:creationId xmlns:a16="http://schemas.microsoft.com/office/drawing/2014/main" id="{D4754DB8-2A24-D154-8BB0-85ADB8099E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7624" y="2490436"/>
            <a:ext cx="9708995" cy="3567173"/>
          </a:xfrm>
        </p:spPr>
        <p:txBody>
          <a:bodyPr anchor="ctr">
            <a:normAutofit lnSpcReduction="10000"/>
          </a:bodyPr>
          <a:lstStyle/>
          <a:p>
            <a:pPr marL="0" indent="0">
              <a:buNone/>
            </a:pPr>
            <a:endParaRPr lang="da-DK" sz="2200" dirty="0"/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da-DK" sz="1800" b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Korte meddelelser</a:t>
            </a:r>
            <a:endParaRPr lang="da-DK" sz="1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da-DK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Velkomstrunde – Nyt fra TR</a:t>
            </a:r>
            <a:endParaRPr lang="da-DK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da-DK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Frederiksberg mail</a:t>
            </a:r>
            <a:endParaRPr lang="da-DK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da-DK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OK26</a:t>
            </a:r>
            <a:endParaRPr lang="da-DK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da-DK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Indflydelsesveje i LFS</a:t>
            </a:r>
            <a:endParaRPr lang="da-DK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da-DK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Evt. </a:t>
            </a:r>
            <a:endParaRPr lang="da-DK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173534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AAA62A-ABDF-C44D-6DF1-399B2CAC19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4ED4305-89FE-A2BF-A5B8-39CB8444D0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>
                <a:solidFill>
                  <a:srgbClr val="EC2A20"/>
                </a:solidFill>
              </a:rPr>
              <a:t>Harmonisering af regler for Frederiksberg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AD98073B-DDA8-4947-0FFE-F8E940EFD0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188388" cy="4351338"/>
          </a:xfrm>
        </p:spPr>
        <p:txBody>
          <a:bodyPr>
            <a:normAutofit/>
          </a:bodyPr>
          <a:lstStyle/>
          <a:p>
            <a:pPr>
              <a:buClr>
                <a:srgbClr val="00737B"/>
              </a:buClr>
            </a:pPr>
            <a:r>
              <a:rPr lang="da-DK" dirty="0"/>
              <a:t>Parterne er enige om, at de eksisterende særbestemmelser i § 16 i Rammeaftale om medindflydelse og medbestemmelse vedrørende tillidsrepræsentanters frihed til deltagelse i kurser, møder mv. bortfalder for Frederiksberg Kommune d. 31. december 2026 I stedet finder § 15 i Rammeaftale om medindflydelse og medbestemmelse anvendelse pr. 1. januar 2027. </a:t>
            </a:r>
          </a:p>
          <a:p>
            <a:pPr>
              <a:buClr>
                <a:srgbClr val="00737B"/>
              </a:buClr>
            </a:pPr>
            <a:r>
              <a:rPr lang="da-DK" dirty="0"/>
              <a:t>Det betyder, at Frederiksberg Kommune vil blive omfattet af bilag 15 med virkning fra 1. januar 2027, og bilag 17 vil bortfalde pr. 31. december 2026. </a:t>
            </a:r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D83847CA-73C7-D2A3-1E3D-BB34670E9A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89970"/>
            <a:ext cx="4114800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Forhandlingsfællesskabet/25. februar 2026 </a:t>
            </a:r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526E6DDD-FFBE-8250-23DA-63D0E2ACD7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8997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22857E-AA09-4D00-9574-A0EFA0DC2A8C}" type="slidenum">
              <a:rPr kumimoji="0" lang="da-DK" sz="1200" b="0" i="0" u="none" strike="noStrike" kern="1200" cap="none" spc="0" normalizeH="0" baseline="0" noProof="0" smtClean="0">
                <a:ln>
                  <a:noFill/>
                </a:ln>
                <a:solidFill>
                  <a:srgbClr val="0073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da-DK" sz="1200" b="0" i="0" u="none" strike="noStrike" kern="1200" cap="none" spc="0" normalizeH="0" baseline="0" noProof="0" dirty="0">
              <a:ln>
                <a:noFill/>
              </a:ln>
              <a:solidFill>
                <a:srgbClr val="00737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209435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9283C6E-7F89-4ECA-98C5-2E72C5E02D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altLang="da-DK" dirty="0">
                <a:solidFill>
                  <a:srgbClr val="EC2A20"/>
                </a:solidFill>
              </a:rPr>
              <a:t>Øvrigt om løn</a:t>
            </a:r>
            <a:endParaRPr lang="da-DK" dirty="0">
              <a:solidFill>
                <a:srgbClr val="EC2A20"/>
              </a:solidFill>
            </a:endParaRP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729ACBC5-14E0-49AF-BACC-2B696011B2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314904" cy="4723282"/>
          </a:xfrm>
        </p:spPr>
        <p:txBody>
          <a:bodyPr>
            <a:normAutofit fontScale="92500" lnSpcReduction="10000"/>
          </a:bodyPr>
          <a:lstStyle/>
          <a:p>
            <a:pPr marL="269875" lvl="0" indent="-269875" defTabSz="685800" eaLnBrk="1" fontAlgn="auto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737B"/>
              </a:buClr>
              <a:buSzPct val="130000"/>
            </a:pPr>
            <a:r>
              <a:rPr lang="da-DK" sz="2800" dirty="0">
                <a:solidFill>
                  <a:prstClr val="black"/>
                </a:solidFill>
              </a:rPr>
              <a:t>Parterne er enige om at videreføre reguleringsordningen</a:t>
            </a:r>
          </a:p>
          <a:p>
            <a:pPr marL="269875" lvl="0" indent="-269875" defTabSz="685800" eaLnBrk="1" fontAlgn="auto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737B"/>
              </a:buClr>
              <a:buSzPct val="130000"/>
            </a:pPr>
            <a:endParaRPr lang="da-DK" sz="2800" dirty="0">
              <a:solidFill>
                <a:prstClr val="black"/>
              </a:solidFill>
            </a:endParaRPr>
          </a:p>
          <a:p>
            <a:pPr marL="269875" lvl="0" indent="-269875" defTabSz="685800">
              <a:spcBef>
                <a:spcPts val="750"/>
              </a:spcBef>
              <a:buClr>
                <a:srgbClr val="00737B"/>
              </a:buClr>
            </a:pPr>
            <a:r>
              <a:rPr lang="da-DK" dirty="0"/>
              <a:t>Pulje til løft af lavest lønnede - grundsatserne for løntrin 13-16 hæves med 1.801,92 kr. årligt pr. 1.4.27</a:t>
            </a:r>
          </a:p>
          <a:p>
            <a:pPr marL="269875" lvl="0" indent="-269875" defTabSz="685800">
              <a:spcBef>
                <a:spcPts val="750"/>
              </a:spcBef>
              <a:buClr>
                <a:srgbClr val="00737B"/>
              </a:buClr>
            </a:pPr>
            <a:endParaRPr lang="da-DK" dirty="0"/>
          </a:p>
          <a:p>
            <a:pPr marL="269875" lvl="0" indent="-269875" defTabSz="685800">
              <a:spcBef>
                <a:spcPts val="750"/>
              </a:spcBef>
              <a:buClr>
                <a:srgbClr val="00737B"/>
              </a:buClr>
            </a:pPr>
            <a:r>
              <a:rPr lang="da-DK" dirty="0"/>
              <a:t>Pulje målrettet kommunale ledere </a:t>
            </a:r>
          </a:p>
          <a:p>
            <a:pPr marL="269875" lvl="0" indent="-269875" defTabSz="685800">
              <a:spcBef>
                <a:spcPts val="750"/>
              </a:spcBef>
              <a:buClr>
                <a:srgbClr val="00737B"/>
              </a:buClr>
            </a:pPr>
            <a:endParaRPr lang="da-DK" dirty="0"/>
          </a:p>
          <a:p>
            <a:pPr marL="269875" lvl="0" indent="-269875" defTabSz="685800">
              <a:spcBef>
                <a:spcPts val="750"/>
              </a:spcBef>
              <a:buClr>
                <a:srgbClr val="00737B"/>
              </a:buClr>
            </a:pPr>
            <a:r>
              <a:rPr lang="da-DK" dirty="0"/>
              <a:t>Midler til pension til elevgrupper, som i dag ikke har pension</a:t>
            </a:r>
          </a:p>
          <a:p>
            <a:pPr marL="269875" lvl="0" indent="-269875" defTabSz="685800">
              <a:spcBef>
                <a:spcPts val="750"/>
              </a:spcBef>
              <a:buClr>
                <a:srgbClr val="00737B"/>
              </a:buClr>
            </a:pPr>
            <a:endParaRPr lang="da-DK" dirty="0"/>
          </a:p>
          <a:p>
            <a:pPr marL="269875" lvl="0" indent="-269875" defTabSz="685800">
              <a:spcBef>
                <a:spcPts val="750"/>
              </a:spcBef>
              <a:buClr>
                <a:srgbClr val="00737B"/>
              </a:buClr>
            </a:pPr>
            <a:r>
              <a:rPr lang="da-DK" dirty="0"/>
              <a:t>Pulje målrettet rekruttering – 307 mio. kr. (finansieret af trepartsaftalen fra 2023)</a:t>
            </a:r>
          </a:p>
          <a:p>
            <a:pPr marL="269875" lvl="0" indent="-269875" defTabSz="685800">
              <a:spcBef>
                <a:spcPts val="750"/>
              </a:spcBef>
              <a:buClr>
                <a:srgbClr val="00737B"/>
              </a:buClr>
            </a:pPr>
            <a:endParaRPr lang="da-DK" dirty="0"/>
          </a:p>
          <a:p>
            <a:pPr marL="269875" lvl="0" indent="-269875" defTabSz="685800">
              <a:spcBef>
                <a:spcPts val="750"/>
              </a:spcBef>
              <a:buClr>
                <a:srgbClr val="00737B"/>
              </a:buClr>
            </a:pPr>
            <a:endParaRPr lang="da-DK" dirty="0">
              <a:solidFill>
                <a:prstClr val="black"/>
              </a:solidFill>
            </a:endParaRPr>
          </a:p>
          <a:p>
            <a:pPr marL="269875" lvl="0" indent="-269875" defTabSz="685800" eaLnBrk="1" fontAlgn="auto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737B"/>
              </a:buClr>
              <a:buSzPct val="130000"/>
            </a:pPr>
            <a:endParaRPr lang="da-DK" sz="2800" dirty="0">
              <a:solidFill>
                <a:prstClr val="black"/>
              </a:solidFill>
            </a:endParaRPr>
          </a:p>
          <a:p>
            <a:pPr marL="269875" lvl="0" indent="-269875" defTabSz="685800" eaLnBrk="1" fontAlgn="auto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737B"/>
              </a:buClr>
              <a:buSzPct val="130000"/>
            </a:pPr>
            <a:endParaRPr lang="da-DK" sz="2800" dirty="0">
              <a:solidFill>
                <a:prstClr val="black"/>
              </a:solidFill>
            </a:endParaRPr>
          </a:p>
          <a:p>
            <a:pPr marL="269875" lvl="0" indent="-269875" defTabSz="685800" eaLnBrk="1" fontAlgn="auto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737B"/>
              </a:buClr>
              <a:buSzPct val="130000"/>
            </a:pPr>
            <a:endParaRPr lang="da-DK" sz="1600" dirty="0">
              <a:solidFill>
                <a:prstClr val="black"/>
              </a:solidFill>
            </a:endParaRPr>
          </a:p>
          <a:p>
            <a:pPr marL="0" lvl="0" indent="0" defTabSz="685800" eaLnBrk="1" fontAlgn="auto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737B"/>
              </a:buClr>
              <a:buSzPct val="130000"/>
              <a:buNone/>
            </a:pPr>
            <a:endParaRPr lang="da-DK" sz="2800" dirty="0">
              <a:solidFill>
                <a:prstClr val="black"/>
              </a:solidFill>
            </a:endParaRPr>
          </a:p>
          <a:p>
            <a:endParaRPr lang="da-DK" dirty="0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2366545B-D71F-473B-B7A2-F6DAFD6484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89970"/>
            <a:ext cx="4114800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Forhandlingsfællesskabet/25. februar 2026</a:t>
            </a:r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D6F47156-A6F8-42C5-8D57-F4B4B2165B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8997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22857E-AA09-4D00-9574-A0EFA0DC2A8C}" type="slidenum">
              <a:rPr kumimoji="0" lang="da-DK" sz="1200" b="0" i="0" u="none" strike="noStrike" kern="1200" cap="none" spc="0" normalizeH="0" baseline="0" noProof="0" smtClean="0">
                <a:ln>
                  <a:noFill/>
                </a:ln>
                <a:solidFill>
                  <a:srgbClr val="0073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da-DK" sz="1200" b="0" i="0" u="none" strike="noStrike" kern="1200" cap="none" spc="0" normalizeH="0" baseline="0" noProof="0" dirty="0">
              <a:ln>
                <a:noFill/>
              </a:ln>
              <a:solidFill>
                <a:srgbClr val="00737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923940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DFADC4B-E07E-6786-4A40-DAE6E5CEE1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9" name="Rectangle 58">
            <a:extLst>
              <a:ext uri="{FF2B5EF4-FFF2-40B4-BE49-F238E27FC236}">
                <a16:creationId xmlns:a16="http://schemas.microsoft.com/office/drawing/2014/main" id="{FABE123D-BD4E-3C50-D12B-CF50A6FC85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Freeform 45">
            <a:extLst>
              <a:ext uri="{FF2B5EF4-FFF2-40B4-BE49-F238E27FC236}">
                <a16:creationId xmlns:a16="http://schemas.microsoft.com/office/drawing/2014/main" id="{7CD83E46-01AE-9666-881A-BCA53B9C4C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1022350"/>
            <a:ext cx="709612" cy="2095501"/>
          </a:xfrm>
          <a:custGeom>
            <a:avLst/>
            <a:gdLst>
              <a:gd name="T0" fmla="*/ 447 w 447"/>
              <a:gd name="T1" fmla="*/ 1363 h 1363"/>
              <a:gd name="T2" fmla="*/ 0 w 447"/>
              <a:gd name="T3" fmla="*/ 987 h 1363"/>
              <a:gd name="T4" fmla="*/ 0 w 447"/>
              <a:gd name="T5" fmla="*/ 0 h 1363"/>
              <a:gd name="T6" fmla="*/ 447 w 447"/>
              <a:gd name="T7" fmla="*/ 376 h 1363"/>
              <a:gd name="T8" fmla="*/ 447 w 447"/>
              <a:gd name="T9" fmla="*/ 1363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3" name="Freeform 46">
            <a:extLst>
              <a:ext uri="{FF2B5EF4-FFF2-40B4-BE49-F238E27FC236}">
                <a16:creationId xmlns:a16="http://schemas.microsoft.com/office/drawing/2014/main" id="{5C7BA6E9-3D6C-A05C-9E7B-D35C36838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837744"/>
            <a:ext cx="403225" cy="1705431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" name="Freeform 47">
            <a:extLst>
              <a:ext uri="{FF2B5EF4-FFF2-40B4-BE49-F238E27FC236}">
                <a16:creationId xmlns:a16="http://schemas.microsoft.com/office/drawing/2014/main" id="{8A5DB0BC-3C71-996D-3AB3-1D06D7F4CA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660" y="640894"/>
            <a:ext cx="168275" cy="1713195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7" name="Freeform 44">
            <a:extLst>
              <a:ext uri="{FF2B5EF4-FFF2-40B4-BE49-F238E27FC236}">
                <a16:creationId xmlns:a16="http://schemas.microsoft.com/office/drawing/2014/main" id="{67BFDBDF-23B3-4309-1738-6A260AB306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23203" y="635716"/>
            <a:ext cx="328612" cy="1742360"/>
          </a:xfrm>
          <a:custGeom>
            <a:avLst/>
            <a:gdLst>
              <a:gd name="T0" fmla="*/ 207 w 207"/>
              <a:gd name="T1" fmla="*/ 987 h 1114"/>
              <a:gd name="T2" fmla="*/ 0 w 207"/>
              <a:gd name="T3" fmla="*/ 1114 h 1114"/>
              <a:gd name="T4" fmla="*/ 0 w 207"/>
              <a:gd name="T5" fmla="*/ 127 h 1114"/>
              <a:gd name="T6" fmla="*/ 207 w 207"/>
              <a:gd name="T7" fmla="*/ 0 h 1114"/>
              <a:gd name="T8" fmla="*/ 207 w 207"/>
              <a:gd name="T9" fmla="*/ 987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60CBC5C8-8B9B-6F16-D30D-6C955E0D0F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055" y="635715"/>
            <a:ext cx="10907863" cy="1541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6FD5F3D-B7EF-DDD0-192F-EA5B5EB46D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8506" y="800392"/>
            <a:ext cx="10264697" cy="1212102"/>
          </a:xfrm>
        </p:spPr>
        <p:txBody>
          <a:bodyPr>
            <a:normAutofit/>
          </a:bodyPr>
          <a:lstStyle/>
          <a:p>
            <a:r>
              <a:rPr lang="da-DK" sz="4000">
                <a:solidFill>
                  <a:srgbClr val="FFFFFF"/>
                </a:solidFill>
              </a:rPr>
              <a:t>Dagsorden:</a:t>
            </a:r>
          </a:p>
        </p:txBody>
      </p:sp>
      <p:sp>
        <p:nvSpPr>
          <p:cNvPr id="27" name="Pladsholder til indhold 2">
            <a:extLst>
              <a:ext uri="{FF2B5EF4-FFF2-40B4-BE49-F238E27FC236}">
                <a16:creationId xmlns:a16="http://schemas.microsoft.com/office/drawing/2014/main" id="{9202B4DE-E741-D0B1-398D-3E56A21880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7624" y="2490436"/>
            <a:ext cx="9708995" cy="3567173"/>
          </a:xfrm>
        </p:spPr>
        <p:txBody>
          <a:bodyPr anchor="ctr">
            <a:normAutofit lnSpcReduction="10000"/>
          </a:bodyPr>
          <a:lstStyle/>
          <a:p>
            <a:pPr marL="0" indent="0">
              <a:buNone/>
            </a:pPr>
            <a:endParaRPr lang="da-DK" sz="2200" dirty="0"/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da-DK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Korte meddelelser</a:t>
            </a:r>
            <a:endParaRPr lang="da-DK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da-DK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Velkomstrunde – Nyt fra TR</a:t>
            </a:r>
            <a:endParaRPr lang="da-DK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da-DK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Frederiksberg mail</a:t>
            </a:r>
            <a:endParaRPr lang="da-DK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da-DK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OK26</a:t>
            </a:r>
            <a:endParaRPr lang="da-DK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da-DK" sz="1800" b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Indflydelsesveje i LFS</a:t>
            </a:r>
            <a:endParaRPr lang="da-DK" sz="1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da-DK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Evt. </a:t>
            </a:r>
            <a:endParaRPr lang="da-DK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924984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15A1E2A-C29F-4624-6A34-C88203B312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rot="21420000">
            <a:off x="715838" y="662656"/>
            <a:ext cx="9755187" cy="2766528"/>
          </a:xfrm>
        </p:spPr>
        <p:txBody>
          <a:bodyPr/>
          <a:lstStyle/>
          <a:p>
            <a:r>
              <a:rPr lang="da-DK" dirty="0"/>
              <a:t>Arbejdere foren jer!</a:t>
            </a:r>
            <a:br>
              <a:rPr lang="da-DK" dirty="0"/>
            </a:br>
            <a:r>
              <a:rPr lang="da-DK" sz="7200" dirty="0"/>
              <a:t>….</a:t>
            </a:r>
            <a:r>
              <a:rPr lang="da-DK" sz="5400" dirty="0"/>
              <a:t>Og </a:t>
            </a:r>
            <a:r>
              <a:rPr lang="da-DK" sz="5400" dirty="0" err="1"/>
              <a:t>hva</a:t>
            </a:r>
            <a:r>
              <a:rPr lang="da-DK" sz="5400" dirty="0"/>
              <a:t> så nu?</a:t>
            </a:r>
            <a:endParaRPr lang="da-DK" dirty="0"/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0977ACF9-A367-CE67-6F36-CEA425BE72A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a-DK" dirty="0"/>
              <a:t>Struktur og indflydelse i LFS &amp; FOA</a:t>
            </a:r>
            <a:br>
              <a:rPr lang="da-DK" dirty="0"/>
            </a:b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49911545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>
            <a:extLst>
              <a:ext uri="{FF2B5EF4-FFF2-40B4-BE49-F238E27FC236}">
                <a16:creationId xmlns:a16="http://schemas.microsoft.com/office/drawing/2014/main" id="{09ABEB56-AF9E-4C24-BD1F-B41BFA62437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17"/>
          <a:stretch>
            <a:fillRect/>
          </a:stretch>
        </p:blipFill>
        <p:spPr>
          <a:xfrm>
            <a:off x="0" y="10"/>
            <a:ext cx="12191980" cy="6857990"/>
          </a:xfrm>
          <a:prstGeom prst="rect">
            <a:avLst/>
          </a:prstGeom>
        </p:spPr>
      </p:pic>
      <p:sp>
        <p:nvSpPr>
          <p:cNvPr id="12" name="Rectangle 10">
            <a:extLst>
              <a:ext uri="{FF2B5EF4-FFF2-40B4-BE49-F238E27FC236}">
                <a16:creationId xmlns:a16="http://schemas.microsoft.com/office/drawing/2014/main" id="{CC146B38-3E4E-4A67-91CF-55DBCC51B4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 rot="21420000">
            <a:off x="-153067" y="613608"/>
            <a:ext cx="8044107" cy="5638800"/>
          </a:xfrm>
          <a:custGeom>
            <a:avLst/>
            <a:gdLst/>
            <a:ahLst/>
            <a:cxnLst/>
            <a:rect l="l" t="t" r="r" b="b"/>
            <a:pathLst>
              <a:path w="8044107" h="5638800">
                <a:moveTo>
                  <a:pt x="8044107" y="0"/>
                </a:moveTo>
                <a:lnTo>
                  <a:pt x="8044107" y="5638800"/>
                </a:lnTo>
                <a:lnTo>
                  <a:pt x="0" y="5638800"/>
                </a:lnTo>
                <a:lnTo>
                  <a:pt x="295517" y="0"/>
                </a:lnTo>
                <a:close/>
              </a:path>
            </a:pathLst>
          </a:custGeom>
          <a:solidFill>
            <a:schemeClr val="accent1">
              <a:alpha val="82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801C98C-5F1B-4DE0-AC1E-7E323F95E2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420000">
            <a:off x="388704" y="893514"/>
            <a:ext cx="6851188" cy="1151965"/>
          </a:xfrm>
        </p:spPr>
        <p:txBody>
          <a:bodyPr>
            <a:normAutofit/>
          </a:bodyPr>
          <a:lstStyle/>
          <a:p>
            <a:r>
              <a:rPr lang="da-DK" dirty="0">
                <a:solidFill>
                  <a:schemeClr val="bg1"/>
                </a:solidFill>
              </a:rPr>
              <a:t>Kort historisk</a:t>
            </a:r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23A0D38B-148E-4714-95BF-8BFF7811F1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rot="21420000">
            <a:off x="6744322" y="540666"/>
            <a:ext cx="907186" cy="498470"/>
          </a:xfrm>
        </p:spPr>
        <p:txBody>
          <a:bodyPr>
            <a:normAutofit/>
          </a:bodyPr>
          <a:lstStyle/>
          <a:p>
            <a:pPr marL="0" marR="0" lvl="0" indent="0" algn="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da-DK" sz="2700" b="0" i="0" u="none" strike="noStrike" kern="1200" cap="all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851A59B6-60BB-4106-99EF-020BE59B8B60}"/>
              </a:ext>
            </a:extLst>
          </p:cNvPr>
          <p:cNvSpPr>
            <a:spLocks noGrp="1"/>
          </p:cNvSpPr>
          <p:nvPr>
            <p:ph idx="1"/>
          </p:nvPr>
        </p:nvSpPr>
        <p:spPr>
          <a:xfrm rot="21420000">
            <a:off x="582118" y="1846049"/>
            <a:ext cx="6998813" cy="4302614"/>
          </a:xfrm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110000"/>
              </a:lnSpc>
              <a:buNone/>
            </a:pPr>
            <a:endParaRPr lang="da-DK" sz="700" b="1" dirty="0">
              <a:solidFill>
                <a:schemeClr val="bg1"/>
              </a:solidFill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da-DK" sz="1500" b="1" dirty="0">
                <a:solidFill>
                  <a:schemeClr val="bg1"/>
                </a:solidFill>
              </a:rPr>
              <a:t>8. November 1940 </a:t>
            </a:r>
            <a:r>
              <a:rPr lang="da-DK" sz="1500" dirty="0">
                <a:solidFill>
                  <a:schemeClr val="bg1"/>
                </a:solidFill>
              </a:rPr>
              <a:t>mødes en gruppe københavnske børnehavelærerinder og stifter en faglig klub. Klubben blev stiftet under Dansk Kommunal Arbejderforbund, DKA (FOA). Med den faglige klub starter organiseringen af personalet i børnehaver og fritidshjem under Københavns kommune. 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da-DK" sz="1500" dirty="0">
                <a:solidFill>
                  <a:schemeClr val="bg1"/>
                </a:solidFill>
              </a:rPr>
              <a:t>Klubben bliver i 1955 en selvstændig afdeling under DKA og skifter navn et par gange for at ende som Landsforeningen for Socialpædagoger i 1971. </a:t>
            </a:r>
            <a:br>
              <a:rPr lang="da-DK" sz="1500" dirty="0">
                <a:solidFill>
                  <a:schemeClr val="bg1"/>
                </a:solidFill>
              </a:rPr>
            </a:br>
            <a:r>
              <a:rPr lang="da-DK" sz="1500" dirty="0">
                <a:solidFill>
                  <a:schemeClr val="bg1"/>
                </a:solidFill>
              </a:rPr>
              <a:t>I 2006 fusionerer LFS med PMF</a:t>
            </a:r>
          </a:p>
          <a:p>
            <a:pPr marL="0" indent="0">
              <a:lnSpc>
                <a:spcPct val="110000"/>
              </a:lnSpc>
              <a:buNone/>
            </a:pPr>
            <a:endParaRPr lang="da-DK" sz="1500" dirty="0">
              <a:solidFill>
                <a:schemeClr val="bg1"/>
              </a:solidFill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da-DK" sz="1500" b="1" dirty="0">
                <a:solidFill>
                  <a:schemeClr val="bg1"/>
                </a:solidFill>
              </a:rPr>
              <a:t>Andre vigtige datoer</a:t>
            </a:r>
          </a:p>
          <a:p>
            <a:pPr>
              <a:lnSpc>
                <a:spcPct val="110000"/>
              </a:lnSpc>
            </a:pPr>
            <a:r>
              <a:rPr lang="da-DK" sz="1500" dirty="0">
                <a:solidFill>
                  <a:schemeClr val="bg1"/>
                </a:solidFill>
              </a:rPr>
              <a:t>1972 Socialpædagogernes Landsforbund (SL) </a:t>
            </a:r>
          </a:p>
          <a:p>
            <a:pPr>
              <a:lnSpc>
                <a:spcPct val="110000"/>
              </a:lnSpc>
            </a:pPr>
            <a:r>
              <a:rPr lang="da-DK" sz="1500" dirty="0">
                <a:solidFill>
                  <a:schemeClr val="bg1"/>
                </a:solidFill>
              </a:rPr>
              <a:t>1973 Børne- og Ungdomspædagogernes Landsforbund (BUPL)</a:t>
            </a:r>
          </a:p>
          <a:p>
            <a:pPr>
              <a:lnSpc>
                <a:spcPct val="110000"/>
              </a:lnSpc>
            </a:pPr>
            <a:r>
              <a:rPr lang="da-DK" sz="1500" dirty="0">
                <a:solidFill>
                  <a:schemeClr val="bg1"/>
                </a:solidFill>
              </a:rPr>
              <a:t>1974 Pædagogisk medhjælper forbund (PMF)</a:t>
            </a:r>
          </a:p>
          <a:p>
            <a:pPr>
              <a:lnSpc>
                <a:spcPct val="110000"/>
              </a:lnSpc>
            </a:pPr>
            <a:r>
              <a:rPr lang="da-DK" sz="1500" dirty="0">
                <a:solidFill>
                  <a:schemeClr val="bg1"/>
                </a:solidFill>
              </a:rPr>
              <a:t>1978 Dannelse af pædagogisk kartel, nedlægges i 1984</a:t>
            </a:r>
          </a:p>
          <a:p>
            <a:pPr>
              <a:lnSpc>
                <a:spcPct val="110000"/>
              </a:lnSpc>
            </a:pPr>
            <a:r>
              <a:rPr lang="da-DK" sz="1500" dirty="0">
                <a:solidFill>
                  <a:schemeClr val="bg1"/>
                </a:solidFill>
              </a:rPr>
              <a:t>1980 LFS optages i Socialarbejdernes fællesudvalg (bl.a. 1. maj arrangement)</a:t>
            </a:r>
          </a:p>
          <a:p>
            <a:pPr>
              <a:lnSpc>
                <a:spcPct val="110000"/>
              </a:lnSpc>
            </a:pPr>
            <a:endParaRPr lang="da-DK" sz="700" dirty="0">
              <a:solidFill>
                <a:schemeClr val="bg1"/>
              </a:solidFill>
            </a:endParaRPr>
          </a:p>
          <a:p>
            <a:pPr marL="0" indent="0">
              <a:lnSpc>
                <a:spcPct val="110000"/>
              </a:lnSpc>
              <a:buNone/>
            </a:pPr>
            <a:endParaRPr lang="da-DK" sz="7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5243885"/>
      </p:ext>
    </p:extLst>
  </p:cSld>
  <p:clrMapOvr>
    <a:masterClrMapping/>
  </p:clrMapOvr>
  <p:transition spd="slow">
    <p:wip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0A9C49B-76D8-4E9B-B430-D1ADF40F1C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F88A5712-2FE0-4DD4-BDC6-099EA378A0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1979952" cy="6644081"/>
          </a:xfrm>
          <a:prstGeom prst="rect">
            <a:avLst/>
          </a:prstGeom>
          <a:ln>
            <a:noFill/>
          </a:ln>
          <a:effectLst>
            <a:outerShdw blurRad="98425" dist="76200" dir="4380000" algn="tl" rotWithShape="0">
              <a:srgbClr val="000000">
                <a:alpha val="68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14" name="Freeform 9">
            <a:extLst>
              <a:ext uri="{FF2B5EF4-FFF2-40B4-BE49-F238E27FC236}">
                <a16:creationId xmlns:a16="http://schemas.microsoft.com/office/drawing/2014/main" id="{448E5503-E0F8-4B94-81A3-B1FA57623E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5397" y="0"/>
            <a:ext cx="11773291" cy="6419514"/>
          </a:xfrm>
          <a:custGeom>
            <a:avLst/>
            <a:gdLst/>
            <a:ahLst/>
            <a:cxnLst/>
            <a:rect l="l" t="t" r="r" b="b"/>
            <a:pathLst>
              <a:path w="11773291" h="6419514">
                <a:moveTo>
                  <a:pt x="11750059" y="0"/>
                </a:moveTo>
                <a:lnTo>
                  <a:pt x="11773291" y="6419514"/>
                </a:lnTo>
                <a:lnTo>
                  <a:pt x="0" y="6411047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E54F896-85E7-4403-9E37-1B004731F8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4654296" cy="6380796"/>
          </a:xfrm>
          <a:prstGeom prst="rect">
            <a:avLst/>
          </a:pr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6000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F0723A9-A7CD-54AB-3503-8EBF913973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046" y="685800"/>
            <a:ext cx="4147011" cy="4846967"/>
          </a:xfrm>
        </p:spPr>
        <p:txBody>
          <a:bodyPr>
            <a:normAutofit/>
          </a:bodyPr>
          <a:lstStyle/>
          <a:p>
            <a:r>
              <a:rPr lang="da-DK" sz="3200" dirty="0">
                <a:solidFill>
                  <a:srgbClr val="FFFFFF"/>
                </a:solidFill>
              </a:rPr>
              <a:t>Arbejdspladsklubben</a:t>
            </a:r>
            <a:r>
              <a:rPr lang="da-DK" sz="2600" dirty="0">
                <a:solidFill>
                  <a:srgbClr val="FFFFFF"/>
                </a:solidFill>
              </a:rPr>
              <a:t> </a:t>
            </a:r>
            <a:br>
              <a:rPr lang="da-DK" sz="2600" dirty="0">
                <a:solidFill>
                  <a:srgbClr val="FFFFFF"/>
                </a:solidFill>
              </a:rPr>
            </a:br>
            <a:br>
              <a:rPr lang="da-DK" sz="2600" dirty="0">
                <a:solidFill>
                  <a:srgbClr val="FFFFFF"/>
                </a:solidFill>
              </a:rPr>
            </a:br>
            <a:br>
              <a:rPr lang="da-DK" sz="2600" dirty="0">
                <a:solidFill>
                  <a:srgbClr val="FFFFFF"/>
                </a:solidFill>
              </a:rPr>
            </a:br>
            <a:r>
              <a:rPr lang="da-DK" sz="2600" dirty="0">
                <a:solidFill>
                  <a:srgbClr val="FFFFFF"/>
                </a:solidFill>
              </a:rPr>
              <a:t>Arbejdspladsen som omdrejningspunkt</a:t>
            </a:r>
          </a:p>
        </p:txBody>
      </p:sp>
      <p:graphicFrame>
        <p:nvGraphicFramePr>
          <p:cNvPr id="6" name="Pladsholder til indhold 2">
            <a:extLst>
              <a:ext uri="{FF2B5EF4-FFF2-40B4-BE49-F238E27FC236}">
                <a16:creationId xmlns:a16="http://schemas.microsoft.com/office/drawing/2014/main" id="{27902561-AD0C-4932-9C6A-962B8078D405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294108" y="685800"/>
          <a:ext cx="5759656" cy="52640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365003705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B28D430-56EA-45B9-8632-927BEBF029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1" name="Freeform: Shape 10">
            <a:extLst>
              <a:ext uri="{FF2B5EF4-FFF2-40B4-BE49-F238E27FC236}">
                <a16:creationId xmlns:a16="http://schemas.microsoft.com/office/drawing/2014/main" id="{A601F395-3079-4179-84BA-6654D9F825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6" y="643467"/>
            <a:ext cx="10905067" cy="5571066"/>
          </a:xfrm>
          <a:custGeom>
            <a:avLst/>
            <a:gdLst>
              <a:gd name="connsiteX0" fmla="*/ 0 w 8130198"/>
              <a:gd name="connsiteY0" fmla="*/ 0 h 6857999"/>
              <a:gd name="connsiteX1" fmla="*/ 7241014 w 8130198"/>
              <a:gd name="connsiteY1" fmla="*/ 0 h 6857999"/>
              <a:gd name="connsiteX2" fmla="*/ 8130198 w 8130198"/>
              <a:gd name="connsiteY2" fmla="*/ 0 h 6857999"/>
              <a:gd name="connsiteX3" fmla="*/ 8130198 w 8130198"/>
              <a:gd name="connsiteY3" fmla="*/ 6857999 h 6857999"/>
              <a:gd name="connsiteX4" fmla="*/ 0 w 8130198"/>
              <a:gd name="connsiteY4" fmla="*/ 6857999 h 6857999"/>
              <a:gd name="connsiteX5" fmla="*/ 0 w 8130198"/>
              <a:gd name="connsiteY5" fmla="*/ 6375361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130198" h="6857999">
                <a:moveTo>
                  <a:pt x="0" y="0"/>
                </a:moveTo>
                <a:lnTo>
                  <a:pt x="7241014" y="0"/>
                </a:lnTo>
                <a:lnTo>
                  <a:pt x="8130198" y="0"/>
                </a:lnTo>
                <a:lnTo>
                  <a:pt x="8130198" y="6857999"/>
                </a:lnTo>
                <a:lnTo>
                  <a:pt x="0" y="6857999"/>
                </a:lnTo>
                <a:lnTo>
                  <a:pt x="0" y="6375361"/>
                </a:lnTo>
                <a:close/>
              </a:path>
            </a:pathLst>
          </a:custGeom>
          <a:ln w="50800" cap="sq">
            <a:noFill/>
            <a:miter lim="800000"/>
          </a:ln>
          <a:effectLst>
            <a:outerShdw blurRad="101600" dist="152400" dir="4380000" algn="t" rotWithShape="0">
              <a:prstClr val="black">
                <a:alpha val="43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A99BB37-EA82-840F-3C52-8A42D62998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6933" y="1061660"/>
            <a:ext cx="9618133" cy="1043108"/>
          </a:xfrm>
        </p:spPr>
        <p:txBody>
          <a:bodyPr>
            <a:normAutofit/>
          </a:bodyPr>
          <a:lstStyle/>
          <a:p>
            <a:pPr algn="ctr"/>
            <a:br>
              <a:rPr lang="da-DK" sz="3400"/>
            </a:br>
            <a:endParaRPr lang="da-DK" sz="340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C17C578D-E798-951C-FAE6-15E327A45B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6933" y="1061660"/>
            <a:ext cx="9618133" cy="47513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a-DK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Det kunne jo være </a:t>
            </a:r>
            <a:r>
              <a:rPr lang="da-DK" sz="2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en ide </a:t>
            </a:r>
            <a:r>
              <a:rPr lang="da-DK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opstod og sku deles!</a:t>
            </a:r>
          </a:p>
        </p:txBody>
      </p:sp>
    </p:spTree>
    <p:extLst>
      <p:ext uri="{BB962C8B-B14F-4D97-AF65-F5344CB8AC3E}">
        <p14:creationId xmlns:p14="http://schemas.microsoft.com/office/powerpoint/2010/main" val="2036985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DDA0BD0-35CA-AF5B-7154-02D6A79B0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460331"/>
            <a:ext cx="10396882" cy="1151965"/>
          </a:xfrm>
        </p:spPr>
        <p:txBody>
          <a:bodyPr/>
          <a:lstStyle/>
          <a:p>
            <a:r>
              <a:rPr lang="da-DK" dirty="0"/>
              <a:t>Faget som omdrejningspunkt</a:t>
            </a:r>
          </a:p>
        </p:txBody>
      </p:sp>
      <p:graphicFrame>
        <p:nvGraphicFramePr>
          <p:cNvPr id="9" name="Pladsholder til indhold 2">
            <a:extLst>
              <a:ext uri="{FF2B5EF4-FFF2-40B4-BE49-F238E27FC236}">
                <a16:creationId xmlns:a16="http://schemas.microsoft.com/office/drawing/2014/main" id="{6DB0A3B7-8D1B-B93C-5D11-CB4B5C7BF1DF}"/>
              </a:ext>
            </a:extLst>
          </p:cNvPr>
          <p:cNvGraphicFramePr>
            <a:graphicFrameLocks noGrp="1"/>
          </p:cNvGraphicFramePr>
          <p:nvPr>
            <p:ph sz="half" idx="1"/>
          </p:nvPr>
        </p:nvGraphicFramePr>
        <p:xfrm>
          <a:off x="838200" y="1612296"/>
          <a:ext cx="5181600" cy="4564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99E29472-28ED-B86C-F549-C7691F6FFA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64124" y="1612295"/>
            <a:ext cx="5685290" cy="478537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da-DK" sz="2400" b="1" dirty="0"/>
          </a:p>
          <a:p>
            <a:r>
              <a:rPr lang="da-DK" sz="2400" dirty="0">
                <a:latin typeface="Abadi" panose="020B0604020104020204" pitchFamily="34" charset="0"/>
              </a:rPr>
              <a:t>Faggruppeudvalgenes opgave er at samle og varetage særlige interesser for en faggruppe</a:t>
            </a:r>
          </a:p>
          <a:p>
            <a:r>
              <a:rPr lang="da-DK" sz="2400" dirty="0">
                <a:latin typeface="Abadi" panose="020B0604020104020204" pitchFamily="34" charset="0"/>
              </a:rPr>
              <a:t> Faggrupperne arbejder under ansvar over for områdebestyrelse og et budget. </a:t>
            </a:r>
            <a:endParaRPr lang="da-DK" sz="2400" b="1" dirty="0">
              <a:latin typeface="Abadi" panose="020B0604020104020204" pitchFamily="34" charset="0"/>
            </a:endParaRPr>
          </a:p>
        </p:txBody>
      </p:sp>
      <p:grpSp>
        <p:nvGrpSpPr>
          <p:cNvPr id="6" name="Gruppe 5">
            <a:extLst>
              <a:ext uri="{FF2B5EF4-FFF2-40B4-BE49-F238E27FC236}">
                <a16:creationId xmlns:a16="http://schemas.microsoft.com/office/drawing/2014/main" id="{1157A47A-02B7-B437-47C4-45912E7FBF3C}"/>
              </a:ext>
            </a:extLst>
          </p:cNvPr>
          <p:cNvGrpSpPr/>
          <p:nvPr/>
        </p:nvGrpSpPr>
        <p:grpSpPr>
          <a:xfrm>
            <a:off x="6234449" y="1612294"/>
            <a:ext cx="5271750" cy="1277225"/>
            <a:chOff x="-688932" y="-249240"/>
            <a:chExt cx="5181600" cy="1724402"/>
          </a:xfrm>
        </p:grpSpPr>
        <p:sp>
          <p:nvSpPr>
            <p:cNvPr id="8" name="Rektangel: afrundede hjørner 7">
              <a:extLst>
                <a:ext uri="{FF2B5EF4-FFF2-40B4-BE49-F238E27FC236}">
                  <a16:creationId xmlns:a16="http://schemas.microsoft.com/office/drawing/2014/main" id="{A2F62B93-8780-2A20-24B6-6B0CE788D962}"/>
                </a:ext>
              </a:extLst>
            </p:cNvPr>
            <p:cNvSpPr/>
            <p:nvPr/>
          </p:nvSpPr>
          <p:spPr>
            <a:xfrm>
              <a:off x="-688932" y="-249240"/>
              <a:ext cx="5181600" cy="1442098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endParaRPr>
            </a:p>
          </p:txBody>
        </p:sp>
        <p:sp>
          <p:nvSpPr>
            <p:cNvPr id="10" name="Rektangel: afrundede hjørner 4">
              <a:extLst>
                <a:ext uri="{FF2B5EF4-FFF2-40B4-BE49-F238E27FC236}">
                  <a16:creationId xmlns:a16="http://schemas.microsoft.com/office/drawing/2014/main" id="{916403C5-5F71-F352-4754-D328D7345934}"/>
                </a:ext>
              </a:extLst>
            </p:cNvPr>
            <p:cNvSpPr txBox="1"/>
            <p:nvPr/>
          </p:nvSpPr>
          <p:spPr>
            <a:xfrm>
              <a:off x="-688932" y="173858"/>
              <a:ext cx="5040806" cy="130130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9060" tIns="99060" rIns="99060" bIns="99060" numCol="1" spcCol="1270" anchor="ctr" anchorCtr="0">
              <a:noAutofit/>
            </a:bodyPr>
            <a:lstStyle/>
            <a:p>
              <a:pPr marL="0" marR="0" lvl="0" indent="0" algn="l" defTabSz="11557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a-DK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mpact" panose="020B0806030902050204"/>
                  <a:ea typeface="+mn-ea"/>
                  <a:cs typeface="+mn-cs"/>
                </a:rPr>
                <a:t>Faggruppe</a:t>
              </a:r>
            </a:p>
            <a:p>
              <a:pPr marL="0" marR="0" lvl="0" indent="0" algn="l" defTabSz="11557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5288118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48F4C0F-C7AC-0723-2BF4-133584406A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1A8CDCA-EC58-40B4-9F17-A7B613A32F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1" name="Freeform 11">
            <a:extLst>
              <a:ext uri="{FF2B5EF4-FFF2-40B4-BE49-F238E27FC236}">
                <a16:creationId xmlns:a16="http://schemas.microsoft.com/office/drawing/2014/main" id="{DBC44137-B240-488D-B88F-9D266FACAA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70FFA344-365C-4944-848F-8B966C3356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15" name="Freeform 25">
            <a:extLst>
              <a:ext uri="{FF2B5EF4-FFF2-40B4-BE49-F238E27FC236}">
                <a16:creationId xmlns:a16="http://schemas.microsoft.com/office/drawing/2014/main" id="{D73EBEE6-2E8A-47F3-ADCA-5C0A95C363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17" name="Freeform 14">
            <a:extLst>
              <a:ext uri="{FF2B5EF4-FFF2-40B4-BE49-F238E27FC236}">
                <a16:creationId xmlns:a16="http://schemas.microsoft.com/office/drawing/2014/main" id="{47525714-3E1C-46F0-A17D-D3BE3D221F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19" name="5-Point Star 24">
            <a:extLst>
              <a:ext uri="{FF2B5EF4-FFF2-40B4-BE49-F238E27FC236}">
                <a16:creationId xmlns:a16="http://schemas.microsoft.com/office/drawing/2014/main" id="{B178D758-A5E1-416F-9966-F71730470A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BB28D430-56EA-45B9-8632-927BEBF029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23" name="Freeform: Shape 22">
            <a:extLst>
              <a:ext uri="{FF2B5EF4-FFF2-40B4-BE49-F238E27FC236}">
                <a16:creationId xmlns:a16="http://schemas.microsoft.com/office/drawing/2014/main" id="{A601F395-3079-4179-84BA-6654D9F825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6" y="643467"/>
            <a:ext cx="10905067" cy="5571066"/>
          </a:xfrm>
          <a:custGeom>
            <a:avLst/>
            <a:gdLst>
              <a:gd name="connsiteX0" fmla="*/ 0 w 8130198"/>
              <a:gd name="connsiteY0" fmla="*/ 0 h 6857999"/>
              <a:gd name="connsiteX1" fmla="*/ 7241014 w 8130198"/>
              <a:gd name="connsiteY1" fmla="*/ 0 h 6857999"/>
              <a:gd name="connsiteX2" fmla="*/ 8130198 w 8130198"/>
              <a:gd name="connsiteY2" fmla="*/ 0 h 6857999"/>
              <a:gd name="connsiteX3" fmla="*/ 8130198 w 8130198"/>
              <a:gd name="connsiteY3" fmla="*/ 6857999 h 6857999"/>
              <a:gd name="connsiteX4" fmla="*/ 0 w 8130198"/>
              <a:gd name="connsiteY4" fmla="*/ 6857999 h 6857999"/>
              <a:gd name="connsiteX5" fmla="*/ 0 w 8130198"/>
              <a:gd name="connsiteY5" fmla="*/ 6375361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130198" h="6857999">
                <a:moveTo>
                  <a:pt x="0" y="0"/>
                </a:moveTo>
                <a:lnTo>
                  <a:pt x="7241014" y="0"/>
                </a:lnTo>
                <a:lnTo>
                  <a:pt x="8130198" y="0"/>
                </a:lnTo>
                <a:lnTo>
                  <a:pt x="8130198" y="6857999"/>
                </a:lnTo>
                <a:lnTo>
                  <a:pt x="0" y="6857999"/>
                </a:lnTo>
                <a:lnTo>
                  <a:pt x="0" y="6375361"/>
                </a:lnTo>
                <a:close/>
              </a:path>
            </a:pathLst>
          </a:custGeom>
          <a:ln w="50800" cap="sq">
            <a:noFill/>
            <a:miter lim="800000"/>
          </a:ln>
          <a:effectLst>
            <a:outerShdw blurRad="101600" dist="152400" dir="4380000" algn="t" rotWithShape="0">
              <a:prstClr val="black">
                <a:alpha val="43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25" name="5-Point Star 24">
            <a:extLst>
              <a:ext uri="{FF2B5EF4-FFF2-40B4-BE49-F238E27FC236}">
                <a16:creationId xmlns:a16="http://schemas.microsoft.com/office/drawing/2014/main" id="{B15DEAD7-09E6-42D9-9D03-43E6EA3E05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9678" y="3748085"/>
            <a:ext cx="252644" cy="252644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1CFE7DF-9FB0-2EFF-BE9A-504C5983B2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8407" y="1044250"/>
            <a:ext cx="9841575" cy="264600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br>
              <a:rPr lang="en-US" sz="6000"/>
            </a:br>
            <a:endParaRPr lang="en-US" sz="600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913CC21F-6DB4-7930-9F1D-D222BB2D9D40}"/>
              </a:ext>
            </a:extLst>
          </p:cNvPr>
          <p:cNvSpPr>
            <a:spLocks noGrp="1"/>
          </p:cNvSpPr>
          <p:nvPr>
            <p:ph idx="1"/>
          </p:nvPr>
        </p:nvSpPr>
        <p:spPr>
          <a:xfrm rot="1059588">
            <a:off x="955849" y="2475592"/>
            <a:ext cx="9841575" cy="190681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Det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kunne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jo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være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en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ide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opstod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og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sku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deles!</a:t>
            </a:r>
          </a:p>
        </p:txBody>
      </p:sp>
    </p:spTree>
    <p:extLst>
      <p:ext uri="{BB962C8B-B14F-4D97-AF65-F5344CB8AC3E}">
        <p14:creationId xmlns:p14="http://schemas.microsoft.com/office/powerpoint/2010/main" val="20709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1DD51C9-04F2-83D1-6B17-125E8EF6E4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66809B23-EC40-425A-B89A-F9CE4F0631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1" cy="6857999"/>
          </a:xfrm>
          <a:custGeom>
            <a:avLst/>
            <a:gdLst>
              <a:gd name="connsiteX0" fmla="*/ 3 w 11647715"/>
              <a:gd name="connsiteY0" fmla="*/ 0 h 2634343"/>
              <a:gd name="connsiteX1" fmla="*/ 11647715 w 11647715"/>
              <a:gd name="connsiteY1" fmla="*/ 0 h 2634343"/>
              <a:gd name="connsiteX2" fmla="*/ 11647715 w 11647715"/>
              <a:gd name="connsiteY2" fmla="*/ 2634343 h 2634343"/>
              <a:gd name="connsiteX3" fmla="*/ 3 w 11647715"/>
              <a:gd name="connsiteY3" fmla="*/ 2634343 h 2634343"/>
              <a:gd name="connsiteX4" fmla="*/ 3 w 11647715"/>
              <a:gd name="connsiteY4" fmla="*/ 1533667 h 2634343"/>
              <a:gd name="connsiteX5" fmla="*/ 0 w 11647715"/>
              <a:gd name="connsiteY5" fmla="*/ 1533667 h 2634343"/>
              <a:gd name="connsiteX6" fmla="*/ 0 w 11647715"/>
              <a:gd name="connsiteY6" fmla="*/ 980400 h 2634343"/>
              <a:gd name="connsiteX7" fmla="*/ 3 w 11647715"/>
              <a:gd name="connsiteY7" fmla="*/ 980400 h 2634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647715" h="2634343">
                <a:moveTo>
                  <a:pt x="3" y="0"/>
                </a:moveTo>
                <a:lnTo>
                  <a:pt x="11647715" y="0"/>
                </a:lnTo>
                <a:lnTo>
                  <a:pt x="11647715" y="2634343"/>
                </a:lnTo>
                <a:lnTo>
                  <a:pt x="3" y="2634343"/>
                </a:lnTo>
                <a:lnTo>
                  <a:pt x="3" y="1533667"/>
                </a:lnTo>
                <a:lnTo>
                  <a:pt x="0" y="1533667"/>
                </a:lnTo>
                <a:lnTo>
                  <a:pt x="0" y="980400"/>
                </a:lnTo>
                <a:lnTo>
                  <a:pt x="3" y="98040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 useBgFill="1">
        <p:nvSpPr>
          <p:cNvPr id="11" name="Freeform: Shape 10">
            <a:extLst>
              <a:ext uri="{FF2B5EF4-FFF2-40B4-BE49-F238E27FC236}">
                <a16:creationId xmlns:a16="http://schemas.microsoft.com/office/drawing/2014/main" id="{A601F395-3079-4179-84BA-6654D9F825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6" y="643467"/>
            <a:ext cx="10905067" cy="5571066"/>
          </a:xfrm>
          <a:custGeom>
            <a:avLst/>
            <a:gdLst>
              <a:gd name="connsiteX0" fmla="*/ 0 w 8130198"/>
              <a:gd name="connsiteY0" fmla="*/ 0 h 6857999"/>
              <a:gd name="connsiteX1" fmla="*/ 7241014 w 8130198"/>
              <a:gd name="connsiteY1" fmla="*/ 0 h 6857999"/>
              <a:gd name="connsiteX2" fmla="*/ 8130198 w 8130198"/>
              <a:gd name="connsiteY2" fmla="*/ 0 h 6857999"/>
              <a:gd name="connsiteX3" fmla="*/ 8130198 w 8130198"/>
              <a:gd name="connsiteY3" fmla="*/ 6857999 h 6857999"/>
              <a:gd name="connsiteX4" fmla="*/ 0 w 8130198"/>
              <a:gd name="connsiteY4" fmla="*/ 6857999 h 6857999"/>
              <a:gd name="connsiteX5" fmla="*/ 0 w 8130198"/>
              <a:gd name="connsiteY5" fmla="*/ 6375361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130198" h="6857999">
                <a:moveTo>
                  <a:pt x="0" y="0"/>
                </a:moveTo>
                <a:lnTo>
                  <a:pt x="7241014" y="0"/>
                </a:lnTo>
                <a:lnTo>
                  <a:pt x="8130198" y="0"/>
                </a:lnTo>
                <a:lnTo>
                  <a:pt x="8130198" y="6857999"/>
                </a:lnTo>
                <a:lnTo>
                  <a:pt x="0" y="6857999"/>
                </a:lnTo>
                <a:lnTo>
                  <a:pt x="0" y="6375361"/>
                </a:lnTo>
                <a:close/>
              </a:path>
            </a:pathLst>
          </a:custGeom>
          <a:ln w="50800" cap="sq">
            <a:solidFill>
              <a:srgbClr val="7F7F7F"/>
            </a:solidFill>
            <a:miter lim="800000"/>
          </a:ln>
          <a:effectLst>
            <a:outerShdw blurRad="101600" dist="152400" dir="4380000" algn="t" rotWithShape="0">
              <a:prstClr val="black">
                <a:alpha val="43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39059E2-DC52-CA91-9AB8-6CFAA7995B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6933" y="1061660"/>
            <a:ext cx="9618133" cy="1043108"/>
          </a:xfrm>
        </p:spPr>
        <p:txBody>
          <a:bodyPr>
            <a:normAutofit/>
          </a:bodyPr>
          <a:lstStyle/>
          <a:p>
            <a:pPr algn="ctr"/>
            <a:r>
              <a:rPr lang="da-DK" sz="4100"/>
              <a:t>Hele fagområdet som omdrejningspunkt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C9E96A71-B81E-AFFE-8C60-F459611BC1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6933" y="2226681"/>
            <a:ext cx="9823653" cy="3586290"/>
          </a:xfrm>
        </p:spPr>
        <p:txBody>
          <a:bodyPr>
            <a:normAutofit/>
          </a:bodyPr>
          <a:lstStyle/>
          <a:p>
            <a:r>
              <a:rPr lang="da-DK" dirty="0">
                <a:solidFill>
                  <a:schemeClr val="tx1">
                    <a:lumMod val="85000"/>
                    <a:lumOff val="15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Her er det hele fagområdet, på tværs af geografi, som er omdrejningspunktet.</a:t>
            </a:r>
          </a:p>
          <a:p>
            <a:r>
              <a:rPr lang="da-DK" dirty="0">
                <a:solidFill>
                  <a:schemeClr val="tx1">
                    <a:lumMod val="85000"/>
                    <a:lumOff val="15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Bestyrelses arbejde – så der afholdes generalforsamling </a:t>
            </a:r>
          </a:p>
          <a:p>
            <a:r>
              <a:rPr lang="da-DK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Forperson</a:t>
            </a:r>
            <a:r>
              <a:rPr lang="da-DK" dirty="0">
                <a:solidFill>
                  <a:schemeClr val="tx1">
                    <a:lumMod val="85000"/>
                    <a:lumOff val="15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og bestyrelse er talerør for området </a:t>
            </a:r>
          </a:p>
          <a:p>
            <a:r>
              <a:rPr lang="da-DK" dirty="0">
                <a:solidFill>
                  <a:schemeClr val="tx1">
                    <a:lumMod val="85000"/>
                    <a:lumOff val="15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Området kan sætte selvstændige aktiviteter i søen (temaaftener, aktioner, kurser, udtalelser, demonstrationer, mm)  </a:t>
            </a:r>
          </a:p>
          <a:p>
            <a:endParaRPr lang="da-DK" sz="1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06843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F62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ladsholder til indhold 4">
            <a:extLst>
              <a:ext uri="{FF2B5EF4-FFF2-40B4-BE49-F238E27FC236}">
                <a16:creationId xmlns:a16="http://schemas.microsoft.com/office/drawing/2014/main" id="{24FF01D7-EFB0-93AF-34E3-0F7AED904D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7" y="1343407"/>
            <a:ext cx="10905066" cy="4171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9483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A5580D6-BF05-6DE8-796E-B5BC518981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1A8CDCA-EC58-40B4-9F17-A7B613A32F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1" name="Freeform 11">
            <a:extLst>
              <a:ext uri="{FF2B5EF4-FFF2-40B4-BE49-F238E27FC236}">
                <a16:creationId xmlns:a16="http://schemas.microsoft.com/office/drawing/2014/main" id="{DBC44137-B240-488D-B88F-9D266FACAA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70FFA344-365C-4944-848F-8B966C3356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15" name="Freeform 25">
            <a:extLst>
              <a:ext uri="{FF2B5EF4-FFF2-40B4-BE49-F238E27FC236}">
                <a16:creationId xmlns:a16="http://schemas.microsoft.com/office/drawing/2014/main" id="{D73EBEE6-2E8A-47F3-ADCA-5C0A95C363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17" name="Freeform 14">
            <a:extLst>
              <a:ext uri="{FF2B5EF4-FFF2-40B4-BE49-F238E27FC236}">
                <a16:creationId xmlns:a16="http://schemas.microsoft.com/office/drawing/2014/main" id="{47525714-3E1C-46F0-A17D-D3BE3D221F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19" name="5-Point Star 24">
            <a:extLst>
              <a:ext uri="{FF2B5EF4-FFF2-40B4-BE49-F238E27FC236}">
                <a16:creationId xmlns:a16="http://schemas.microsoft.com/office/drawing/2014/main" id="{B178D758-A5E1-416F-9966-F71730470A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1A9606D2-3277-4567-A0C1-362DBFDCE2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1" cy="6857999"/>
          </a:xfrm>
          <a:custGeom>
            <a:avLst/>
            <a:gdLst>
              <a:gd name="connsiteX0" fmla="*/ 3 w 11647715"/>
              <a:gd name="connsiteY0" fmla="*/ 0 h 2634343"/>
              <a:gd name="connsiteX1" fmla="*/ 11647715 w 11647715"/>
              <a:gd name="connsiteY1" fmla="*/ 0 h 2634343"/>
              <a:gd name="connsiteX2" fmla="*/ 11647715 w 11647715"/>
              <a:gd name="connsiteY2" fmla="*/ 2634343 h 2634343"/>
              <a:gd name="connsiteX3" fmla="*/ 3 w 11647715"/>
              <a:gd name="connsiteY3" fmla="*/ 2634343 h 2634343"/>
              <a:gd name="connsiteX4" fmla="*/ 3 w 11647715"/>
              <a:gd name="connsiteY4" fmla="*/ 1533667 h 2634343"/>
              <a:gd name="connsiteX5" fmla="*/ 0 w 11647715"/>
              <a:gd name="connsiteY5" fmla="*/ 1533667 h 2634343"/>
              <a:gd name="connsiteX6" fmla="*/ 0 w 11647715"/>
              <a:gd name="connsiteY6" fmla="*/ 980400 h 2634343"/>
              <a:gd name="connsiteX7" fmla="*/ 3 w 11647715"/>
              <a:gd name="connsiteY7" fmla="*/ 980400 h 2634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647715" h="2634343">
                <a:moveTo>
                  <a:pt x="3" y="0"/>
                </a:moveTo>
                <a:lnTo>
                  <a:pt x="11647715" y="0"/>
                </a:lnTo>
                <a:lnTo>
                  <a:pt x="11647715" y="2634343"/>
                </a:lnTo>
                <a:lnTo>
                  <a:pt x="3" y="2634343"/>
                </a:lnTo>
                <a:lnTo>
                  <a:pt x="3" y="1533667"/>
                </a:lnTo>
                <a:lnTo>
                  <a:pt x="0" y="1533667"/>
                </a:lnTo>
                <a:lnTo>
                  <a:pt x="0" y="980400"/>
                </a:lnTo>
                <a:lnTo>
                  <a:pt x="3" y="98040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 useBgFill="1">
        <p:nvSpPr>
          <p:cNvPr id="23" name="Freeform: Shape 22">
            <a:extLst>
              <a:ext uri="{FF2B5EF4-FFF2-40B4-BE49-F238E27FC236}">
                <a16:creationId xmlns:a16="http://schemas.microsoft.com/office/drawing/2014/main" id="{A601F395-3079-4179-84BA-6654D9F825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6" y="643467"/>
            <a:ext cx="10905067" cy="5571066"/>
          </a:xfrm>
          <a:custGeom>
            <a:avLst/>
            <a:gdLst>
              <a:gd name="connsiteX0" fmla="*/ 0 w 8130198"/>
              <a:gd name="connsiteY0" fmla="*/ 0 h 6857999"/>
              <a:gd name="connsiteX1" fmla="*/ 7241014 w 8130198"/>
              <a:gd name="connsiteY1" fmla="*/ 0 h 6857999"/>
              <a:gd name="connsiteX2" fmla="*/ 8130198 w 8130198"/>
              <a:gd name="connsiteY2" fmla="*/ 0 h 6857999"/>
              <a:gd name="connsiteX3" fmla="*/ 8130198 w 8130198"/>
              <a:gd name="connsiteY3" fmla="*/ 6857999 h 6857999"/>
              <a:gd name="connsiteX4" fmla="*/ 0 w 8130198"/>
              <a:gd name="connsiteY4" fmla="*/ 6857999 h 6857999"/>
              <a:gd name="connsiteX5" fmla="*/ 0 w 8130198"/>
              <a:gd name="connsiteY5" fmla="*/ 6375361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130198" h="6857999">
                <a:moveTo>
                  <a:pt x="0" y="0"/>
                </a:moveTo>
                <a:lnTo>
                  <a:pt x="7241014" y="0"/>
                </a:lnTo>
                <a:lnTo>
                  <a:pt x="8130198" y="0"/>
                </a:lnTo>
                <a:lnTo>
                  <a:pt x="8130198" y="6857999"/>
                </a:lnTo>
                <a:lnTo>
                  <a:pt x="0" y="6857999"/>
                </a:lnTo>
                <a:lnTo>
                  <a:pt x="0" y="6375361"/>
                </a:lnTo>
                <a:close/>
              </a:path>
            </a:pathLst>
          </a:custGeom>
          <a:ln w="50800" cap="sq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outerShdw blurRad="127000" dist="63500" dir="4380000" algn="t" rotWithShape="0">
              <a:prstClr val="black">
                <a:alpha val="43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25" name="5-Point Star 24">
            <a:extLst>
              <a:ext uri="{FF2B5EF4-FFF2-40B4-BE49-F238E27FC236}">
                <a16:creationId xmlns:a16="http://schemas.microsoft.com/office/drawing/2014/main" id="{B15DEAD7-09E6-42D9-9D03-43E6EA3E05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9678" y="3748085"/>
            <a:ext cx="252644" cy="252644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5C8524D-A85E-3DD4-52C1-8AAAD4DEA9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8407" y="1044250"/>
            <a:ext cx="9841574" cy="264600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br>
              <a:rPr lang="en-US" sz="6000"/>
            </a:br>
            <a:endParaRPr lang="en-US" sz="600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5E38EB11-CCD6-6CB5-DA27-B97E00A419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8891" y="1979130"/>
            <a:ext cx="9841574" cy="190681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Det </a:t>
            </a:r>
            <a:r>
              <a:rPr 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kunne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jo </a:t>
            </a:r>
            <a:r>
              <a:rPr 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være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en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ide </a:t>
            </a:r>
          </a:p>
          <a:p>
            <a:pPr marL="0" indent="0" algn="ctr">
              <a:buNone/>
            </a:pPr>
            <a:r>
              <a:rPr 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opstod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600" b="1" u="sng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og</a:t>
            </a:r>
            <a:r>
              <a:rPr lang="en-US" sz="3600" b="1" u="sng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600" b="1" u="sng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sku</a:t>
            </a:r>
            <a:r>
              <a:rPr lang="en-US" sz="3600" b="1" u="sng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deles!</a:t>
            </a:r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9B943417-66D8-A5AF-C563-4947678294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44200" y="6410220"/>
            <a:ext cx="804332" cy="31175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B120C884-657D-47A8-AFE3-E7B7EAA09FDE}" type="slidenum">
              <a:rPr kumimoji="0" lang="en-US" sz="1400" b="0" i="0" u="none" strike="noStrike" kern="1200" cap="all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400" b="0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480063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94FD7E8-E8E1-47A9-8C00-9FF81D763C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734" y="120758"/>
            <a:ext cx="10731954" cy="1151965"/>
          </a:xfrm>
        </p:spPr>
        <p:txBody>
          <a:bodyPr>
            <a:normAutofit/>
          </a:bodyPr>
          <a:lstStyle/>
          <a:p>
            <a:r>
              <a:rPr lang="da-DK" dirty="0"/>
              <a:t>Hvor går du hen?</a:t>
            </a: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BCB36EC0-1D3A-4E18-AA5B-B0BBED2A9A3F}"/>
              </a:ext>
            </a:extLst>
          </p:cNvPr>
          <p:cNvSpPr/>
          <p:nvPr/>
        </p:nvSpPr>
        <p:spPr>
          <a:xfrm>
            <a:off x="3269672" y="3247322"/>
            <a:ext cx="2826328" cy="91440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t>Generalforsamling</a:t>
            </a: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5BAF9491-4E7A-4A42-AA56-FAF879A4A040}"/>
              </a:ext>
            </a:extLst>
          </p:cNvPr>
          <p:cNvSpPr/>
          <p:nvPr/>
        </p:nvSpPr>
        <p:spPr>
          <a:xfrm>
            <a:off x="6294581" y="3170537"/>
            <a:ext cx="2743201" cy="91440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t>Best</a:t>
            </a:r>
            <a:r>
              <a:rPr kumimoji="0" lang="da-DK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t>yr</a:t>
            </a:r>
            <a:r>
              <a:rPr kumimoji="0" lang="da-DK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t>else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08DF3320-3807-4FE6-8C67-001C57D36500}"/>
              </a:ext>
            </a:extLst>
          </p:cNvPr>
          <p:cNvSpPr/>
          <p:nvPr/>
        </p:nvSpPr>
        <p:spPr>
          <a:xfrm>
            <a:off x="4798806" y="1097180"/>
            <a:ext cx="2784764" cy="92309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t>De tre områder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14598959-B9AB-4519-9AE9-D9D0181CB647}"/>
              </a:ext>
            </a:extLst>
          </p:cNvPr>
          <p:cNvSpPr/>
          <p:nvPr/>
        </p:nvSpPr>
        <p:spPr>
          <a:xfrm>
            <a:off x="5068969" y="2154983"/>
            <a:ext cx="2244437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t>Almenområdet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97DA466C-0D25-49F1-9E87-8C6955F81403}"/>
              </a:ext>
            </a:extLst>
          </p:cNvPr>
          <p:cNvSpPr/>
          <p:nvPr/>
        </p:nvSpPr>
        <p:spPr>
          <a:xfrm>
            <a:off x="2273565" y="2154983"/>
            <a:ext cx="2525241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t>Specialområdet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B9D6A123-75EB-42C7-96D1-C7B295DF6B0B}"/>
              </a:ext>
            </a:extLst>
          </p:cNvPr>
          <p:cNvSpPr/>
          <p:nvPr/>
        </p:nvSpPr>
        <p:spPr>
          <a:xfrm>
            <a:off x="7583569" y="2137087"/>
            <a:ext cx="2613891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t>Dagplejeområdet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D19E44A6-C1A0-4D9D-B712-5214E8E63402}"/>
              </a:ext>
            </a:extLst>
          </p:cNvPr>
          <p:cNvSpPr/>
          <p:nvPr/>
        </p:nvSpPr>
        <p:spPr>
          <a:xfrm>
            <a:off x="4798806" y="5254061"/>
            <a:ext cx="3223490" cy="914400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t>Repræsentantskab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D0D06057-B391-4CBA-BCEB-F1655E53F377}"/>
              </a:ext>
            </a:extLst>
          </p:cNvPr>
          <p:cNvSpPr/>
          <p:nvPr/>
        </p:nvSpPr>
        <p:spPr>
          <a:xfrm>
            <a:off x="4682835" y="4161722"/>
            <a:ext cx="3223491" cy="951627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t>Hovedbestyrelse</a:t>
            </a:r>
          </a:p>
        </p:txBody>
      </p:sp>
    </p:spTree>
    <p:extLst>
      <p:ext uri="{BB962C8B-B14F-4D97-AF65-F5344CB8AC3E}">
        <p14:creationId xmlns:p14="http://schemas.microsoft.com/office/powerpoint/2010/main" val="110828980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FA84994-654F-41B2-9222-2E0F428A6A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a-DK" sz="4000" b="1" dirty="0"/>
              <a:t>De tre områders generalforsamlinger &amp; bestyrelser</a:t>
            </a:r>
          </a:p>
        </p:txBody>
      </p:sp>
      <p:graphicFrame>
        <p:nvGraphicFramePr>
          <p:cNvPr id="8" name="Pladsholder til indhold 2">
            <a:extLst>
              <a:ext uri="{FF2B5EF4-FFF2-40B4-BE49-F238E27FC236}">
                <a16:creationId xmlns:a16="http://schemas.microsoft.com/office/drawing/2014/main" id="{43B57011-77FA-4718-DAEA-5E2716A76EF9}"/>
              </a:ext>
            </a:extLst>
          </p:cNvPr>
          <p:cNvGraphicFramePr>
            <a:graphicFrameLocks noGrp="1"/>
          </p:cNvGraphicFramePr>
          <p:nvPr>
            <p:ph sz="half" idx="1"/>
          </p:nvPr>
        </p:nvGraphicFramePr>
        <p:xfrm>
          <a:off x="838200" y="1825625"/>
          <a:ext cx="5181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FAB637E1-631F-49AE-A9BB-48AFCCC925E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da-DK" dirty="0"/>
              <a:t>LFS ’s decentrale led:</a:t>
            </a:r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7D26E545-9921-4250-845D-4D21CA4B94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4185" y="1825625"/>
            <a:ext cx="3517629" cy="3409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28318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3F50D6B-1537-40A6-A7E2-EB66C526E2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00635"/>
            <a:ext cx="10515600" cy="699247"/>
          </a:xfrm>
        </p:spPr>
        <p:txBody>
          <a:bodyPr>
            <a:normAutofit fontScale="90000"/>
          </a:bodyPr>
          <a:lstStyle/>
          <a:p>
            <a:br>
              <a:rPr lang="da-DK" b="1" dirty="0"/>
            </a:br>
            <a:r>
              <a:rPr lang="da-DK" b="1" dirty="0"/>
              <a:t>Hvordan får lederne indflydelse</a:t>
            </a:r>
            <a:br>
              <a:rPr lang="da-DK" b="1" dirty="0"/>
            </a:br>
            <a:endParaRPr lang="da-DK" b="1" dirty="0"/>
          </a:p>
        </p:txBody>
      </p:sp>
      <p:graphicFrame>
        <p:nvGraphicFramePr>
          <p:cNvPr id="10" name="Pladsholder til indhold 2">
            <a:extLst>
              <a:ext uri="{FF2B5EF4-FFF2-40B4-BE49-F238E27FC236}">
                <a16:creationId xmlns:a16="http://schemas.microsoft.com/office/drawing/2014/main" id="{8D79A3A0-44F5-05B1-8375-3350A41DF947}"/>
              </a:ext>
            </a:extLst>
          </p:cNvPr>
          <p:cNvGraphicFramePr>
            <a:graphicFrameLocks noGrp="1"/>
          </p:cNvGraphicFramePr>
          <p:nvPr>
            <p:ph sz="half" idx="1"/>
          </p:nvPr>
        </p:nvGraphicFramePr>
        <p:xfrm>
          <a:off x="400235" y="1490597"/>
          <a:ext cx="6639392" cy="41461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C79180CD-2A49-4A58-A157-03CD6810CB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62404" y="1931427"/>
            <a:ext cx="51816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da-DK" dirty="0"/>
              <a:t>LFS ’s decentrale led:</a:t>
            </a:r>
          </a:p>
          <a:p>
            <a:pPr marL="0" indent="0">
              <a:buNone/>
            </a:pPr>
            <a:endParaRPr lang="da-DK" dirty="0"/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DC1B6FD4-2AE7-4913-B981-640238F23E2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132" y="2200669"/>
            <a:ext cx="3000549" cy="2905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31831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ktangel 11"/>
          <p:cNvSpPr/>
          <p:nvPr/>
        </p:nvSpPr>
        <p:spPr>
          <a:xfrm>
            <a:off x="1753645" y="1367251"/>
            <a:ext cx="5595480" cy="1983887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13" name="Rektangel 12"/>
          <p:cNvSpPr/>
          <p:nvPr/>
        </p:nvSpPr>
        <p:spPr>
          <a:xfrm>
            <a:off x="8215255" y="5128778"/>
            <a:ext cx="2405379" cy="14184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17" name="Rektangel 16"/>
          <p:cNvSpPr/>
          <p:nvPr/>
        </p:nvSpPr>
        <p:spPr>
          <a:xfrm>
            <a:off x="5239314" y="5108884"/>
            <a:ext cx="2405379" cy="1418456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18" name="Rektangel 17"/>
          <p:cNvSpPr/>
          <p:nvPr/>
        </p:nvSpPr>
        <p:spPr>
          <a:xfrm>
            <a:off x="1919538" y="5098033"/>
            <a:ext cx="2405379" cy="1418456"/>
          </a:xfrm>
          <a:prstGeom prst="rect">
            <a:avLst/>
          </a:prstGeom>
          <a:solidFill>
            <a:srgbClr val="00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033153" y="-76219"/>
            <a:ext cx="9311319" cy="2139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a-DK" altLang="da-DK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badi" panose="020B0604020104020204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LFS ’s struktur: Hvor går du hen, hvis du vil have indflydelse?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a-DK" altLang="da-DK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Times New Roman" pitchFamily="18" charset="0"/>
                <a:cs typeface="Arial" pitchFamily="34" charset="0"/>
              </a:rPr>
              <a:t>Beslutningskompetence</a:t>
            </a:r>
            <a:r>
              <a:rPr kumimoji="0" lang="da-DK" altLang="da-DK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Times New Roman" pitchFamily="18" charset="0"/>
                <a:cs typeface="Arial" pitchFamily="34" charset="0"/>
              </a:rPr>
              <a:t>: De yderste firkanter har mest kompetence. Firkanter med stiplede linjer har ingen selvstændig kompetence.</a:t>
            </a:r>
            <a:endParaRPr kumimoji="0" lang="da-DK" altLang="da-DK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br>
              <a:rPr kumimoji="0" lang="da-DK" altLang="da-DK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Arial" pitchFamily="34" charset="0"/>
                <a:sym typeface="Symbol" pitchFamily="18" charset="2"/>
              </a:rPr>
            </a:br>
            <a:endParaRPr kumimoji="0" lang="da-DK" altLang="da-DK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Arial" pitchFamily="34" charset="0"/>
              <a:sym typeface="Symbol" pitchFamily="18" charset="2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a-DK" altLang="da-DK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Times New Roman" pitchFamily="18" charset="0"/>
              <a:cs typeface="Arial" pitchFamily="34" charset="0"/>
              <a:sym typeface="Symbol" pitchFamily="18" charset="2"/>
            </a:endParaRPr>
          </a:p>
        </p:txBody>
      </p:sp>
      <p:sp>
        <p:nvSpPr>
          <p:cNvPr id="7" name="Rektangel 6"/>
          <p:cNvSpPr/>
          <p:nvPr/>
        </p:nvSpPr>
        <p:spPr>
          <a:xfrm>
            <a:off x="2106574" y="1988842"/>
            <a:ext cx="2405251" cy="119431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10" name="Rektangel 9"/>
          <p:cNvSpPr/>
          <p:nvPr/>
        </p:nvSpPr>
        <p:spPr>
          <a:xfrm>
            <a:off x="2106574" y="2654265"/>
            <a:ext cx="821075" cy="513184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11" name="Rektangel 10"/>
          <p:cNvSpPr/>
          <p:nvPr/>
        </p:nvSpPr>
        <p:spPr>
          <a:xfrm>
            <a:off x="3670653" y="2307673"/>
            <a:ext cx="857367" cy="72430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14" name="Rektangel 13"/>
          <p:cNvSpPr/>
          <p:nvPr/>
        </p:nvSpPr>
        <p:spPr>
          <a:xfrm>
            <a:off x="8218815" y="5972450"/>
            <a:ext cx="1199129" cy="586632"/>
          </a:xfrm>
          <a:prstGeom prst="rect">
            <a:avLst/>
          </a:prstGeom>
          <a:solidFill>
            <a:srgbClr val="00B0F0"/>
          </a:solidFill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15" name="Rektangel 14"/>
          <p:cNvSpPr/>
          <p:nvPr/>
        </p:nvSpPr>
        <p:spPr>
          <a:xfrm>
            <a:off x="5239316" y="6093297"/>
            <a:ext cx="928695" cy="43404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16" name="Rektangel 15"/>
          <p:cNvSpPr/>
          <p:nvPr/>
        </p:nvSpPr>
        <p:spPr>
          <a:xfrm>
            <a:off x="1919536" y="6093296"/>
            <a:ext cx="873992" cy="432048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19" name="Tekstboks 18"/>
          <p:cNvSpPr txBox="1"/>
          <p:nvPr/>
        </p:nvSpPr>
        <p:spPr>
          <a:xfrm>
            <a:off x="7968208" y="1700809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t>LFS` centrale led</a:t>
            </a:r>
          </a:p>
        </p:txBody>
      </p:sp>
      <p:cxnSp>
        <p:nvCxnSpPr>
          <p:cNvPr id="21" name="Lige pilforbindelse 20"/>
          <p:cNvCxnSpPr>
            <a:stCxn id="19" idx="1"/>
          </p:cNvCxnSpPr>
          <p:nvPr/>
        </p:nvCxnSpPr>
        <p:spPr>
          <a:xfrm flipH="1">
            <a:off x="7536160" y="1885475"/>
            <a:ext cx="432048" cy="0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kstboks 21"/>
          <p:cNvSpPr txBox="1"/>
          <p:nvPr/>
        </p:nvSpPr>
        <p:spPr>
          <a:xfrm>
            <a:off x="3935760" y="1516142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t>REP repræsentantskab</a:t>
            </a:r>
          </a:p>
        </p:txBody>
      </p:sp>
      <p:sp>
        <p:nvSpPr>
          <p:cNvPr id="23" name="Tekstboks 22"/>
          <p:cNvSpPr txBox="1"/>
          <p:nvPr/>
        </p:nvSpPr>
        <p:spPr>
          <a:xfrm>
            <a:off x="3719739" y="2392822"/>
            <a:ext cx="7133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t>Ad-hoc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t>udvalg</a:t>
            </a:r>
          </a:p>
        </p:txBody>
      </p:sp>
      <p:sp>
        <p:nvSpPr>
          <p:cNvPr id="24" name="Tekstboks 23"/>
          <p:cNvSpPr txBox="1"/>
          <p:nvPr/>
        </p:nvSpPr>
        <p:spPr>
          <a:xfrm>
            <a:off x="2155352" y="2050169"/>
            <a:ext cx="12763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t>HB </a:t>
            </a:r>
            <a:r>
              <a:rPr kumimoji="0" lang="da-DK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t>Hovedbestyrelse</a:t>
            </a:r>
          </a:p>
        </p:txBody>
      </p:sp>
      <p:sp>
        <p:nvSpPr>
          <p:cNvPr id="25" name="Tekstboks 24"/>
          <p:cNvSpPr txBox="1"/>
          <p:nvPr/>
        </p:nvSpPr>
        <p:spPr>
          <a:xfrm>
            <a:off x="2106575" y="2531321"/>
            <a:ext cx="1440160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t>FU</a:t>
            </a:r>
            <a:r>
              <a:rPr kumimoji="0" lang="da-DK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t>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t>Forretnings-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t>udvalg</a:t>
            </a:r>
          </a:p>
        </p:txBody>
      </p:sp>
      <p:sp>
        <p:nvSpPr>
          <p:cNvPr id="26" name="Tekstboks 25"/>
          <p:cNvSpPr txBox="1"/>
          <p:nvPr/>
        </p:nvSpPr>
        <p:spPr>
          <a:xfrm>
            <a:off x="4324917" y="3735930"/>
            <a:ext cx="25152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t>LFS` decentrale led </a:t>
            </a:r>
          </a:p>
        </p:txBody>
      </p:sp>
      <p:cxnSp>
        <p:nvCxnSpPr>
          <p:cNvPr id="28" name="Lige pilforbindelse 27"/>
          <p:cNvCxnSpPr/>
          <p:nvPr/>
        </p:nvCxnSpPr>
        <p:spPr>
          <a:xfrm>
            <a:off x="6312024" y="3861049"/>
            <a:ext cx="0" cy="504056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kstboks 28"/>
          <p:cNvSpPr txBox="1"/>
          <p:nvPr/>
        </p:nvSpPr>
        <p:spPr>
          <a:xfrm>
            <a:off x="2155355" y="4424943"/>
            <a:ext cx="20094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3 fagområder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Inklusiv leder</a:t>
            </a:r>
          </a:p>
        </p:txBody>
      </p:sp>
      <p:sp>
        <p:nvSpPr>
          <p:cNvPr id="30" name="Tekstboks 29"/>
          <p:cNvSpPr txBox="1"/>
          <p:nvPr/>
        </p:nvSpPr>
        <p:spPr>
          <a:xfrm>
            <a:off x="5420337" y="4625520"/>
            <a:ext cx="20094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3 ledersektioner</a:t>
            </a:r>
            <a:endParaRPr kumimoji="0" lang="da-DK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badi" panose="020B0604020104020204" pitchFamily="34" charset="0"/>
              <a:ea typeface="+mn-ea"/>
              <a:cs typeface="+mn-cs"/>
            </a:endParaRPr>
          </a:p>
        </p:txBody>
      </p:sp>
      <p:sp>
        <p:nvSpPr>
          <p:cNvPr id="31" name="Tekstboks 30"/>
          <p:cNvSpPr txBox="1"/>
          <p:nvPr/>
        </p:nvSpPr>
        <p:spPr>
          <a:xfrm>
            <a:off x="8259608" y="4574815"/>
            <a:ext cx="20094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Mange faggrupper</a:t>
            </a:r>
            <a:endParaRPr kumimoji="0" lang="da-DK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badi" panose="020B0604020104020204" pitchFamily="34" charset="0"/>
              <a:ea typeface="+mn-ea"/>
              <a:cs typeface="+mn-cs"/>
            </a:endParaRPr>
          </a:p>
        </p:txBody>
      </p:sp>
      <p:cxnSp>
        <p:nvCxnSpPr>
          <p:cNvPr id="32" name="Lige pilforbindelse 31"/>
          <p:cNvCxnSpPr/>
          <p:nvPr/>
        </p:nvCxnSpPr>
        <p:spPr>
          <a:xfrm>
            <a:off x="3113577" y="4916017"/>
            <a:ext cx="0" cy="504056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Lige pilforbindelse 32"/>
          <p:cNvCxnSpPr/>
          <p:nvPr/>
        </p:nvCxnSpPr>
        <p:spPr>
          <a:xfrm>
            <a:off x="9264352" y="4870990"/>
            <a:ext cx="0" cy="504056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Lige pilforbindelse 33"/>
          <p:cNvCxnSpPr/>
          <p:nvPr/>
        </p:nvCxnSpPr>
        <p:spPr>
          <a:xfrm>
            <a:off x="6600056" y="4822306"/>
            <a:ext cx="0" cy="504056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kstboks 35"/>
          <p:cNvSpPr txBox="1"/>
          <p:nvPr/>
        </p:nvSpPr>
        <p:spPr>
          <a:xfrm>
            <a:off x="8282166" y="6024014"/>
            <a:ext cx="12877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t>Faggruppe-udvalg</a:t>
            </a:r>
          </a:p>
        </p:txBody>
      </p:sp>
      <p:sp>
        <p:nvSpPr>
          <p:cNvPr id="38" name="Tekstboks 37"/>
          <p:cNvSpPr txBox="1"/>
          <p:nvPr/>
        </p:nvSpPr>
        <p:spPr>
          <a:xfrm>
            <a:off x="1873838" y="6160718"/>
            <a:ext cx="9866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t>Bestyrelse</a:t>
            </a:r>
          </a:p>
        </p:txBody>
      </p:sp>
      <p:sp>
        <p:nvSpPr>
          <p:cNvPr id="39" name="Tekstboks 38"/>
          <p:cNvSpPr txBox="1"/>
          <p:nvPr/>
        </p:nvSpPr>
        <p:spPr>
          <a:xfrm>
            <a:off x="2433389" y="5490124"/>
            <a:ext cx="15566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t>Generalforsamling</a:t>
            </a:r>
          </a:p>
        </p:txBody>
      </p:sp>
      <p:sp>
        <p:nvSpPr>
          <p:cNvPr id="40" name="Tekstboks 39"/>
          <p:cNvSpPr txBox="1"/>
          <p:nvPr/>
        </p:nvSpPr>
        <p:spPr>
          <a:xfrm>
            <a:off x="5619880" y="5499486"/>
            <a:ext cx="16454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t>Generalforsamling</a:t>
            </a:r>
          </a:p>
        </p:txBody>
      </p:sp>
      <p:sp>
        <p:nvSpPr>
          <p:cNvPr id="41" name="Tekstboks 40"/>
          <p:cNvSpPr txBox="1"/>
          <p:nvPr/>
        </p:nvSpPr>
        <p:spPr>
          <a:xfrm>
            <a:off x="5195904" y="6155434"/>
            <a:ext cx="10007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t>Bestyrelse</a:t>
            </a:r>
          </a:p>
        </p:txBody>
      </p:sp>
      <p:sp>
        <p:nvSpPr>
          <p:cNvPr id="42" name="Tekstboks 41"/>
          <p:cNvSpPr txBox="1"/>
          <p:nvPr/>
        </p:nvSpPr>
        <p:spPr>
          <a:xfrm>
            <a:off x="8619645" y="5370170"/>
            <a:ext cx="17248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t>Medlemmerne i faggruppen</a:t>
            </a:r>
          </a:p>
        </p:txBody>
      </p:sp>
      <p:cxnSp>
        <p:nvCxnSpPr>
          <p:cNvPr id="44" name="Lige forbindelse 43"/>
          <p:cNvCxnSpPr/>
          <p:nvPr/>
        </p:nvCxnSpPr>
        <p:spPr>
          <a:xfrm>
            <a:off x="1524000" y="3501008"/>
            <a:ext cx="91440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Lige pilforbindelse 51"/>
          <p:cNvCxnSpPr/>
          <p:nvPr/>
        </p:nvCxnSpPr>
        <p:spPr>
          <a:xfrm>
            <a:off x="4076415" y="2070140"/>
            <a:ext cx="1047481" cy="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4068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98647D8-EE99-4157-9F47-E3F6CEBD19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434" y="228999"/>
            <a:ext cx="10515600" cy="1325563"/>
          </a:xfrm>
        </p:spPr>
        <p:txBody>
          <a:bodyPr/>
          <a:lstStyle/>
          <a:p>
            <a:r>
              <a:rPr lang="da-DK" b="1" dirty="0"/>
              <a:t>Repræsentantskabet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CA9BE23F-CE3C-4C84-AB7D-906CAF40BB1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52434" y="1435452"/>
            <a:ext cx="5748005" cy="435133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da-DK" sz="2000" dirty="0">
                <a:latin typeface="Abadi" panose="020B0604020104020204" pitchFamily="34" charset="0"/>
              </a:rPr>
              <a:t>LFS ’s øverste myndighed er </a:t>
            </a:r>
            <a:r>
              <a:rPr lang="da-DK" sz="2000" b="1" dirty="0">
                <a:latin typeface="Abadi" panose="020B0604020104020204" pitchFamily="34" charset="0"/>
              </a:rPr>
              <a:t>Repræsentantskabet</a:t>
            </a:r>
            <a:r>
              <a:rPr lang="da-DK" sz="2000" dirty="0">
                <a:latin typeface="Abadi" panose="020B0604020104020204" pitchFamily="34" charset="0"/>
              </a:rPr>
              <a:t>, som afholdes i november i lige år.</a:t>
            </a:r>
          </a:p>
          <a:p>
            <a:pPr marL="0" indent="0">
              <a:buNone/>
            </a:pPr>
            <a:endParaRPr lang="da-DK" sz="2000" dirty="0">
              <a:latin typeface="Abadi" panose="020B0604020104020204" pitchFamily="34" charset="0"/>
            </a:endParaRPr>
          </a:p>
          <a:p>
            <a:pPr marL="0" indent="0">
              <a:buNone/>
            </a:pPr>
            <a:r>
              <a:rPr lang="da-DK" sz="2000" dirty="0">
                <a:latin typeface="Abadi" panose="020B0604020104020204" pitchFamily="34" charset="0"/>
              </a:rPr>
              <a:t>Repræsentantskabet består af:</a:t>
            </a:r>
          </a:p>
          <a:p>
            <a:r>
              <a:rPr lang="da-DK" sz="2000" dirty="0">
                <a:latin typeface="Abadi" panose="020B0604020104020204" pitchFamily="34" charset="0"/>
              </a:rPr>
              <a:t>26 Hovedbestyrelsesmedlemmer</a:t>
            </a:r>
          </a:p>
          <a:p>
            <a:r>
              <a:rPr lang="da-DK" sz="2000" dirty="0">
                <a:latin typeface="Abadi" panose="020B0604020104020204" pitchFamily="34" charset="0"/>
              </a:rPr>
              <a:t>86 repræsentanter fra de tre fagområder.</a:t>
            </a:r>
            <a:br>
              <a:rPr lang="da-DK" sz="2000" dirty="0">
                <a:latin typeface="Abadi" panose="020B0604020104020204" pitchFamily="34" charset="0"/>
              </a:rPr>
            </a:br>
            <a:endParaRPr lang="da-DK" sz="2000" dirty="0">
              <a:latin typeface="Abadi" panose="020B0604020104020204" pitchFamily="34" charset="0"/>
            </a:endParaRPr>
          </a:p>
          <a:p>
            <a:pPr lvl="1"/>
            <a:r>
              <a:rPr lang="da-DK" sz="2000" dirty="0">
                <a:latin typeface="Abadi" panose="020B0604020104020204" pitchFamily="34" charset="0"/>
              </a:rPr>
              <a:t>Almenområdet – 43 delegerede</a:t>
            </a:r>
          </a:p>
          <a:p>
            <a:pPr lvl="1"/>
            <a:r>
              <a:rPr lang="da-DK" sz="2000" dirty="0">
                <a:latin typeface="Abadi" panose="020B0604020104020204" pitchFamily="34" charset="0"/>
              </a:rPr>
              <a:t>Specialområdet – 23 delegerede</a:t>
            </a:r>
          </a:p>
          <a:p>
            <a:pPr lvl="1"/>
            <a:r>
              <a:rPr lang="da-DK" sz="2000" dirty="0">
                <a:latin typeface="Abadi" panose="020B0604020104020204" pitchFamily="34" charset="0"/>
              </a:rPr>
              <a:t>Dagplejeområdet – 20 delegerede</a:t>
            </a:r>
          </a:p>
          <a:p>
            <a:endParaRPr lang="da-DK" dirty="0"/>
          </a:p>
        </p:txBody>
      </p:sp>
      <p:sp>
        <p:nvSpPr>
          <p:cNvPr id="9" name="Pladsholder til indhold 8">
            <a:extLst>
              <a:ext uri="{FF2B5EF4-FFF2-40B4-BE49-F238E27FC236}">
                <a16:creationId xmlns:a16="http://schemas.microsoft.com/office/drawing/2014/main" id="{7BD552C1-1D45-4301-B9F5-7F68DB2649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825625"/>
            <a:ext cx="5257800" cy="4351338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da-DK" dirty="0"/>
              <a:t>LFS ’s centrale led:</a:t>
            </a:r>
          </a:p>
          <a:p>
            <a:pPr marL="0" indent="0">
              <a:buNone/>
            </a:pPr>
            <a:endParaRPr lang="da-DK" dirty="0"/>
          </a:p>
        </p:txBody>
      </p:sp>
      <p:pic>
        <p:nvPicPr>
          <p:cNvPr id="11" name="Billede 10">
            <a:extLst>
              <a:ext uri="{FF2B5EF4-FFF2-40B4-BE49-F238E27FC236}">
                <a16:creationId xmlns:a16="http://schemas.microsoft.com/office/drawing/2014/main" id="{01216537-9E77-42C3-BFC3-0260AF9942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5490">
            <a:off x="5677515" y="1814201"/>
            <a:ext cx="5745728" cy="2248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0161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DC2AEA9-6A1D-46C4-ABB4-BE59387BC6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29" y="170077"/>
            <a:ext cx="10515600" cy="706293"/>
          </a:xfrm>
        </p:spPr>
        <p:txBody>
          <a:bodyPr>
            <a:normAutofit fontScale="90000"/>
          </a:bodyPr>
          <a:lstStyle/>
          <a:p>
            <a:r>
              <a:rPr lang="da-DK" b="1" dirty="0"/>
              <a:t>Hovedbestyrelsen</a:t>
            </a:r>
            <a:endParaRPr lang="da-DK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239B8D82-7145-420C-B7AE-2C34CF8030F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4429" y="1278384"/>
            <a:ext cx="6227618" cy="4898579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da-DK" sz="6400" dirty="0">
                <a:latin typeface="Abadi" panose="020B0604020104020204" pitchFamily="34" charset="0"/>
              </a:rPr>
              <a:t>Hovedbestyrelsen er øverste myndighed i mellem Repræsentantskabsmøderne.</a:t>
            </a:r>
            <a:br>
              <a:rPr lang="da-DK" sz="6400" dirty="0">
                <a:latin typeface="Abadi" panose="020B0604020104020204" pitchFamily="34" charset="0"/>
              </a:rPr>
            </a:br>
            <a:endParaRPr lang="da-DK" sz="6400" dirty="0">
              <a:latin typeface="Abadi" panose="020B0604020104020204" pitchFamily="34" charset="0"/>
            </a:endParaRPr>
          </a:p>
          <a:p>
            <a:pPr marL="0" indent="0">
              <a:buNone/>
            </a:pPr>
            <a:r>
              <a:rPr lang="da-DK" sz="6400" dirty="0">
                <a:latin typeface="Abadi" panose="020B0604020104020204" pitchFamily="34" charset="0"/>
              </a:rPr>
              <a:t>Hovedbestyrelsen er sammensat på følgende måde:</a:t>
            </a:r>
            <a:br>
              <a:rPr lang="da-DK" sz="6400" dirty="0">
                <a:latin typeface="Abadi" panose="020B0604020104020204" pitchFamily="34" charset="0"/>
              </a:rPr>
            </a:br>
            <a:endParaRPr lang="da-DK" sz="6400" dirty="0">
              <a:latin typeface="Abadi" panose="020B0604020104020204" pitchFamily="34" charset="0"/>
            </a:endParaRPr>
          </a:p>
          <a:p>
            <a:r>
              <a:rPr lang="da-DK" sz="6400" dirty="0">
                <a:latin typeface="Abadi" panose="020B0604020104020204" pitchFamily="34" charset="0"/>
              </a:rPr>
              <a:t>5 forretningsudvalgsmedlemmer</a:t>
            </a:r>
          </a:p>
          <a:p>
            <a:r>
              <a:rPr lang="da-DK" sz="6400" dirty="0">
                <a:latin typeface="Abadi" panose="020B0604020104020204" pitchFamily="34" charset="0"/>
              </a:rPr>
              <a:t>6 repræsentanter valgt på repræsentantskabet</a:t>
            </a:r>
          </a:p>
          <a:p>
            <a:r>
              <a:rPr lang="da-DK" sz="6400" dirty="0">
                <a:latin typeface="Abadi" panose="020B0604020104020204" pitchFamily="34" charset="0"/>
              </a:rPr>
              <a:t>6 repræsentanter fra almenområdet inkl. områdeformanden</a:t>
            </a:r>
          </a:p>
          <a:p>
            <a:r>
              <a:rPr lang="da-DK" sz="6400" dirty="0">
                <a:latin typeface="Abadi" panose="020B0604020104020204" pitchFamily="34" charset="0"/>
              </a:rPr>
              <a:t>3 repræsentanter fra dagplejeområdet inkl. områdeformanden</a:t>
            </a:r>
          </a:p>
          <a:p>
            <a:r>
              <a:rPr lang="da-DK" sz="6400" dirty="0">
                <a:latin typeface="Abadi" panose="020B0604020104020204" pitchFamily="34" charset="0"/>
              </a:rPr>
              <a:t>3 repræsentanter fra specialområdet inkl. områdeformanden</a:t>
            </a:r>
          </a:p>
          <a:p>
            <a:r>
              <a:rPr lang="da-DK" sz="6400" dirty="0">
                <a:latin typeface="Abadi" panose="020B0604020104020204" pitchFamily="34" charset="0"/>
              </a:rPr>
              <a:t>3 lederrepræsentanter – én fra hvert af områdernes ledersektioner.</a:t>
            </a:r>
            <a:br>
              <a:rPr lang="da-DK" sz="6400" dirty="0">
                <a:latin typeface="Abadi" panose="020B0604020104020204" pitchFamily="34" charset="0"/>
              </a:rPr>
            </a:br>
            <a:endParaRPr lang="da-DK" sz="6400" dirty="0">
              <a:latin typeface="Abadi" panose="020B0604020104020204" pitchFamily="34" charset="0"/>
            </a:endParaRPr>
          </a:p>
          <a:p>
            <a:pPr marL="0" indent="0">
              <a:buNone/>
            </a:pPr>
            <a:endParaRPr lang="da-DK" dirty="0"/>
          </a:p>
          <a:p>
            <a:pPr marL="0" indent="0">
              <a:buNone/>
            </a:pPr>
            <a:endParaRPr lang="da-DK" dirty="0"/>
          </a:p>
          <a:p>
            <a:pPr marL="0" indent="0">
              <a:buNone/>
            </a:pPr>
            <a:endParaRPr lang="da-DK" dirty="0"/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7ABCF02D-0884-4481-9109-E988DDB00FB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lang="da-DK" dirty="0"/>
          </a:p>
          <a:p>
            <a:pPr marL="0" indent="0">
              <a:buNone/>
            </a:pPr>
            <a:endParaRPr lang="da-DK" dirty="0"/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D79EFDB7-B068-4700-AC3F-24889F01F6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57069">
            <a:off x="6245325" y="1223643"/>
            <a:ext cx="5925234" cy="2424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60355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25502FBD-8D76-4078-91C7-16E185B40D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0574" y="801866"/>
            <a:ext cx="5306084" cy="5230634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da-DK" sz="2400" dirty="0">
                <a:solidFill>
                  <a:srgbClr val="000000"/>
                </a:solidFill>
                <a:latin typeface="Abadi" panose="020B0604020104020204" pitchFamily="34" charset="0"/>
              </a:rPr>
              <a:t>Forretningsudvalget (FU) bliver valgt på repræsentantskabet</a:t>
            </a:r>
          </a:p>
          <a:p>
            <a:pPr marL="0" indent="0">
              <a:buNone/>
            </a:pPr>
            <a:r>
              <a:rPr lang="da-DK" sz="2400" dirty="0">
                <a:solidFill>
                  <a:srgbClr val="000000"/>
                </a:solidFill>
                <a:latin typeface="Abadi" panose="020B0604020104020204" pitchFamily="34" charset="0"/>
              </a:rPr>
              <a:t> er LFS ’s daglige ledelse under ansvar over for henholdsvis Repræsentantskabet og Hovedbestyrelsen. </a:t>
            </a:r>
          </a:p>
          <a:p>
            <a:pPr marL="0" indent="0">
              <a:buNone/>
            </a:pPr>
            <a:r>
              <a:rPr lang="da-DK" sz="2400" dirty="0">
                <a:solidFill>
                  <a:srgbClr val="000000"/>
                </a:solidFill>
                <a:latin typeface="Abadi" panose="020B0604020104020204" pitchFamily="34" charset="0"/>
              </a:rPr>
              <a:t>Forretningsudvalget er arbejdsgiver for de ansatte i LFS</a:t>
            </a:r>
          </a:p>
          <a:p>
            <a:pPr marL="0" indent="0">
              <a:buNone/>
            </a:pPr>
            <a:endParaRPr lang="da-DK" sz="2400" dirty="0">
              <a:solidFill>
                <a:srgbClr val="000000"/>
              </a:solidFill>
            </a:endParaRPr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5B6B2F42-433F-2641-FEE5-AB9F6E919D51}"/>
              </a:ext>
            </a:extLst>
          </p:cNvPr>
          <p:cNvSpPr/>
          <p:nvPr/>
        </p:nvSpPr>
        <p:spPr>
          <a:xfrm rot="19741015">
            <a:off x="-90054" y="2441241"/>
            <a:ext cx="609173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5400" b="1" i="0" u="none" strike="noStrike" kern="1200" cap="none" spc="50" normalizeH="0" baseline="0" noProof="0" dirty="0">
                <a:ln w="9525" cmpd="sng">
                  <a:solidFill>
                    <a:srgbClr val="B80E0F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B80E0F">
                      <a:alpha val="40000"/>
                    </a:srgbClr>
                  </a:glow>
                </a:effectLst>
                <a:uLnTx/>
                <a:uFillTx/>
                <a:latin typeface="Impact" panose="020B0806030902050204"/>
                <a:ea typeface="+mn-ea"/>
                <a:cs typeface="+mn-cs"/>
              </a:rPr>
              <a:t>Forretningsudvalget</a:t>
            </a:r>
          </a:p>
        </p:txBody>
      </p:sp>
    </p:spTree>
    <p:extLst>
      <p:ext uri="{BB962C8B-B14F-4D97-AF65-F5344CB8AC3E}">
        <p14:creationId xmlns:p14="http://schemas.microsoft.com/office/powerpoint/2010/main" val="180648185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486C69E9-F981-4F34-98E1-DCAB6CF4E845}"/>
              </a:ext>
            </a:extLst>
          </p:cNvPr>
          <p:cNvSpPr/>
          <p:nvPr/>
        </p:nvSpPr>
        <p:spPr>
          <a:xfrm>
            <a:off x="318782" y="269707"/>
            <a:ext cx="11442583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t>Om FOA:</a:t>
            </a:r>
            <a:endParaRPr kumimoji="0" lang="da-DK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t>FOA er Danmarks tredjestørste fagforbund - med 129.144 medlemmer (d. 30. September 2025).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t>Fælles for alle FOA’s medlemmer er, at de leverer offentlig service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t>Størstedelen er ansat i kommuner og regioner og en mindre del er privat ansatte.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t>FOA’s medlemmer er fordelt på 31 geografiske afdelinger – hovedstaden er dog anderledes. </a:t>
            </a:r>
            <a:br>
              <a:rPr kumimoji="0" lang="da-DK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</a:br>
            <a:r>
              <a:rPr kumimoji="0" lang="da-DK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t>Her er afdelingerne inddelt efter sektor. – hver sektor har en central bestyrelse… </a:t>
            </a:r>
          </a:p>
        </p:txBody>
      </p:sp>
      <p:pic>
        <p:nvPicPr>
          <p:cNvPr id="8" name="Billede 7" descr="Et billede, der indeholder græs, person, udendørs, barn&#10;&#10;Automatisk oprettet beskrivelse">
            <a:extLst>
              <a:ext uri="{FF2B5EF4-FFF2-40B4-BE49-F238E27FC236}">
                <a16:creationId xmlns:a16="http://schemas.microsoft.com/office/drawing/2014/main" id="{1A0C0244-3B7E-41FE-8F21-2CB0BBDE52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666" y="3898992"/>
            <a:ext cx="1826352" cy="1217568"/>
          </a:xfrm>
          <a:prstGeom prst="rect">
            <a:avLst/>
          </a:prstGeom>
        </p:spPr>
      </p:pic>
      <p:sp>
        <p:nvSpPr>
          <p:cNvPr id="9" name="Tekstfelt 8">
            <a:extLst>
              <a:ext uri="{FF2B5EF4-FFF2-40B4-BE49-F238E27FC236}">
                <a16:creationId xmlns:a16="http://schemas.microsoft.com/office/drawing/2014/main" id="{170CD02A-AAEF-402D-A89D-C3FF63C9EDA1}"/>
              </a:ext>
            </a:extLst>
          </p:cNvPr>
          <p:cNvSpPr txBox="1"/>
          <p:nvPr/>
        </p:nvSpPr>
        <p:spPr>
          <a:xfrm>
            <a:off x="934666" y="3429000"/>
            <a:ext cx="12938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t>Pædagogisk</a:t>
            </a:r>
          </a:p>
        </p:txBody>
      </p:sp>
      <p:pic>
        <p:nvPicPr>
          <p:cNvPr id="3" name="Billede 2" descr="Et billede, der indeholder person, indendørs, sidder, bord&#10;&#10;Automatisk oprettet beskrivelse">
            <a:extLst>
              <a:ext uri="{FF2B5EF4-FFF2-40B4-BE49-F238E27FC236}">
                <a16:creationId xmlns:a16="http://schemas.microsoft.com/office/drawing/2014/main" id="{2C5CEA7E-6CE2-4E03-9FC7-E85590AF07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1511" y="3898992"/>
            <a:ext cx="1865376" cy="1243584"/>
          </a:xfrm>
          <a:prstGeom prst="rect">
            <a:avLst/>
          </a:prstGeom>
        </p:spPr>
      </p:pic>
      <p:sp>
        <p:nvSpPr>
          <p:cNvPr id="7" name="Tekstfelt 6">
            <a:extLst>
              <a:ext uri="{FF2B5EF4-FFF2-40B4-BE49-F238E27FC236}">
                <a16:creationId xmlns:a16="http://schemas.microsoft.com/office/drawing/2014/main" id="{B1E802E0-A7B8-4A09-8EE9-7BEB14A94F36}"/>
              </a:ext>
            </a:extLst>
          </p:cNvPr>
          <p:cNvSpPr txBox="1"/>
          <p:nvPr/>
        </p:nvSpPr>
        <p:spPr>
          <a:xfrm>
            <a:off x="3747158" y="3467334"/>
            <a:ext cx="18197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t>Social &amp; Sundhed</a:t>
            </a:r>
          </a:p>
        </p:txBody>
      </p:sp>
      <p:pic>
        <p:nvPicPr>
          <p:cNvPr id="11" name="Billede 10" descr="Et billede, der indeholder clipart&#10;&#10;Automatisk oprettet beskrivelse">
            <a:extLst>
              <a:ext uri="{FF2B5EF4-FFF2-40B4-BE49-F238E27FC236}">
                <a16:creationId xmlns:a16="http://schemas.microsoft.com/office/drawing/2014/main" id="{72E40567-EE7B-448F-B5CD-783634FE9C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5382" y="4156290"/>
            <a:ext cx="1763507" cy="1243584"/>
          </a:xfrm>
          <a:prstGeom prst="rect">
            <a:avLst/>
          </a:prstGeom>
        </p:spPr>
      </p:pic>
      <p:sp>
        <p:nvSpPr>
          <p:cNvPr id="12" name="Tekstfelt 11">
            <a:extLst>
              <a:ext uri="{FF2B5EF4-FFF2-40B4-BE49-F238E27FC236}">
                <a16:creationId xmlns:a16="http://schemas.microsoft.com/office/drawing/2014/main" id="{F548DF3B-B5C1-4E2E-AD20-B15BF51FD8DB}"/>
              </a:ext>
            </a:extLst>
          </p:cNvPr>
          <p:cNvSpPr txBox="1"/>
          <p:nvPr/>
        </p:nvSpPr>
        <p:spPr>
          <a:xfrm>
            <a:off x="6313843" y="3786958"/>
            <a:ext cx="38050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t>Service, Kost, Teknik og Beredskab</a:t>
            </a:r>
            <a:r>
              <a:rPr kumimoji="0" lang="da-DK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t>.</a:t>
            </a:r>
          </a:p>
        </p:txBody>
      </p:sp>
      <p:pic>
        <p:nvPicPr>
          <p:cNvPr id="14" name="Billede 13" descr="Et billede, der indeholder indendørs, køkken, kop, mad&#10;&#10;Automatisk oprettet beskrivelse">
            <a:extLst>
              <a:ext uri="{FF2B5EF4-FFF2-40B4-BE49-F238E27FC236}">
                <a16:creationId xmlns:a16="http://schemas.microsoft.com/office/drawing/2014/main" id="{E2F954BA-9001-4C10-B53A-B5492E440F2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7380" y="4156290"/>
            <a:ext cx="1873181" cy="1243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09013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3962611-DFD5-4092-AAFD-559E3DFCE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5488" y="0"/>
            <a:ext cx="10910292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270F1FA-0425-408F-9861-80BF5AFB2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0E97D23-F9CA-46C0-A4FE-5D65019966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5368" y="2043663"/>
            <a:ext cx="6105194" cy="2031055"/>
          </a:xfrm>
        </p:spPr>
        <p:txBody>
          <a:bodyPr>
            <a:normAutofit/>
          </a:bodyPr>
          <a:lstStyle/>
          <a:p>
            <a:r>
              <a:rPr lang="da-DK" dirty="0">
                <a:solidFill>
                  <a:srgbClr val="FFFFFF"/>
                </a:solidFill>
              </a:rPr>
              <a:t>Tak for i dag</a:t>
            </a:r>
            <a:br>
              <a:rPr lang="da-DK" dirty="0">
                <a:solidFill>
                  <a:srgbClr val="FFFFFF"/>
                </a:solidFill>
              </a:rPr>
            </a:br>
            <a:endParaRPr lang="da-DK" dirty="0">
              <a:solidFill>
                <a:srgbClr val="FFFFFF"/>
              </a:solidFill>
            </a:endParaRP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6C6918AB-15E2-4003-B44F-568352B03D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5368" y="4074718"/>
            <a:ext cx="6105194" cy="682079"/>
          </a:xfrm>
        </p:spPr>
        <p:txBody>
          <a:bodyPr>
            <a:normAutofit/>
          </a:bodyPr>
          <a:lstStyle/>
          <a:p>
            <a:r>
              <a:rPr lang="da-DK" dirty="0">
                <a:solidFill>
                  <a:srgbClr val="FFFFFF"/>
                </a:solidFill>
                <a:sym typeface="Wingdings" panose="05000000000000000000" pitchFamily="2" charset="2"/>
              </a:rPr>
              <a:t></a:t>
            </a:r>
            <a:endParaRPr lang="da-DK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7678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65" name="Rectangle 1064">
            <a:extLst>
              <a:ext uri="{FF2B5EF4-FFF2-40B4-BE49-F238E27FC236}">
                <a16:creationId xmlns:a16="http://schemas.microsoft.com/office/drawing/2014/main" id="{151F3819-4351-4730-8E02-40BF286E0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7" name="Rectangle 1066">
            <a:extLst>
              <a:ext uri="{FF2B5EF4-FFF2-40B4-BE49-F238E27FC236}">
                <a16:creationId xmlns:a16="http://schemas.microsoft.com/office/drawing/2014/main" id="{7DAE5130-F148-4C5A-A6CB-48165DC767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-2"/>
            <a:ext cx="12191996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4686F56-62BC-FAEE-12AE-56F97D1F9A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3887" y="609600"/>
            <a:ext cx="6564574" cy="133051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Apati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er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ikke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virkeligt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: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Grundkursus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i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organisering</a:t>
            </a:r>
            <a:endParaRPr lang="en-US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DD0718D-8674-CEAF-E105-9B0F5D4F36BC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14" r="11138"/>
          <a:stretch>
            <a:fillRect/>
          </a:stretch>
        </p:blipFill>
        <p:spPr bwMode="auto">
          <a:xfrm>
            <a:off x="-8" y="3429008"/>
            <a:ext cx="4038600" cy="3428999"/>
          </a:xfrm>
          <a:custGeom>
            <a:avLst/>
            <a:gdLst/>
            <a:ahLst/>
            <a:cxnLst/>
            <a:rect l="l" t="t" r="r" b="b"/>
            <a:pathLst>
              <a:path w="4038600" h="3428999">
                <a:moveTo>
                  <a:pt x="0" y="0"/>
                </a:moveTo>
                <a:lnTo>
                  <a:pt x="3832764" y="0"/>
                </a:lnTo>
                <a:lnTo>
                  <a:pt x="3833410" y="4411"/>
                </a:lnTo>
                <a:cubicBezTo>
                  <a:pt x="3834310" y="12542"/>
                  <a:pt x="3834933" y="20617"/>
                  <a:pt x="3835321" y="28434"/>
                </a:cubicBezTo>
                <a:cubicBezTo>
                  <a:pt x="3843020" y="30350"/>
                  <a:pt x="3840588" y="61692"/>
                  <a:pt x="3852266" y="50998"/>
                </a:cubicBezTo>
                <a:cubicBezTo>
                  <a:pt x="3853153" y="61314"/>
                  <a:pt x="3849223" y="70391"/>
                  <a:pt x="3856614" y="62023"/>
                </a:cubicBezTo>
                <a:cubicBezTo>
                  <a:pt x="3857136" y="65272"/>
                  <a:pt x="3858208" y="66796"/>
                  <a:pt x="3859557" y="67517"/>
                </a:cubicBezTo>
                <a:lnTo>
                  <a:pt x="3860141" y="67604"/>
                </a:lnTo>
                <a:lnTo>
                  <a:pt x="3861913" y="90672"/>
                </a:lnTo>
                <a:lnTo>
                  <a:pt x="3863084" y="93141"/>
                </a:lnTo>
                <a:cubicBezTo>
                  <a:pt x="3863070" y="98407"/>
                  <a:pt x="3863057" y="103672"/>
                  <a:pt x="3863043" y="108938"/>
                </a:cubicBezTo>
                <a:lnTo>
                  <a:pt x="3863660" y="116693"/>
                </a:lnTo>
                <a:lnTo>
                  <a:pt x="3862518" y="119721"/>
                </a:lnTo>
                <a:cubicBezTo>
                  <a:pt x="3862017" y="122528"/>
                  <a:pt x="3862239" y="125949"/>
                  <a:pt x="3864097" y="130743"/>
                </a:cubicBezTo>
                <a:lnTo>
                  <a:pt x="3864775" y="131693"/>
                </a:lnTo>
                <a:lnTo>
                  <a:pt x="3864231" y="141960"/>
                </a:lnTo>
                <a:cubicBezTo>
                  <a:pt x="3863734" y="145469"/>
                  <a:pt x="3862886" y="148837"/>
                  <a:pt x="3861543" y="151981"/>
                </a:cubicBezTo>
                <a:cubicBezTo>
                  <a:pt x="3876816" y="176028"/>
                  <a:pt x="3873891" y="209754"/>
                  <a:pt x="3881956" y="241275"/>
                </a:cubicBezTo>
                <a:cubicBezTo>
                  <a:pt x="3880805" y="282291"/>
                  <a:pt x="3871108" y="290637"/>
                  <a:pt x="3883245" y="317540"/>
                </a:cubicBezTo>
                <a:cubicBezTo>
                  <a:pt x="3887431" y="330343"/>
                  <a:pt x="3884915" y="349601"/>
                  <a:pt x="3894824" y="382132"/>
                </a:cubicBezTo>
                <a:cubicBezTo>
                  <a:pt x="3902184" y="412768"/>
                  <a:pt x="3905028" y="440981"/>
                  <a:pt x="3912029" y="468465"/>
                </a:cubicBezTo>
                <a:cubicBezTo>
                  <a:pt x="3918870" y="501219"/>
                  <a:pt x="3919171" y="493504"/>
                  <a:pt x="3923563" y="512872"/>
                </a:cubicBezTo>
                <a:cubicBezTo>
                  <a:pt x="3925161" y="516259"/>
                  <a:pt x="3933257" y="548851"/>
                  <a:pt x="3935302" y="551780"/>
                </a:cubicBezTo>
                <a:cubicBezTo>
                  <a:pt x="3940193" y="569420"/>
                  <a:pt x="3948108" y="591435"/>
                  <a:pt x="3952908" y="618713"/>
                </a:cubicBezTo>
                <a:cubicBezTo>
                  <a:pt x="3949597" y="640336"/>
                  <a:pt x="3968857" y="662091"/>
                  <a:pt x="3964097" y="689135"/>
                </a:cubicBezTo>
                <a:cubicBezTo>
                  <a:pt x="3963409" y="698730"/>
                  <a:pt x="3967777" y="726290"/>
                  <a:pt x="3972561" y="730194"/>
                </a:cubicBezTo>
                <a:cubicBezTo>
                  <a:pt x="3974287" y="735671"/>
                  <a:pt x="3973869" y="742863"/>
                  <a:pt x="3978553" y="744105"/>
                </a:cubicBezTo>
                <a:cubicBezTo>
                  <a:pt x="3984369" y="746793"/>
                  <a:pt x="3979392" y="769550"/>
                  <a:pt x="3985056" y="764665"/>
                </a:cubicBezTo>
                <a:cubicBezTo>
                  <a:pt x="3981721" y="780759"/>
                  <a:pt x="3994221" y="788526"/>
                  <a:pt x="3998681" y="799644"/>
                </a:cubicBezTo>
                <a:cubicBezTo>
                  <a:pt x="3996807" y="806167"/>
                  <a:pt x="3999133" y="812044"/>
                  <a:pt x="4002586" y="819512"/>
                </a:cubicBezTo>
                <a:lnTo>
                  <a:pt x="4007152" y="829775"/>
                </a:lnTo>
                <a:cubicBezTo>
                  <a:pt x="4007290" y="831346"/>
                  <a:pt x="4007429" y="832918"/>
                  <a:pt x="4007568" y="834489"/>
                </a:cubicBezTo>
                <a:cubicBezTo>
                  <a:pt x="4008582" y="842878"/>
                  <a:pt x="4012501" y="870527"/>
                  <a:pt x="4013238" y="880111"/>
                </a:cubicBezTo>
                <a:lnTo>
                  <a:pt x="4011990" y="891990"/>
                </a:lnTo>
                <a:cubicBezTo>
                  <a:pt x="4012878" y="895711"/>
                  <a:pt x="4017741" y="899277"/>
                  <a:pt x="4018561" y="902435"/>
                </a:cubicBezTo>
                <a:lnTo>
                  <a:pt x="4016914" y="910937"/>
                </a:lnTo>
                <a:cubicBezTo>
                  <a:pt x="4021666" y="910045"/>
                  <a:pt x="4017754" y="920062"/>
                  <a:pt x="4017630" y="927631"/>
                </a:cubicBezTo>
                <a:cubicBezTo>
                  <a:pt x="4017765" y="943134"/>
                  <a:pt x="4017899" y="958638"/>
                  <a:pt x="4018033" y="974141"/>
                </a:cubicBezTo>
                <a:lnTo>
                  <a:pt x="4020844" y="1002853"/>
                </a:lnTo>
                <a:lnTo>
                  <a:pt x="4019159" y="1011649"/>
                </a:lnTo>
                <a:cubicBezTo>
                  <a:pt x="4018755" y="1030805"/>
                  <a:pt x="4025427" y="1051984"/>
                  <a:pt x="4019983" y="1065586"/>
                </a:cubicBezTo>
                <a:cubicBezTo>
                  <a:pt x="4019342" y="1071115"/>
                  <a:pt x="4019489" y="1076118"/>
                  <a:pt x="4020124" y="1080768"/>
                </a:cubicBezTo>
                <a:lnTo>
                  <a:pt x="4023046" y="1093182"/>
                </a:lnTo>
                <a:lnTo>
                  <a:pt x="4030993" y="1117768"/>
                </a:lnTo>
                <a:cubicBezTo>
                  <a:pt x="4017255" y="1119010"/>
                  <a:pt x="4036257" y="1175819"/>
                  <a:pt x="4024084" y="1169607"/>
                </a:cubicBezTo>
                <a:cubicBezTo>
                  <a:pt x="4026558" y="1192318"/>
                  <a:pt x="4002019" y="1213340"/>
                  <a:pt x="4015242" y="1235237"/>
                </a:cubicBezTo>
                <a:cubicBezTo>
                  <a:pt x="4014162" y="1269305"/>
                  <a:pt x="4018570" y="1317827"/>
                  <a:pt x="4017602" y="1350990"/>
                </a:cubicBezTo>
                <a:cubicBezTo>
                  <a:pt x="4023169" y="1344874"/>
                  <a:pt x="4021893" y="1374627"/>
                  <a:pt x="4021736" y="1378298"/>
                </a:cubicBezTo>
                <a:cubicBezTo>
                  <a:pt x="4018952" y="1400570"/>
                  <a:pt x="4019832" y="1419813"/>
                  <a:pt x="4016278" y="1458310"/>
                </a:cubicBezTo>
                <a:cubicBezTo>
                  <a:pt x="4018014" y="1492373"/>
                  <a:pt x="4008830" y="1521984"/>
                  <a:pt x="4018868" y="1553366"/>
                </a:cubicBezTo>
                <a:cubicBezTo>
                  <a:pt x="4016990" y="1555494"/>
                  <a:pt x="4015540" y="1558122"/>
                  <a:pt x="4014402" y="1561090"/>
                </a:cubicBezTo>
                <a:lnTo>
                  <a:pt x="4011936" y="1570307"/>
                </a:lnTo>
                <a:lnTo>
                  <a:pt x="4012405" y="1571592"/>
                </a:lnTo>
                <a:cubicBezTo>
                  <a:pt x="4013272" y="1577147"/>
                  <a:pt x="4012836" y="1580457"/>
                  <a:pt x="4011825" y="1582767"/>
                </a:cubicBezTo>
                <a:lnTo>
                  <a:pt x="4010160" y="1584906"/>
                </a:lnTo>
                <a:lnTo>
                  <a:pt x="4009282" y="1592480"/>
                </a:lnTo>
                <a:lnTo>
                  <a:pt x="4004224" y="1632608"/>
                </a:lnTo>
                <a:lnTo>
                  <a:pt x="4004766" y="1633033"/>
                </a:lnTo>
                <a:cubicBezTo>
                  <a:pt x="4005917" y="1634501"/>
                  <a:pt x="4006652" y="1636551"/>
                  <a:pt x="4006536" y="1639879"/>
                </a:cubicBezTo>
                <a:cubicBezTo>
                  <a:pt x="4015184" y="1636475"/>
                  <a:pt x="4009709" y="1642588"/>
                  <a:pt x="4008603" y="1652696"/>
                </a:cubicBezTo>
                <a:cubicBezTo>
                  <a:pt x="4021787" y="1649666"/>
                  <a:pt x="4013526" y="1677353"/>
                  <a:pt x="4020520" y="1683689"/>
                </a:cubicBezTo>
                <a:cubicBezTo>
                  <a:pt x="4019410" y="1691182"/>
                  <a:pt x="4018476" y="1699055"/>
                  <a:pt x="4017793" y="1707144"/>
                </a:cubicBezTo>
                <a:cubicBezTo>
                  <a:pt x="4017716" y="1708742"/>
                  <a:pt x="4017637" y="1710339"/>
                  <a:pt x="4017559" y="1711937"/>
                </a:cubicBezTo>
                <a:lnTo>
                  <a:pt x="4017686" y="1712065"/>
                </a:lnTo>
                <a:cubicBezTo>
                  <a:pt x="4017911" y="1713173"/>
                  <a:pt x="4017938" y="1714774"/>
                  <a:pt x="4017696" y="1717183"/>
                </a:cubicBezTo>
                <a:lnTo>
                  <a:pt x="4017133" y="1720681"/>
                </a:lnTo>
                <a:lnTo>
                  <a:pt x="4016678" y="1729981"/>
                </a:lnTo>
                <a:lnTo>
                  <a:pt x="4017384" y="1733388"/>
                </a:lnTo>
                <a:lnTo>
                  <a:pt x="4018907" y="1735034"/>
                </a:lnTo>
                <a:cubicBezTo>
                  <a:pt x="4018834" y="1735303"/>
                  <a:pt x="4018762" y="1735573"/>
                  <a:pt x="4018689" y="1735842"/>
                </a:cubicBezTo>
                <a:cubicBezTo>
                  <a:pt x="4015637" y="1741502"/>
                  <a:pt x="4011570" y="1742214"/>
                  <a:pt x="4022227" y="1754258"/>
                </a:cubicBezTo>
                <a:cubicBezTo>
                  <a:pt x="4017088" y="1767842"/>
                  <a:pt x="4023675" y="1773031"/>
                  <a:pt x="4025215" y="1794468"/>
                </a:cubicBezTo>
                <a:cubicBezTo>
                  <a:pt x="4020602" y="1801685"/>
                  <a:pt x="4021846" y="1809129"/>
                  <a:pt x="4024929" y="1817026"/>
                </a:cubicBezTo>
                <a:cubicBezTo>
                  <a:pt x="4022135" y="1836468"/>
                  <a:pt x="4026097" y="1856359"/>
                  <a:pt x="4026330" y="1879330"/>
                </a:cubicBezTo>
                <a:lnTo>
                  <a:pt x="4036998" y="1941432"/>
                </a:lnTo>
                <a:lnTo>
                  <a:pt x="4036084" y="2000732"/>
                </a:lnTo>
                <a:cubicBezTo>
                  <a:pt x="4034263" y="2008113"/>
                  <a:pt x="4032229" y="2015157"/>
                  <a:pt x="4030076" y="2021755"/>
                </a:cubicBezTo>
                <a:cubicBezTo>
                  <a:pt x="4035967" y="2031320"/>
                  <a:pt x="4023973" y="2053600"/>
                  <a:pt x="4037221" y="2057342"/>
                </a:cubicBezTo>
                <a:cubicBezTo>
                  <a:pt x="4034697" y="2066435"/>
                  <a:pt x="4028501" y="2069516"/>
                  <a:pt x="4037394" y="2070619"/>
                </a:cubicBezTo>
                <a:cubicBezTo>
                  <a:pt x="4036804" y="2073734"/>
                  <a:pt x="4037226" y="2076065"/>
                  <a:pt x="4038135" y="2078045"/>
                </a:cubicBezTo>
                <a:lnTo>
                  <a:pt x="4038600" y="2078724"/>
                </a:lnTo>
                <a:lnTo>
                  <a:pt x="4032779" y="2098845"/>
                </a:lnTo>
                <a:lnTo>
                  <a:pt x="4032983" y="2102024"/>
                </a:lnTo>
                <a:lnTo>
                  <a:pt x="4027939" y="2114492"/>
                </a:lnTo>
                <a:lnTo>
                  <a:pt x="4018466" y="2141885"/>
                </a:lnTo>
                <a:cubicBezTo>
                  <a:pt x="4016935" y="2144144"/>
                  <a:pt x="4008999" y="2172239"/>
                  <a:pt x="4006867" y="2173326"/>
                </a:cubicBezTo>
                <a:cubicBezTo>
                  <a:pt x="4012131" y="2208338"/>
                  <a:pt x="3995887" y="2179358"/>
                  <a:pt x="3992697" y="2212754"/>
                </a:cubicBezTo>
                <a:cubicBezTo>
                  <a:pt x="4005768" y="2234675"/>
                  <a:pt x="3987982" y="2231911"/>
                  <a:pt x="3984358" y="2281700"/>
                </a:cubicBezTo>
                <a:cubicBezTo>
                  <a:pt x="3976909" y="2307292"/>
                  <a:pt x="3981397" y="2321058"/>
                  <a:pt x="3966554" y="2358247"/>
                </a:cubicBezTo>
                <a:cubicBezTo>
                  <a:pt x="3960999" y="2394590"/>
                  <a:pt x="3953833" y="2470676"/>
                  <a:pt x="3951025" y="2499761"/>
                </a:cubicBezTo>
                <a:cubicBezTo>
                  <a:pt x="3960739" y="2527319"/>
                  <a:pt x="3950548" y="2509832"/>
                  <a:pt x="3949702" y="2532758"/>
                </a:cubicBezTo>
                <a:cubicBezTo>
                  <a:pt x="3938760" y="2520705"/>
                  <a:pt x="3952389" y="2562520"/>
                  <a:pt x="3938861" y="2556795"/>
                </a:cubicBezTo>
                <a:cubicBezTo>
                  <a:pt x="3939134" y="2561148"/>
                  <a:pt x="3939827" y="2565547"/>
                  <a:pt x="3940623" y="2570003"/>
                </a:cubicBezTo>
                <a:cubicBezTo>
                  <a:pt x="3940759" y="2570781"/>
                  <a:pt x="3940897" y="2571558"/>
                  <a:pt x="3941033" y="2572336"/>
                </a:cubicBezTo>
                <a:lnTo>
                  <a:pt x="3940366" y="2580478"/>
                </a:lnTo>
                <a:lnTo>
                  <a:pt x="3943063" y="2584265"/>
                </a:lnTo>
                <a:lnTo>
                  <a:pt x="3944125" y="2597587"/>
                </a:lnTo>
                <a:cubicBezTo>
                  <a:pt x="3944077" y="2602348"/>
                  <a:pt x="3943504" y="2607198"/>
                  <a:pt x="3942089" y="2612155"/>
                </a:cubicBezTo>
                <a:cubicBezTo>
                  <a:pt x="3932438" y="2625816"/>
                  <a:pt x="3941792" y="2663179"/>
                  <a:pt x="3929196" y="2679622"/>
                </a:cubicBezTo>
                <a:cubicBezTo>
                  <a:pt x="3925571" y="2686502"/>
                  <a:pt x="3920517" y="2712894"/>
                  <a:pt x="3923315" y="2720986"/>
                </a:cubicBezTo>
                <a:cubicBezTo>
                  <a:pt x="3923036" y="2727128"/>
                  <a:pt x="3920401" y="2732389"/>
                  <a:pt x="3923961" y="2738269"/>
                </a:cubicBezTo>
                <a:cubicBezTo>
                  <a:pt x="3928018" y="2746479"/>
                  <a:pt x="3916599" y="2759296"/>
                  <a:pt x="3922927" y="2761348"/>
                </a:cubicBezTo>
                <a:cubicBezTo>
                  <a:pt x="3919813" y="2786694"/>
                  <a:pt x="3907933" y="2868089"/>
                  <a:pt x="3905273" y="2890343"/>
                </a:cubicBezTo>
                <a:cubicBezTo>
                  <a:pt x="3905945" y="2891698"/>
                  <a:pt x="3906516" y="2893225"/>
                  <a:pt x="3906968" y="2894872"/>
                </a:cubicBezTo>
                <a:cubicBezTo>
                  <a:pt x="3909594" y="2904456"/>
                  <a:pt x="3907729" y="2916058"/>
                  <a:pt x="3902804" y="2920783"/>
                </a:cubicBezTo>
                <a:cubicBezTo>
                  <a:pt x="3885416" y="2946524"/>
                  <a:pt x="3880691" y="2976695"/>
                  <a:pt x="3873409" y="3003309"/>
                </a:cubicBezTo>
                <a:cubicBezTo>
                  <a:pt x="3866483" y="3034202"/>
                  <a:pt x="3883685" y="3021162"/>
                  <a:pt x="3865677" y="3054172"/>
                </a:cubicBezTo>
                <a:cubicBezTo>
                  <a:pt x="3869656" y="3061216"/>
                  <a:pt x="3869021" y="3066386"/>
                  <a:pt x="3865322" y="3073552"/>
                </a:cubicBezTo>
                <a:cubicBezTo>
                  <a:pt x="3862309" y="3088769"/>
                  <a:pt x="3874353" y="3094511"/>
                  <a:pt x="3864576" y="3105939"/>
                </a:cubicBezTo>
                <a:cubicBezTo>
                  <a:pt x="3871414" y="3106866"/>
                  <a:pt x="3862070" y="3136685"/>
                  <a:pt x="3869897" y="3133416"/>
                </a:cubicBezTo>
                <a:cubicBezTo>
                  <a:pt x="3873987" y="3146871"/>
                  <a:pt x="3863598" y="3146263"/>
                  <a:pt x="3866944" y="3159200"/>
                </a:cubicBezTo>
                <a:cubicBezTo>
                  <a:pt x="3866209" y="3171160"/>
                  <a:pt x="3861238" y="3148758"/>
                  <a:pt x="3858655" y="3160960"/>
                </a:cubicBezTo>
                <a:cubicBezTo>
                  <a:pt x="3856672" y="3176428"/>
                  <a:pt x="3845007" y="3169580"/>
                  <a:pt x="3857964" y="3189916"/>
                </a:cubicBezTo>
                <a:cubicBezTo>
                  <a:pt x="3851730" y="3203678"/>
                  <a:pt x="3857918" y="3210651"/>
                  <a:pt x="3857749" y="3234304"/>
                </a:cubicBezTo>
                <a:lnTo>
                  <a:pt x="3855596" y="3240571"/>
                </a:lnTo>
                <a:lnTo>
                  <a:pt x="3861634" y="3248569"/>
                </a:lnTo>
                <a:cubicBezTo>
                  <a:pt x="3864052" y="3253014"/>
                  <a:pt x="3865516" y="3258342"/>
                  <a:pt x="3864663" y="3265444"/>
                </a:cubicBezTo>
                <a:cubicBezTo>
                  <a:pt x="3848300" y="3307894"/>
                  <a:pt x="3875588" y="3268090"/>
                  <a:pt x="3865146" y="3338829"/>
                </a:cubicBezTo>
                <a:cubicBezTo>
                  <a:pt x="3862730" y="3342195"/>
                  <a:pt x="3864130" y="3351680"/>
                  <a:pt x="3867052" y="3351725"/>
                </a:cubicBezTo>
                <a:cubicBezTo>
                  <a:pt x="3865794" y="3356006"/>
                  <a:pt x="3859439" y="3365106"/>
                  <a:pt x="3863912" y="3367707"/>
                </a:cubicBezTo>
                <a:cubicBezTo>
                  <a:pt x="3863241" y="3379301"/>
                  <a:pt x="3861774" y="3390600"/>
                  <a:pt x="3859561" y="3401335"/>
                </a:cubicBezTo>
                <a:lnTo>
                  <a:pt x="3853212" y="3423129"/>
                </a:lnTo>
                <a:lnTo>
                  <a:pt x="3856572" y="3428759"/>
                </a:lnTo>
                <a:lnTo>
                  <a:pt x="3856601" y="3428999"/>
                </a:lnTo>
                <a:lnTo>
                  <a:pt x="0" y="3428999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Billede 8">
            <a:extLst>
              <a:ext uri="{FF2B5EF4-FFF2-40B4-BE49-F238E27FC236}">
                <a16:creationId xmlns:a16="http://schemas.microsoft.com/office/drawing/2014/main" id="{F979D23A-8D78-62AC-0AC6-FCED6427C6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3" r="-3" b="6637"/>
          <a:stretch>
            <a:fillRect/>
          </a:stretch>
        </p:blipFill>
        <p:spPr>
          <a:xfrm>
            <a:off x="9" y="-7"/>
            <a:ext cx="3832765" cy="3493830"/>
          </a:xfrm>
          <a:custGeom>
            <a:avLst/>
            <a:gdLst/>
            <a:ahLst/>
            <a:cxnLst/>
            <a:rect l="l" t="t" r="r" b="b"/>
            <a:pathLst>
              <a:path w="3832765" h="3429000">
                <a:moveTo>
                  <a:pt x="0" y="0"/>
                </a:moveTo>
                <a:lnTo>
                  <a:pt x="3647227" y="0"/>
                </a:lnTo>
                <a:lnTo>
                  <a:pt x="3639550" y="38855"/>
                </a:lnTo>
                <a:cubicBezTo>
                  <a:pt x="3636650" y="54773"/>
                  <a:pt x="3634345" y="68219"/>
                  <a:pt x="3632595" y="77266"/>
                </a:cubicBezTo>
                <a:cubicBezTo>
                  <a:pt x="3626536" y="79781"/>
                  <a:pt x="3626501" y="84794"/>
                  <a:pt x="3629067" y="94172"/>
                </a:cubicBezTo>
                <a:cubicBezTo>
                  <a:pt x="3627578" y="163765"/>
                  <a:pt x="3557526" y="242917"/>
                  <a:pt x="3584106" y="259179"/>
                </a:cubicBezTo>
                <a:cubicBezTo>
                  <a:pt x="3583700" y="275569"/>
                  <a:pt x="3606846" y="331307"/>
                  <a:pt x="3599938" y="369872"/>
                </a:cubicBezTo>
                <a:cubicBezTo>
                  <a:pt x="3585388" y="383902"/>
                  <a:pt x="3596928" y="466732"/>
                  <a:pt x="3595032" y="485807"/>
                </a:cubicBezTo>
                <a:cubicBezTo>
                  <a:pt x="3585943" y="488250"/>
                  <a:pt x="3592517" y="521115"/>
                  <a:pt x="3579338" y="516547"/>
                </a:cubicBezTo>
                <a:cubicBezTo>
                  <a:pt x="3573622" y="519766"/>
                  <a:pt x="3573367" y="529229"/>
                  <a:pt x="3578241" y="534293"/>
                </a:cubicBezTo>
                <a:cubicBezTo>
                  <a:pt x="3576722" y="545474"/>
                  <a:pt x="3569890" y="551581"/>
                  <a:pt x="3577790" y="563888"/>
                </a:cubicBezTo>
                <a:cubicBezTo>
                  <a:pt x="3576008" y="579306"/>
                  <a:pt x="3555937" y="592508"/>
                  <a:pt x="3568362" y="606614"/>
                </a:cubicBezTo>
                <a:cubicBezTo>
                  <a:pt x="3548060" y="617296"/>
                  <a:pt x="3566748" y="665721"/>
                  <a:pt x="3562360" y="696544"/>
                </a:cubicBezTo>
                <a:cubicBezTo>
                  <a:pt x="3540870" y="749643"/>
                  <a:pt x="3563552" y="814684"/>
                  <a:pt x="3525923" y="839698"/>
                </a:cubicBezTo>
                <a:cubicBezTo>
                  <a:pt x="3535181" y="895191"/>
                  <a:pt x="3521523" y="937628"/>
                  <a:pt x="3518879" y="980382"/>
                </a:cubicBezTo>
                <a:cubicBezTo>
                  <a:pt x="3513995" y="999599"/>
                  <a:pt x="3527321" y="1012505"/>
                  <a:pt x="3515302" y="1028426"/>
                </a:cubicBezTo>
                <a:cubicBezTo>
                  <a:pt x="3518279" y="1066840"/>
                  <a:pt x="3496325" y="1148092"/>
                  <a:pt x="3536738" y="1210870"/>
                </a:cubicBezTo>
                <a:lnTo>
                  <a:pt x="3591526" y="1380154"/>
                </a:lnTo>
                <a:cubicBezTo>
                  <a:pt x="3610626" y="1430030"/>
                  <a:pt x="3618402" y="1446676"/>
                  <a:pt x="3627364" y="1475232"/>
                </a:cubicBezTo>
                <a:cubicBezTo>
                  <a:pt x="3630584" y="1500131"/>
                  <a:pt x="3621205" y="1517302"/>
                  <a:pt x="3629315" y="1551492"/>
                </a:cubicBezTo>
                <a:cubicBezTo>
                  <a:pt x="3627771" y="1569255"/>
                  <a:pt x="3642142" y="1604305"/>
                  <a:pt x="3642065" y="1616703"/>
                </a:cubicBezTo>
                <a:cubicBezTo>
                  <a:pt x="3644190" y="1615867"/>
                  <a:pt x="3646228" y="1622618"/>
                  <a:pt x="3644837" y="1625880"/>
                </a:cubicBezTo>
                <a:cubicBezTo>
                  <a:pt x="3644873" y="1682450"/>
                  <a:pt x="3660396" y="1644242"/>
                  <a:pt x="3653089" y="1681195"/>
                </a:cubicBezTo>
                <a:cubicBezTo>
                  <a:pt x="3653672" y="1703685"/>
                  <a:pt x="3678100" y="1693642"/>
                  <a:pt x="3669268" y="1720463"/>
                </a:cubicBezTo>
                <a:cubicBezTo>
                  <a:pt x="3672709" y="1747068"/>
                  <a:pt x="3683894" y="1760489"/>
                  <a:pt x="3680555" y="1787683"/>
                </a:cubicBezTo>
                <a:cubicBezTo>
                  <a:pt x="3683815" y="1812577"/>
                  <a:pt x="3690283" y="1832624"/>
                  <a:pt x="3690144" y="1854892"/>
                </a:cubicBezTo>
                <a:cubicBezTo>
                  <a:pt x="3694176" y="1862246"/>
                  <a:pt x="3696364" y="1869845"/>
                  <a:pt x="3692847" y="1879545"/>
                </a:cubicBezTo>
                <a:lnTo>
                  <a:pt x="3705899" y="1950159"/>
                </a:lnTo>
                <a:cubicBezTo>
                  <a:pt x="3705811" y="1963349"/>
                  <a:pt x="3696947" y="1944883"/>
                  <a:pt x="3698529" y="1956744"/>
                </a:cubicBezTo>
                <a:cubicBezTo>
                  <a:pt x="3704089" y="1967128"/>
                  <a:pt x="3694319" y="1972691"/>
                  <a:pt x="3700670" y="1983128"/>
                </a:cubicBezTo>
                <a:cubicBezTo>
                  <a:pt x="3707325" y="1975376"/>
                  <a:pt x="3704290" y="2019261"/>
                  <a:pt x="3710819" y="2016104"/>
                </a:cubicBezTo>
                <a:cubicBezTo>
                  <a:pt x="3703899" y="2032806"/>
                  <a:pt x="3716180" y="2041037"/>
                  <a:pt x="3716263" y="2057358"/>
                </a:cubicBezTo>
                <a:cubicBezTo>
                  <a:pt x="3714181" y="2066395"/>
                  <a:pt x="3708419" y="2088153"/>
                  <a:pt x="3713451" y="2092532"/>
                </a:cubicBezTo>
                <a:cubicBezTo>
                  <a:pt x="3702969" y="2134723"/>
                  <a:pt x="3713408" y="2112089"/>
                  <a:pt x="3712825" y="2145702"/>
                </a:cubicBezTo>
                <a:cubicBezTo>
                  <a:pt x="3711099" y="2175441"/>
                  <a:pt x="3721651" y="2170882"/>
                  <a:pt x="3710370" y="2205762"/>
                </a:cubicBezTo>
                <a:cubicBezTo>
                  <a:pt x="3706686" y="2213193"/>
                  <a:pt x="3707151" y="2225380"/>
                  <a:pt x="3711407" y="2232983"/>
                </a:cubicBezTo>
                <a:cubicBezTo>
                  <a:pt x="3712139" y="2234292"/>
                  <a:pt x="3712959" y="2235411"/>
                  <a:pt x="3713840" y="2236309"/>
                </a:cubicBezTo>
                <a:cubicBezTo>
                  <a:pt x="3705311" y="2258197"/>
                  <a:pt x="3712810" y="2264929"/>
                  <a:pt x="3706371" y="2276362"/>
                </a:cubicBezTo>
                <a:cubicBezTo>
                  <a:pt x="3707813" y="2303313"/>
                  <a:pt x="3719116" y="2319717"/>
                  <a:pt x="3713548" y="2330164"/>
                </a:cubicBezTo>
                <a:cubicBezTo>
                  <a:pt x="3716700" y="2349548"/>
                  <a:pt x="3722681" y="2379563"/>
                  <a:pt x="3725281" y="2392669"/>
                </a:cubicBezTo>
                <a:cubicBezTo>
                  <a:pt x="3729704" y="2396182"/>
                  <a:pt x="3728251" y="2402767"/>
                  <a:pt x="3729156" y="2408800"/>
                </a:cubicBezTo>
                <a:cubicBezTo>
                  <a:pt x="3733288" y="2414878"/>
                  <a:pt x="3733591" y="2443086"/>
                  <a:pt x="3731527" y="2451803"/>
                </a:cubicBezTo>
                <a:lnTo>
                  <a:pt x="3736702" y="2478754"/>
                </a:lnTo>
                <a:cubicBezTo>
                  <a:pt x="3728550" y="2525478"/>
                  <a:pt x="3760386" y="2545889"/>
                  <a:pt x="3730701" y="2582746"/>
                </a:cubicBezTo>
                <a:cubicBezTo>
                  <a:pt x="3730821" y="2599785"/>
                  <a:pt x="3740171" y="2587220"/>
                  <a:pt x="3740291" y="2604259"/>
                </a:cubicBezTo>
                <a:cubicBezTo>
                  <a:pt x="3743848" y="2626667"/>
                  <a:pt x="3731064" y="2615985"/>
                  <a:pt x="3745312" y="2636571"/>
                </a:cubicBezTo>
                <a:cubicBezTo>
                  <a:pt x="3741774" y="2677126"/>
                  <a:pt x="3756230" y="2698390"/>
                  <a:pt x="3745913" y="2734956"/>
                </a:cubicBezTo>
                <a:cubicBezTo>
                  <a:pt x="3751211" y="2727858"/>
                  <a:pt x="3750682" y="2814031"/>
                  <a:pt x="3749695" y="2825841"/>
                </a:cubicBezTo>
                <a:cubicBezTo>
                  <a:pt x="3749942" y="2850991"/>
                  <a:pt x="3747920" y="2877551"/>
                  <a:pt x="3747393" y="2915771"/>
                </a:cubicBezTo>
                <a:cubicBezTo>
                  <a:pt x="3750755" y="2949567"/>
                  <a:pt x="3739923" y="2933903"/>
                  <a:pt x="3751447" y="2964244"/>
                </a:cubicBezTo>
                <a:cubicBezTo>
                  <a:pt x="3751616" y="2982921"/>
                  <a:pt x="3749341" y="3024704"/>
                  <a:pt x="3748411" y="3027834"/>
                </a:cubicBezTo>
                <a:lnTo>
                  <a:pt x="3748938" y="3029071"/>
                </a:lnTo>
                <a:cubicBezTo>
                  <a:pt x="3750070" y="3034527"/>
                  <a:pt x="3749794" y="3037871"/>
                  <a:pt x="3748894" y="3040270"/>
                </a:cubicBezTo>
                <a:lnTo>
                  <a:pt x="3747334" y="3042558"/>
                </a:lnTo>
                <a:cubicBezTo>
                  <a:pt x="3747162" y="3045102"/>
                  <a:pt x="3746989" y="3047646"/>
                  <a:pt x="3746817" y="3050190"/>
                </a:cubicBezTo>
                <a:lnTo>
                  <a:pt x="3744491" y="3065086"/>
                </a:lnTo>
                <a:lnTo>
                  <a:pt x="3745283" y="3068003"/>
                </a:lnTo>
                <a:lnTo>
                  <a:pt x="3743686" y="3090671"/>
                </a:lnTo>
                <a:lnTo>
                  <a:pt x="3744246" y="3091046"/>
                </a:lnTo>
                <a:cubicBezTo>
                  <a:pt x="3745467" y="3092400"/>
                  <a:pt x="3746300" y="3094375"/>
                  <a:pt x="3746343" y="3097703"/>
                </a:cubicBezTo>
                <a:cubicBezTo>
                  <a:pt x="3754816" y="3093496"/>
                  <a:pt x="3749641" y="3100105"/>
                  <a:pt x="3749018" y="3110287"/>
                </a:cubicBezTo>
                <a:cubicBezTo>
                  <a:pt x="3762039" y="3106026"/>
                  <a:pt x="3755113" y="3134407"/>
                  <a:pt x="3762400" y="3140063"/>
                </a:cubicBezTo>
                <a:cubicBezTo>
                  <a:pt x="3761648" y="3147641"/>
                  <a:pt x="3761093" y="3155576"/>
                  <a:pt x="3760798" y="3163705"/>
                </a:cubicBezTo>
                <a:cubicBezTo>
                  <a:pt x="3760796" y="3165306"/>
                  <a:pt x="3760795" y="3166906"/>
                  <a:pt x="3760793" y="3168507"/>
                </a:cubicBezTo>
                <a:lnTo>
                  <a:pt x="3760925" y="3168621"/>
                </a:lnTo>
                <a:cubicBezTo>
                  <a:pt x="3761203" y="3169703"/>
                  <a:pt x="3761307" y="3171298"/>
                  <a:pt x="3761180" y="3173722"/>
                </a:cubicBezTo>
                <a:lnTo>
                  <a:pt x="3760784" y="3177263"/>
                </a:lnTo>
                <a:lnTo>
                  <a:pt x="3760776" y="3186578"/>
                </a:lnTo>
                <a:lnTo>
                  <a:pt x="3761644" y="3189908"/>
                </a:lnTo>
                <a:cubicBezTo>
                  <a:pt x="3767239" y="3200999"/>
                  <a:pt x="3784386" y="3192521"/>
                  <a:pt x="3778090" y="3215620"/>
                </a:cubicBezTo>
                <a:cubicBezTo>
                  <a:pt x="3782929" y="3238942"/>
                  <a:pt x="3794645" y="3248487"/>
                  <a:pt x="3792860" y="3273934"/>
                </a:cubicBezTo>
                <a:cubicBezTo>
                  <a:pt x="3797428" y="3295746"/>
                  <a:pt x="3804878" y="3312408"/>
                  <a:pt x="3805965" y="3332638"/>
                </a:cubicBezTo>
                <a:cubicBezTo>
                  <a:pt x="3810325" y="3338359"/>
                  <a:pt x="3812891" y="3344736"/>
                  <a:pt x="3809972" y="3354360"/>
                </a:cubicBezTo>
                <a:cubicBezTo>
                  <a:pt x="3815463" y="3373933"/>
                  <a:pt x="3822569" y="3374995"/>
                  <a:pt x="3820366" y="3391014"/>
                </a:cubicBezTo>
                <a:cubicBezTo>
                  <a:pt x="3832550" y="3396219"/>
                  <a:pt x="3828906" y="3399305"/>
                  <a:pt x="3827143" y="3406519"/>
                </a:cubicBezTo>
                <a:cubicBezTo>
                  <a:pt x="3827126" y="3406819"/>
                  <a:pt x="3827110" y="3407118"/>
                  <a:pt x="3827093" y="3407418"/>
                </a:cubicBezTo>
                <a:lnTo>
                  <a:pt x="3828820" y="3408091"/>
                </a:lnTo>
                <a:lnTo>
                  <a:pt x="3830121" y="3410929"/>
                </a:lnTo>
                <a:lnTo>
                  <a:pt x="3831461" y="3420084"/>
                </a:lnTo>
                <a:cubicBezTo>
                  <a:pt x="3831507" y="3421309"/>
                  <a:pt x="3831554" y="3422534"/>
                  <a:pt x="3831600" y="3423759"/>
                </a:cubicBezTo>
                <a:cubicBezTo>
                  <a:pt x="3831831" y="3426205"/>
                  <a:pt x="3832160" y="3427719"/>
                  <a:pt x="3832580" y="3428642"/>
                </a:cubicBezTo>
                <a:cubicBezTo>
                  <a:pt x="3832626" y="3428658"/>
                  <a:pt x="3832672" y="3428675"/>
                  <a:pt x="3832719" y="3428690"/>
                </a:cubicBezTo>
                <a:lnTo>
                  <a:pt x="3832765" y="3429000"/>
                </a:lnTo>
                <a:lnTo>
                  <a:pt x="0" y="3429000"/>
                </a:lnTo>
                <a:close/>
              </a:path>
            </a:pathLst>
          </a:custGeom>
        </p:spPr>
      </p:pic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2A6AFCE9-55C5-A8E8-5F55-7EED28091BA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53887" y="2193779"/>
            <a:ext cx="6564573" cy="3908909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b="0" i="0" dirty="0">
                <a:effectLst/>
              </a:rPr>
              <a:t>Nej, dine </a:t>
            </a:r>
            <a:r>
              <a:rPr lang="en-US" b="0" i="0" dirty="0" err="1">
                <a:effectLst/>
              </a:rPr>
              <a:t>kollegaer</a:t>
            </a:r>
            <a:r>
              <a:rPr lang="en-US" b="0" i="0" dirty="0">
                <a:effectLst/>
              </a:rPr>
              <a:t> er </a:t>
            </a:r>
            <a:r>
              <a:rPr lang="en-US" b="0" i="0" dirty="0" err="1">
                <a:effectLst/>
              </a:rPr>
              <a:t>ikke</a:t>
            </a:r>
            <a:r>
              <a:rPr lang="en-US" b="0" i="0" dirty="0">
                <a:effectLst/>
              </a:rPr>
              <a:t> </a:t>
            </a:r>
            <a:r>
              <a:rPr lang="en-US" b="0" i="0" dirty="0" err="1">
                <a:effectLst/>
              </a:rPr>
              <a:t>ligeglade</a:t>
            </a:r>
            <a:r>
              <a:rPr lang="en-US" b="0" i="0" dirty="0">
                <a:effectLst/>
              </a:rPr>
              <a:t>. LFS </a:t>
            </a:r>
            <a:r>
              <a:rPr lang="en-US" b="0" i="0" dirty="0" err="1">
                <a:effectLst/>
              </a:rPr>
              <a:t>udbyder</a:t>
            </a:r>
            <a:r>
              <a:rPr lang="en-US" b="0" i="0" dirty="0">
                <a:effectLst/>
              </a:rPr>
              <a:t> </a:t>
            </a:r>
            <a:r>
              <a:rPr lang="en-US" b="0" i="0" dirty="0" err="1">
                <a:effectLst/>
              </a:rPr>
              <a:t>grundkursus</a:t>
            </a:r>
            <a:r>
              <a:rPr lang="en-US" b="0" i="0" dirty="0">
                <a:effectLst/>
              </a:rPr>
              <a:t> i </a:t>
            </a:r>
            <a:r>
              <a:rPr lang="en-US" b="0" i="0" dirty="0" err="1">
                <a:effectLst/>
              </a:rPr>
              <a:t>organisering</a:t>
            </a:r>
            <a:r>
              <a:rPr lang="en-US" b="0" i="0" dirty="0">
                <a:effectLst/>
              </a:rPr>
              <a:t>, </a:t>
            </a:r>
            <a:r>
              <a:rPr lang="en-US" b="0" i="0" dirty="0" err="1">
                <a:effectLst/>
              </a:rPr>
              <a:t>hvor</a:t>
            </a:r>
            <a:r>
              <a:rPr lang="en-US" b="0" i="0" dirty="0">
                <a:effectLst/>
              </a:rPr>
              <a:t> du </a:t>
            </a:r>
            <a:r>
              <a:rPr lang="en-US" b="0" i="0" dirty="0" err="1">
                <a:effectLst/>
              </a:rPr>
              <a:t>lærer</a:t>
            </a:r>
            <a:r>
              <a:rPr lang="en-US" b="0" i="0" dirty="0">
                <a:effectLst/>
              </a:rPr>
              <a:t>, </a:t>
            </a:r>
            <a:r>
              <a:rPr lang="en-US" b="0" i="0" dirty="0" err="1">
                <a:effectLst/>
              </a:rPr>
              <a:t>hvordan</a:t>
            </a:r>
            <a:r>
              <a:rPr lang="en-US" b="0" i="0" dirty="0">
                <a:effectLst/>
              </a:rPr>
              <a:t> du </a:t>
            </a:r>
            <a:r>
              <a:rPr lang="en-US" b="0" i="0" dirty="0" err="1">
                <a:effectLst/>
              </a:rPr>
              <a:t>på</a:t>
            </a:r>
            <a:r>
              <a:rPr lang="en-US" b="0" i="0" dirty="0">
                <a:effectLst/>
              </a:rPr>
              <a:t> </a:t>
            </a:r>
            <a:r>
              <a:rPr lang="en-US" b="0" i="0" dirty="0" err="1">
                <a:effectLst/>
              </a:rPr>
              <a:t>en</a:t>
            </a:r>
            <a:r>
              <a:rPr lang="en-US" b="0" i="0" dirty="0">
                <a:effectLst/>
              </a:rPr>
              <a:t> </a:t>
            </a:r>
            <a:r>
              <a:rPr lang="en-US" b="0" i="0" dirty="0" err="1">
                <a:effectLst/>
              </a:rPr>
              <a:t>systematisk</a:t>
            </a:r>
            <a:r>
              <a:rPr lang="en-US" b="0" i="0" dirty="0">
                <a:effectLst/>
              </a:rPr>
              <a:t> </a:t>
            </a:r>
            <a:r>
              <a:rPr lang="en-US" b="0" i="0" dirty="0" err="1">
                <a:effectLst/>
              </a:rPr>
              <a:t>måde</a:t>
            </a:r>
            <a:r>
              <a:rPr lang="en-US" b="0" i="0" dirty="0">
                <a:effectLst/>
              </a:rPr>
              <a:t> </a:t>
            </a:r>
            <a:r>
              <a:rPr lang="en-US" b="0" i="0" dirty="0" err="1">
                <a:effectLst/>
              </a:rPr>
              <a:t>kan</a:t>
            </a:r>
            <a:r>
              <a:rPr lang="en-US" b="0" i="0" dirty="0">
                <a:effectLst/>
              </a:rPr>
              <a:t> </a:t>
            </a:r>
            <a:r>
              <a:rPr lang="en-US" b="0" i="0" dirty="0" err="1">
                <a:effectLst/>
              </a:rPr>
              <a:t>vende</a:t>
            </a:r>
            <a:r>
              <a:rPr lang="en-US" b="0" i="0" dirty="0">
                <a:effectLst/>
              </a:rPr>
              <a:t> </a:t>
            </a:r>
            <a:r>
              <a:rPr lang="en-US" b="0" i="0" dirty="0" err="1">
                <a:effectLst/>
              </a:rPr>
              <a:t>apatien</a:t>
            </a:r>
            <a:r>
              <a:rPr lang="en-US" b="0" i="0" dirty="0">
                <a:effectLst/>
              </a:rPr>
              <a:t> </a:t>
            </a:r>
            <a:r>
              <a:rPr lang="en-US" b="0" i="0" dirty="0" err="1">
                <a:effectLst/>
              </a:rPr>
              <a:t>til</a:t>
            </a:r>
            <a:r>
              <a:rPr lang="en-US" b="0" i="0" dirty="0">
                <a:effectLst/>
              </a:rPr>
              <a:t> </a:t>
            </a:r>
            <a:r>
              <a:rPr lang="en-US" b="0" i="0" dirty="0" err="1">
                <a:effectLst/>
              </a:rPr>
              <a:t>fællesskab</a:t>
            </a:r>
            <a:r>
              <a:rPr lang="en-US" b="0" i="0" dirty="0">
                <a:effectLst/>
              </a:rPr>
              <a:t> </a:t>
            </a:r>
            <a:r>
              <a:rPr lang="en-US" b="0" i="0" dirty="0" err="1">
                <a:effectLst/>
              </a:rPr>
              <a:t>og</a:t>
            </a:r>
            <a:r>
              <a:rPr lang="en-US" b="0" i="0" dirty="0">
                <a:effectLst/>
              </a:rPr>
              <a:t> </a:t>
            </a:r>
            <a:r>
              <a:rPr lang="en-US" b="0" i="0" dirty="0" err="1">
                <a:effectLst/>
              </a:rPr>
              <a:t>aktivisme</a:t>
            </a:r>
            <a:r>
              <a:rPr lang="en-US" b="0" i="0" dirty="0">
                <a:effectLst/>
              </a:rPr>
              <a:t>.</a:t>
            </a:r>
          </a:p>
          <a:p>
            <a:pPr marL="0"/>
            <a:r>
              <a:rPr lang="en-US" dirty="0"/>
              <a:t>03-06-2026 17:00</a:t>
            </a:r>
            <a:r>
              <a:rPr lang="en-US" b="0" i="0" dirty="0">
                <a:effectLst/>
              </a:rPr>
              <a:t> </a:t>
            </a:r>
            <a:r>
              <a:rPr lang="en-US" b="0" i="0" dirty="0" err="1">
                <a:effectLst/>
              </a:rPr>
              <a:t>til</a:t>
            </a:r>
            <a:r>
              <a:rPr lang="en-US" b="0" i="0" dirty="0">
                <a:effectLst/>
              </a:rPr>
              <a:t> </a:t>
            </a:r>
            <a:r>
              <a:rPr lang="en-US" dirty="0"/>
              <a:t>19:00</a:t>
            </a:r>
            <a:endParaRPr lang="en-US" b="0" i="0" dirty="0">
              <a:effectLst/>
            </a:endParaRPr>
          </a:p>
          <a:p>
            <a:pPr marL="0"/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5992798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ladsholder til indhold 4">
            <a:extLst>
              <a:ext uri="{FF2B5EF4-FFF2-40B4-BE49-F238E27FC236}">
                <a16:creationId xmlns:a16="http://schemas.microsoft.com/office/drawing/2014/main" id="{E4EDE404-5813-D2E8-E581-B1C61FADEF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5577" y="457200"/>
            <a:ext cx="8400846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2216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8B067A9-1E77-101C-6A18-9485F69C07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8">
            <a:extLst>
              <a:ext uri="{FF2B5EF4-FFF2-40B4-BE49-F238E27FC236}">
                <a16:creationId xmlns:a16="http://schemas.microsoft.com/office/drawing/2014/main" id="{18D3463F-7874-62A8-EF69-373ED4E6FF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32385" cy="6858000"/>
          </a:xfrm>
          <a:prstGeom prst="rect">
            <a:avLst/>
          </a:prstGeom>
          <a:solidFill>
            <a:schemeClr val="accent5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0">
            <a:extLst>
              <a:ext uri="{FF2B5EF4-FFF2-40B4-BE49-F238E27FC236}">
                <a16:creationId xmlns:a16="http://schemas.microsoft.com/office/drawing/2014/main" id="{F01A92C5-E881-6637-C1F0-4762364B8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2385" y="0"/>
            <a:ext cx="3218914" cy="6858000"/>
          </a:xfrm>
          <a:prstGeom prst="rect">
            <a:avLst/>
          </a:prstGeom>
          <a:solidFill>
            <a:schemeClr val="accent5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E269324-C2F1-CF39-F3C7-7BC15B41D3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2206" y="1608667"/>
            <a:ext cx="2823275" cy="4501127"/>
          </a:xfrm>
        </p:spPr>
        <p:txBody>
          <a:bodyPr anchor="t">
            <a:normAutofit/>
          </a:bodyPr>
          <a:lstStyle/>
          <a:p>
            <a:pPr algn="r"/>
            <a:r>
              <a:rPr lang="da-DK" sz="3200" dirty="0">
                <a:solidFill>
                  <a:srgbClr val="FFFFFF"/>
                </a:solidFill>
                <a:latin typeface="Calibri Light" panose="020F0302020204030204"/>
              </a:rPr>
              <a:t>Afdelings MED Møder</a:t>
            </a:r>
            <a:endParaRPr lang="da-DK" sz="3200" dirty="0">
              <a:solidFill>
                <a:srgbClr val="FFFFFF"/>
              </a:solidFill>
            </a:endParaRP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24E32893-3D47-3236-5509-0377BF4BA4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47698" y="342901"/>
            <a:ext cx="3421958" cy="5766894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da-DK" sz="31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AfdelingsMED</a:t>
            </a:r>
            <a:r>
              <a:rPr lang="da-DK" sz="31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for dagtilbud og tandpleje – 14. April 2025 </a:t>
            </a:r>
          </a:p>
          <a:p>
            <a:pPr marL="0" lvl="0" indent="0">
              <a:buNone/>
            </a:pPr>
            <a:r>
              <a:rPr lang="da-DK" sz="3100" b="1" dirty="0"/>
              <a:t>Meddelelser fra formandskabet </a:t>
            </a:r>
          </a:p>
          <a:p>
            <a:pPr marL="0" lvl="0" indent="0">
              <a:buNone/>
            </a:pPr>
            <a:r>
              <a:rPr lang="da-DK" sz="2100" dirty="0"/>
              <a:t>- Politik for omsorgssamtaler bliver drøftet i </a:t>
            </a:r>
            <a:r>
              <a:rPr lang="da-DK" sz="2100" dirty="0" err="1"/>
              <a:t>hovedMED</a:t>
            </a:r>
            <a:endParaRPr lang="da-DK" sz="2100" dirty="0"/>
          </a:p>
          <a:p>
            <a:pPr marL="0" lvl="0" indent="0">
              <a:buNone/>
            </a:pPr>
            <a:r>
              <a:rPr lang="da-DK" sz="2100" dirty="0"/>
              <a:t>- Status på dagplejen</a:t>
            </a:r>
          </a:p>
          <a:p>
            <a:pPr marL="0" lvl="0" indent="0">
              <a:buNone/>
            </a:pPr>
            <a:r>
              <a:rPr lang="da-DK" sz="2100" dirty="0"/>
              <a:t>- Kvalitetsstrategi </a:t>
            </a:r>
          </a:p>
          <a:p>
            <a:pPr marL="0" lvl="0" indent="0">
              <a:buNone/>
            </a:pPr>
            <a:r>
              <a:rPr lang="da-DK" sz="2100" dirty="0"/>
              <a:t>- Status på budgetproces</a:t>
            </a:r>
          </a:p>
          <a:p>
            <a:pPr marL="0" lvl="0" indent="0">
              <a:buNone/>
            </a:pPr>
            <a:r>
              <a:rPr lang="da-DK" sz="3100" b="1" dirty="0"/>
              <a:t>Status på IPLK-kort</a:t>
            </a:r>
            <a:r>
              <a:rPr lang="da-DK" sz="3100" dirty="0"/>
              <a:t> </a:t>
            </a:r>
          </a:p>
          <a:p>
            <a:pPr marL="0" lvl="0" indent="0">
              <a:buNone/>
            </a:pPr>
            <a:r>
              <a:rPr lang="da-DK" sz="3100" b="1" dirty="0"/>
              <a:t>Opfølgning på tidligere drøftelser om sygefravær og stress </a:t>
            </a:r>
            <a:endParaRPr lang="da-DK" sz="3100" dirty="0"/>
          </a:p>
          <a:p>
            <a:pPr marL="0" lvl="0" indent="0">
              <a:buNone/>
            </a:pPr>
            <a:r>
              <a:rPr lang="da-DK" sz="3100" b="1" dirty="0" err="1"/>
              <a:t>Onboarding</a:t>
            </a:r>
            <a:r>
              <a:rPr lang="da-DK" sz="3100" b="1" dirty="0"/>
              <a:t> </a:t>
            </a:r>
            <a:endParaRPr lang="da-DK" sz="3100" dirty="0"/>
          </a:p>
          <a:p>
            <a:endParaRPr lang="da-DK" sz="1700" dirty="0"/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DE6F6EFE-D8E7-10D6-B3E9-93B29C9B72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289696" y="342901"/>
            <a:ext cx="3421957" cy="5766894"/>
          </a:xfrm>
        </p:spPr>
        <p:txBody>
          <a:bodyPr>
            <a:normAutofit fontScale="70000" lnSpcReduction="20000"/>
          </a:bodyPr>
          <a:lstStyle/>
          <a:p>
            <a:pPr algn="just">
              <a:lnSpc>
                <a:spcPct val="13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da-DK" b="1" kern="0" dirty="0" err="1">
                <a:effectLst/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SkoleAfdelingsMED</a:t>
            </a:r>
            <a:r>
              <a:rPr lang="da-DK" b="1" kern="0" dirty="0">
                <a:effectLst/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17. april 2026</a:t>
            </a:r>
          </a:p>
          <a:p>
            <a:pPr marL="342900" lvl="0" indent="-342900" algn="just">
              <a:lnSpc>
                <a:spcPct val="130000"/>
              </a:lnSpc>
              <a:spcBef>
                <a:spcPts val="12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da-DK" sz="1800" b="1" kern="0" dirty="0">
                <a:effectLst/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Godkende dagsorden</a:t>
            </a:r>
            <a:endParaRPr lang="da-DK" sz="18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30000"/>
              </a:lnSpc>
              <a:buFont typeface="+mj-lt"/>
              <a:buAutoNum type="arabicPeriod"/>
            </a:pPr>
            <a:r>
              <a:rPr lang="da-DK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Nyt fra </a:t>
            </a:r>
            <a:r>
              <a:rPr lang="da-DK" sz="18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HovedMed</a:t>
            </a:r>
            <a:r>
              <a:rPr lang="da-DK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 </a:t>
            </a:r>
          </a:p>
          <a:p>
            <a:pPr marL="342900" lvl="0" indent="-342900" algn="l">
              <a:lnSpc>
                <a:spcPct val="105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da-DK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Meddelelser fra formandskabet </a:t>
            </a:r>
          </a:p>
          <a:p>
            <a:pPr marL="342900" lvl="0" indent="-342900" algn="l">
              <a:lnSpc>
                <a:spcPct val="105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da-DK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Henvendelse fra Lokal Med Skolen ved Nordens Plads</a:t>
            </a:r>
          </a:p>
          <a:p>
            <a:pPr marL="342900" lvl="0" indent="-342900" algn="just">
              <a:lnSpc>
                <a:spcPct val="130000"/>
              </a:lnSpc>
              <a:buFont typeface="+mj-lt"/>
              <a:buAutoNum type="arabicPeriod"/>
            </a:pPr>
            <a:r>
              <a:rPr lang="da-DK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Drøftelse af faglig og pædagogisk analyse af specialundervisningsområdet</a:t>
            </a:r>
          </a:p>
          <a:p>
            <a:pPr marL="342900" lvl="0" indent="-342900" algn="l">
              <a:lnSpc>
                <a:spcPct val="105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da-DK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Ny Med-aftale </a:t>
            </a:r>
          </a:p>
          <a:p>
            <a:pPr marL="342900" lvl="0" indent="-342900" algn="l">
              <a:lnSpc>
                <a:spcPct val="105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da-DK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Forretningsorden </a:t>
            </a:r>
            <a:r>
              <a:rPr lang="da-DK" sz="18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SkoleAfdelingsMED</a:t>
            </a:r>
            <a:r>
              <a:rPr lang="da-DK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342900" lvl="0" indent="-342900" algn="l">
              <a:lnSpc>
                <a:spcPct val="105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da-DK" sz="18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Retningslinjer for medicinering i skolen</a:t>
            </a:r>
            <a:endParaRPr lang="da-DK" sz="18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30000"/>
              </a:lnSpc>
              <a:buFont typeface="+mj-lt"/>
              <a:buAutoNum type="arabicPeriod"/>
            </a:pPr>
            <a:r>
              <a:rPr lang="da-DK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Co2-måleranordninger på skolerne </a:t>
            </a:r>
          </a:p>
          <a:p>
            <a:pPr marL="0" indent="0">
              <a:buNone/>
            </a:pPr>
            <a:endParaRPr lang="da-DK" sz="180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endParaRPr lang="da-DK" sz="1700" dirty="0"/>
          </a:p>
        </p:txBody>
      </p:sp>
    </p:spTree>
    <p:extLst>
      <p:ext uri="{BB962C8B-B14F-4D97-AF65-F5344CB8AC3E}">
        <p14:creationId xmlns:p14="http://schemas.microsoft.com/office/powerpoint/2010/main" val="8002656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34F1179-B481-4F9E-BCA3-AFB972070F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827DC2C4-B485-428A-BF4A-472D2967F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E04B5EB-F158-4507-90DD-BD23620C7C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9BD845C-0B6A-11FC-EBFD-02251F78DF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85241" y="1008993"/>
            <a:ext cx="9231410" cy="3542045"/>
          </a:xfrm>
        </p:spPr>
        <p:txBody>
          <a:bodyPr anchor="b">
            <a:normAutofit/>
          </a:bodyPr>
          <a:lstStyle/>
          <a:p>
            <a:pPr algn="l"/>
            <a:r>
              <a:rPr lang="da-DK" sz="11500"/>
              <a:t>Nyt fra Anne og Jannike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7FE947EC-2AE1-D91E-E2ED-9F60FB21F9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85241" y="4582814"/>
            <a:ext cx="7132335" cy="1312657"/>
          </a:xfrm>
        </p:spPr>
        <p:txBody>
          <a:bodyPr anchor="t">
            <a:normAutofit/>
          </a:bodyPr>
          <a:lstStyle/>
          <a:p>
            <a:pPr algn="l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738763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0273EB4-023B-9C72-573E-0BD0E717D1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sz="2000" b="1" i="0" u="none" strike="noStrike" baseline="0" dirty="0">
                <a:latin typeface="Arial" panose="020B0604020202020204" pitchFamily="34" charset="0"/>
              </a:rPr>
              <a:t>Forhåndsaftale for pædagogmedhjælpere og pædagogiske assistenter</a:t>
            </a:r>
            <a:br>
              <a:rPr lang="da-DK" sz="2000" b="1" i="0" u="none" strike="noStrike" baseline="0" dirty="0">
                <a:latin typeface="Arial" panose="020B0604020202020204" pitchFamily="34" charset="0"/>
              </a:rPr>
            </a:br>
            <a:r>
              <a:rPr lang="da-DK" sz="2000" b="1" i="0" u="none" strike="noStrike" baseline="0" dirty="0">
                <a:latin typeface="Arial" panose="020B0604020202020204" pitchFamily="34" charset="0"/>
              </a:rPr>
              <a:t>Ansat i Frederiksberg Kommunes daginstitutioner, skoler og SFO'er</a:t>
            </a:r>
            <a:br>
              <a:rPr lang="da-DK" sz="2000" b="1" i="0" u="none" strike="noStrike" baseline="0" dirty="0">
                <a:latin typeface="Arial" panose="020B0604020202020204" pitchFamily="34" charset="0"/>
              </a:rPr>
            </a:br>
            <a:r>
              <a:rPr lang="da-DK" sz="2000" b="1" i="0" u="none" strike="noStrike" baseline="0" dirty="0">
                <a:latin typeface="Arial" panose="020B0604020202020204" pitchFamily="34" charset="0"/>
              </a:rPr>
              <a:t>indgået mellem Frederiksberg Kommune og FOA/LFS</a:t>
            </a:r>
            <a:endParaRPr lang="da-DK" sz="2000" b="1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097A64AD-23DA-5960-1706-EC48DC80CC5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47500" lnSpcReduction="20000"/>
          </a:bodyPr>
          <a:lstStyle/>
          <a:p>
            <a:pPr marL="0" indent="0" algn="ctr">
              <a:buNone/>
            </a:pPr>
            <a:r>
              <a:rPr lang="da-DK" sz="3800" b="1" u="sng" dirty="0"/>
              <a:t>Sporskiftemerit-uddannelsen</a:t>
            </a:r>
          </a:p>
          <a:p>
            <a:pPr marL="0" indent="0" algn="ctr">
              <a:buNone/>
            </a:pPr>
            <a:r>
              <a:rPr lang="da-DK" dirty="0"/>
              <a:t>Formålet med aftalen er at rekruttere og fastholde </a:t>
            </a:r>
            <a:r>
              <a:rPr lang="da-DK" dirty="0" err="1"/>
              <a:t>pædagogmedhjælpere,der</a:t>
            </a:r>
            <a:r>
              <a:rPr lang="da-DK" dirty="0"/>
              <a:t> ønsker at indgå en aftale om sporskiftepædagoguddannelsen.</a:t>
            </a:r>
          </a:p>
          <a:p>
            <a:pPr marL="0" indent="0">
              <a:buNone/>
            </a:pPr>
            <a:r>
              <a:rPr lang="da-DK" dirty="0"/>
              <a:t>1. </a:t>
            </a:r>
          </a:p>
          <a:p>
            <a:pPr marL="0" indent="0">
              <a:buNone/>
            </a:pPr>
            <a:r>
              <a:rPr lang="da-DK" dirty="0"/>
              <a:t>Til </a:t>
            </a:r>
            <a:r>
              <a:rPr lang="da-DK" b="1" dirty="0"/>
              <a:t>pædagogmedhjælpere</a:t>
            </a:r>
            <a:r>
              <a:rPr lang="da-DK" dirty="0"/>
              <a:t>, som er optaget på en af forvaltningen godkendt sporskiftemerituddannelse ydes fra den førstkommende måned efter opstart på uddannelsen et funktionstillæg på 3 løntrin.</a:t>
            </a:r>
          </a:p>
          <a:p>
            <a:pPr marL="0" indent="0">
              <a:buNone/>
            </a:pPr>
            <a:r>
              <a:rPr lang="da-DK" dirty="0"/>
              <a:t>Funktionstillægget reduceres til 2 løntrin, hvis medarbejdere individuelt har fået </a:t>
            </a:r>
            <a:r>
              <a:rPr lang="da-DK"/>
              <a:t>tildelt mindst </a:t>
            </a:r>
            <a:r>
              <a:rPr lang="da-DK" dirty="0"/>
              <a:t>2 løntrin, eller et tillæg på mindst 7.000 kr. årligt for erfaring.</a:t>
            </a:r>
          </a:p>
          <a:p>
            <a:pPr marL="0" indent="0">
              <a:buNone/>
            </a:pPr>
            <a:r>
              <a:rPr lang="da-DK" dirty="0"/>
              <a:t>Tillægget bortfalder såfremt medarbejderen ophører i studiet.</a:t>
            </a:r>
          </a:p>
          <a:p>
            <a:pPr marL="0" indent="0">
              <a:buNone/>
            </a:pPr>
            <a:r>
              <a:rPr lang="da-DK" i="1" dirty="0"/>
              <a:t>Lønseddeltekst: optaget på sporskifteuddannelse</a:t>
            </a:r>
          </a:p>
          <a:p>
            <a:pPr marL="0" indent="0">
              <a:buNone/>
            </a:pPr>
            <a:r>
              <a:rPr lang="da-DK" dirty="0"/>
              <a:t>2.</a:t>
            </a:r>
          </a:p>
          <a:p>
            <a:pPr marL="0" indent="0">
              <a:buNone/>
            </a:pPr>
            <a:r>
              <a:rPr lang="da-DK" dirty="0"/>
              <a:t>Efter gennemførelse af 1. år på uddannelsen ydes </a:t>
            </a:r>
            <a:r>
              <a:rPr lang="da-DK" b="1" dirty="0"/>
              <a:t>pædagogmedhjælpere</a:t>
            </a:r>
            <a:r>
              <a:rPr lang="da-DK" dirty="0"/>
              <a:t> et kvalifikationstillæg på 16.350 kr. årligt.</a:t>
            </a:r>
          </a:p>
          <a:p>
            <a:pPr marL="0" indent="0">
              <a:buNone/>
            </a:pPr>
            <a:r>
              <a:rPr lang="da-DK" dirty="0"/>
              <a:t>Der kan maksimalt ydes samlet kr. 16.350 for uddannelser.</a:t>
            </a:r>
          </a:p>
          <a:p>
            <a:pPr marL="0" indent="0">
              <a:buNone/>
            </a:pPr>
            <a:r>
              <a:rPr lang="da-DK" i="1" dirty="0"/>
              <a:t>Lønseddeltekst: Gennemført I. år sporskifteuddannelse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5F91214A-D058-3EEE-9813-342D25049F1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da-DK" sz="3800" b="1" u="sng" dirty="0"/>
              <a:t>Pædagogmerit-uddannelsen</a:t>
            </a:r>
          </a:p>
          <a:p>
            <a:pPr marL="0" indent="0">
              <a:buNone/>
            </a:pPr>
            <a:r>
              <a:rPr lang="da-DK" dirty="0"/>
              <a:t>1. </a:t>
            </a:r>
          </a:p>
          <a:p>
            <a:pPr marL="0" indent="0">
              <a:buNone/>
            </a:pPr>
            <a:r>
              <a:rPr lang="da-DK" b="1" dirty="0"/>
              <a:t>Pædagogmedhjælpere</a:t>
            </a:r>
            <a:r>
              <a:rPr lang="da-DK" dirty="0"/>
              <a:t> ydes, efter gennemførelse af 1. år på uddannelsen, et kvalifikationstillæg på 16.350 kr. årligt.</a:t>
            </a:r>
          </a:p>
          <a:p>
            <a:pPr marL="0" indent="0">
              <a:buNone/>
            </a:pPr>
            <a:r>
              <a:rPr lang="da-DK" dirty="0"/>
              <a:t>Der kan maksimalt ydes samlet kr. 16.350 for uddannelser.</a:t>
            </a:r>
          </a:p>
          <a:p>
            <a:pPr marL="0" indent="0">
              <a:buNone/>
            </a:pPr>
            <a:r>
              <a:rPr lang="da-DK" i="1" dirty="0"/>
              <a:t>Lønseddeltekst: Gennemført 1. år pædagogmerituddannelsen</a:t>
            </a:r>
          </a:p>
          <a:p>
            <a:pPr marL="0" indent="0">
              <a:buNone/>
            </a:pPr>
            <a:r>
              <a:rPr lang="da-DK" dirty="0"/>
              <a:t>2.</a:t>
            </a:r>
          </a:p>
          <a:p>
            <a:pPr marL="0" indent="0">
              <a:buNone/>
            </a:pPr>
            <a:r>
              <a:rPr lang="da-DK" b="1" dirty="0"/>
              <a:t>Pædagogiske assistenter </a:t>
            </a:r>
            <a:r>
              <a:rPr lang="da-DK" dirty="0"/>
              <a:t>ydes, efter gennemførelse af 2. år på uddannelsen, et kvalifikationstillæg på 7.000 kr. årligt.</a:t>
            </a:r>
          </a:p>
          <a:p>
            <a:pPr marL="0" indent="0">
              <a:buNone/>
            </a:pPr>
            <a:r>
              <a:rPr lang="da-DK" dirty="0"/>
              <a:t>Der kan maksimalt ydes samlet kr. 16.350 for uddannelser.</a:t>
            </a:r>
          </a:p>
          <a:p>
            <a:pPr marL="0" indent="0">
              <a:buNone/>
            </a:pPr>
            <a:r>
              <a:rPr lang="da-DK" i="1" dirty="0"/>
              <a:t>Lønseddeltekst: Gennemført 2. år pædagogmerituddannelsen</a:t>
            </a:r>
          </a:p>
        </p:txBody>
      </p:sp>
    </p:spTree>
    <p:extLst>
      <p:ext uri="{BB962C8B-B14F-4D97-AF65-F5344CB8AC3E}">
        <p14:creationId xmlns:p14="http://schemas.microsoft.com/office/powerpoint/2010/main" val="158317155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_rels/them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image" Target="../media/image28.jpeg"/></Relationships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_Office-tema">
  <a:themeElements>
    <a:clrScheme name="Kont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ont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H skabelon" id="{EFFC13C1-1574-4772-B544-CF369682C6B2}" vid="{2ABC4FFA-993C-4C35-A6C9-F4985B260FB3}"/>
    </a:ext>
  </a:extLst>
</a:theme>
</file>

<file path=ppt/theme/theme11.xml><?xml version="1.0" encoding="utf-8"?>
<a:theme xmlns:a="http://schemas.openxmlformats.org/drawingml/2006/main" name="2_Titelsider">
  <a:themeElements>
    <a:clrScheme name="Brugerdefineret 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73820"/>
      </a:accent1>
      <a:accent2>
        <a:srgbClr val="EEECE1"/>
      </a:accent2>
      <a:accent3>
        <a:srgbClr val="632523"/>
      </a:accent3>
      <a:accent4>
        <a:srgbClr val="000000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ont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3_Indhold">
  <a:themeElements>
    <a:clrScheme name="Brugerdefineret 6">
      <a:dk1>
        <a:sysClr val="windowText" lastClr="000000"/>
      </a:dk1>
      <a:lt1>
        <a:sysClr val="window" lastClr="FFFFFF"/>
      </a:lt1>
      <a:dk2>
        <a:srgbClr val="1D1B10"/>
      </a:dk2>
      <a:lt2>
        <a:srgbClr val="EEECE1"/>
      </a:lt2>
      <a:accent1>
        <a:srgbClr val="00502D"/>
      </a:accent1>
      <a:accent2>
        <a:srgbClr val="958C55"/>
      </a:accent2>
      <a:accent3>
        <a:srgbClr val="632523"/>
      </a:accent3>
      <a:accent4>
        <a:srgbClr val="216477"/>
      </a:accent4>
      <a:accent5>
        <a:srgbClr val="708238"/>
      </a:accent5>
      <a:accent6>
        <a:srgbClr val="9B4A07"/>
      </a:accent6>
      <a:hlink>
        <a:srgbClr val="0000FF"/>
      </a:hlink>
      <a:folHlink>
        <a:srgbClr val="800080"/>
      </a:folHlink>
    </a:clrScheme>
    <a:fontScheme name="Brugerdefineret 1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lIns="90043" tIns="46736" rIns="90043" bIns="46736" rtlCol="0" anchor="t">
        <a:spAutoFit/>
      </a:bodyPr>
      <a:lstStyle>
        <a:defPPr>
          <a:lnSpc>
            <a:spcPts val="1900"/>
          </a:lnSpc>
          <a:defRPr sz="1200" b="1" dirty="0" smtClean="0">
            <a:solidFill>
              <a:schemeClr val="tx1">
                <a:lumMod val="65000"/>
                <a:lumOff val="35000"/>
              </a:schemeClr>
            </a:solidFill>
            <a:latin typeface="Segoe UI" panose="020B0502040204020203" pitchFamily="34" charset="0"/>
            <a:ea typeface="Ebrima" panose="02000000000000000000" pitchFamily="2" charset="0"/>
            <a:cs typeface="Segoe UI" panose="020B0502040204020203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Hovedbegivenhed">
  <a:themeElements>
    <a:clrScheme name="Hovedbegivenhed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B80E0F"/>
      </a:accent1>
      <a:accent2>
        <a:srgbClr val="A6987D"/>
      </a:accent2>
      <a:accent3>
        <a:srgbClr val="7F9A71"/>
      </a:accent3>
      <a:accent4>
        <a:srgbClr val="64969F"/>
      </a:accent4>
      <a:accent5>
        <a:srgbClr val="9B75B2"/>
      </a:accent5>
      <a:accent6>
        <a:srgbClr val="80737A"/>
      </a:accent6>
      <a:hlink>
        <a:srgbClr val="F21213"/>
      </a:hlink>
      <a:folHlink>
        <a:srgbClr val="B6A394"/>
      </a:folHlink>
    </a:clrScheme>
    <a:fontScheme name="Hovedbegivenhed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Hovedbegivenhed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F1EFBDE3-1A95-4E3D-81AD-1F53D65BEA01}"/>
    </a:ext>
  </a:extLst>
</a:theme>
</file>

<file path=ppt/theme/theme14.xml><?xml version="1.0" encoding="utf-8"?>
<a:theme xmlns:a="http://schemas.openxmlformats.org/drawingml/2006/main" name="Kontortema">
  <a:themeElements>
    <a:clrScheme name="FOA design 2023">
      <a:dk1>
        <a:srgbClr val="000000"/>
      </a:dk1>
      <a:lt1>
        <a:srgbClr val="FFFFFF"/>
      </a:lt1>
      <a:dk2>
        <a:srgbClr val="2A060C"/>
      </a:dk2>
      <a:lt2>
        <a:srgbClr val="EEECE1"/>
      </a:lt2>
      <a:accent1>
        <a:srgbClr val="A6182E"/>
      </a:accent1>
      <a:accent2>
        <a:srgbClr val="B3E2F5"/>
      </a:accent2>
      <a:accent3>
        <a:srgbClr val="004975"/>
      </a:accent3>
      <a:accent4>
        <a:srgbClr val="DBA3AB"/>
      </a:accent4>
      <a:accent5>
        <a:srgbClr val="4F0B16"/>
      </a:accent5>
      <a:accent6>
        <a:srgbClr val="3089AD"/>
      </a:accent6>
      <a:hlink>
        <a:srgbClr val="A6192E"/>
      </a:hlink>
      <a:folHlink>
        <a:srgbClr val="4C4183"/>
      </a:folHlink>
    </a:clrScheme>
    <a:fontScheme name="Office 2007 - 2010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-16Ni" id="{B140DE1D-EFE9-2343-AD3C-463842B1ACE0}" vid="{07DB8747-91BE-3548-BBC7-BC345AC4E95B}"/>
    </a:ext>
  </a:extLst>
</a:theme>
</file>

<file path=ppt/theme/theme15.xml><?xml version="1.0" encoding="utf-8"?>
<a:theme xmlns:a="http://schemas.openxmlformats.org/drawingml/2006/main" name="2_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6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Indhold">
  <a:themeElements>
    <a:clrScheme name="Brugerdefineret 6">
      <a:dk1>
        <a:sysClr val="windowText" lastClr="000000"/>
      </a:dk1>
      <a:lt1>
        <a:sysClr val="window" lastClr="FFFFFF"/>
      </a:lt1>
      <a:dk2>
        <a:srgbClr val="1D1B10"/>
      </a:dk2>
      <a:lt2>
        <a:srgbClr val="EEECE1"/>
      </a:lt2>
      <a:accent1>
        <a:srgbClr val="00502D"/>
      </a:accent1>
      <a:accent2>
        <a:srgbClr val="958C55"/>
      </a:accent2>
      <a:accent3>
        <a:srgbClr val="632523"/>
      </a:accent3>
      <a:accent4>
        <a:srgbClr val="216477"/>
      </a:accent4>
      <a:accent5>
        <a:srgbClr val="708238"/>
      </a:accent5>
      <a:accent6>
        <a:srgbClr val="9B4A07"/>
      </a:accent6>
      <a:hlink>
        <a:srgbClr val="0000FF"/>
      </a:hlink>
      <a:folHlink>
        <a:srgbClr val="800080"/>
      </a:folHlink>
    </a:clrScheme>
    <a:fontScheme name="Brugerdefineret 1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lIns="90043" tIns="46736" rIns="90043" bIns="46736" rtlCol="0" anchor="t">
        <a:spAutoFit/>
      </a:bodyPr>
      <a:lstStyle>
        <a:defPPr>
          <a:lnSpc>
            <a:spcPts val="1900"/>
          </a:lnSpc>
          <a:defRPr sz="1200" b="1" dirty="0" smtClean="0">
            <a:solidFill>
              <a:schemeClr val="tx1">
                <a:lumMod val="65000"/>
                <a:lumOff val="35000"/>
              </a:schemeClr>
            </a:solidFill>
            <a:latin typeface="Segoe UI" panose="020B0502040204020203" pitchFamily="34" charset="0"/>
            <a:ea typeface="Ebrima" panose="02000000000000000000" pitchFamily="2" charset="0"/>
            <a:cs typeface="Segoe UI" panose="020B0502040204020203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Titelsider">
  <a:themeElements>
    <a:clrScheme name="Brugerdefineret 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73820"/>
      </a:accent1>
      <a:accent2>
        <a:srgbClr val="EEECE1"/>
      </a:accent2>
      <a:accent3>
        <a:srgbClr val="632523"/>
      </a:accent3>
      <a:accent4>
        <a:srgbClr val="000000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ont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Processer">
  <a:themeElements>
    <a:clrScheme name="Rapportskabelon">
      <a:dk1>
        <a:sysClr val="windowText" lastClr="000000"/>
      </a:dk1>
      <a:lt1>
        <a:sysClr val="window" lastClr="FFFFFF"/>
      </a:lt1>
      <a:dk2>
        <a:srgbClr val="574F61"/>
      </a:dk2>
      <a:lt2>
        <a:srgbClr val="EEECE1"/>
      </a:lt2>
      <a:accent1>
        <a:srgbClr val="00502D"/>
      </a:accent1>
      <a:accent2>
        <a:srgbClr val="A59E83"/>
      </a:accent2>
      <a:accent3>
        <a:srgbClr val="3A4F58"/>
      </a:accent3>
      <a:accent4>
        <a:srgbClr val="4C705D"/>
      </a:accent4>
      <a:accent5>
        <a:srgbClr val="573333"/>
      </a:accent5>
      <a:accent6>
        <a:srgbClr val="FFDB43"/>
      </a:accent6>
      <a:hlink>
        <a:srgbClr val="0000FF"/>
      </a:hlink>
      <a:folHlink>
        <a:srgbClr val="800080"/>
      </a:folHlink>
    </a:clrScheme>
    <a:fontScheme name="Brugerdefineret 1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90043" tIns="46736" rIns="90043" bIns="46736" rtlCol="0" anchor="t">
        <a:spAutoFit/>
      </a:bodyPr>
      <a:lstStyle>
        <a:defPPr>
          <a:lnSpc>
            <a:spcPts val="1900"/>
          </a:lnSpc>
          <a:defRPr sz="1200" b="1" dirty="0" smtClean="0">
            <a:solidFill>
              <a:schemeClr val="tx1">
                <a:lumMod val="65000"/>
                <a:lumOff val="35000"/>
              </a:schemeClr>
            </a:solidFill>
            <a:latin typeface="Segoe UI" panose="020B0502040204020203" pitchFamily="34" charset="0"/>
            <a:ea typeface="Ebrima" panose="02000000000000000000" pitchFamily="2" charset="0"/>
            <a:cs typeface="Segoe UI" panose="020B0502040204020203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Standardsider m. billede">
  <a:themeElements>
    <a:clrScheme name="Rapportskabelon">
      <a:dk1>
        <a:sysClr val="windowText" lastClr="000000"/>
      </a:dk1>
      <a:lt1>
        <a:sysClr val="window" lastClr="FFFFFF"/>
      </a:lt1>
      <a:dk2>
        <a:srgbClr val="574F61"/>
      </a:dk2>
      <a:lt2>
        <a:srgbClr val="EEECE1"/>
      </a:lt2>
      <a:accent1>
        <a:srgbClr val="00502D"/>
      </a:accent1>
      <a:accent2>
        <a:srgbClr val="A59E83"/>
      </a:accent2>
      <a:accent3>
        <a:srgbClr val="3A4F58"/>
      </a:accent3>
      <a:accent4>
        <a:srgbClr val="4C705D"/>
      </a:accent4>
      <a:accent5>
        <a:srgbClr val="573333"/>
      </a:accent5>
      <a:accent6>
        <a:srgbClr val="FFDB43"/>
      </a:accent6>
      <a:hlink>
        <a:srgbClr val="0000FF"/>
      </a:hlink>
      <a:folHlink>
        <a:srgbClr val="800080"/>
      </a:folHlink>
    </a:clrScheme>
    <a:fontScheme name="Brugerdefineret 1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90043" tIns="46736" rIns="90043" bIns="46736" rtlCol="0" anchor="t">
        <a:spAutoFit/>
      </a:bodyPr>
      <a:lstStyle>
        <a:defPPr>
          <a:lnSpc>
            <a:spcPts val="1900"/>
          </a:lnSpc>
          <a:defRPr sz="1200" b="1" dirty="0" smtClean="0">
            <a:solidFill>
              <a:schemeClr val="tx1">
                <a:lumMod val="65000"/>
                <a:lumOff val="35000"/>
              </a:schemeClr>
            </a:solidFill>
            <a:latin typeface="Segoe UI" panose="020B0502040204020203" pitchFamily="34" charset="0"/>
            <a:ea typeface="Ebrima" panose="02000000000000000000" pitchFamily="2" charset="0"/>
            <a:cs typeface="Segoe UI" panose="020B0502040204020203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Indhold">
  <a:themeElements>
    <a:clrScheme name="Brugerdefineret 6">
      <a:dk1>
        <a:sysClr val="windowText" lastClr="000000"/>
      </a:dk1>
      <a:lt1>
        <a:sysClr val="window" lastClr="FFFFFF"/>
      </a:lt1>
      <a:dk2>
        <a:srgbClr val="1D1B10"/>
      </a:dk2>
      <a:lt2>
        <a:srgbClr val="EEECE1"/>
      </a:lt2>
      <a:accent1>
        <a:srgbClr val="00502D"/>
      </a:accent1>
      <a:accent2>
        <a:srgbClr val="958C55"/>
      </a:accent2>
      <a:accent3>
        <a:srgbClr val="632523"/>
      </a:accent3>
      <a:accent4>
        <a:srgbClr val="216477"/>
      </a:accent4>
      <a:accent5>
        <a:srgbClr val="708238"/>
      </a:accent5>
      <a:accent6>
        <a:srgbClr val="9B4A07"/>
      </a:accent6>
      <a:hlink>
        <a:srgbClr val="0000FF"/>
      </a:hlink>
      <a:folHlink>
        <a:srgbClr val="800080"/>
      </a:folHlink>
    </a:clrScheme>
    <a:fontScheme name="Brugerdefineret 1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lIns="90043" tIns="46736" rIns="90043" bIns="46736" rtlCol="0" anchor="t">
        <a:spAutoFit/>
      </a:bodyPr>
      <a:lstStyle>
        <a:defPPr>
          <a:lnSpc>
            <a:spcPts val="1900"/>
          </a:lnSpc>
          <a:defRPr sz="1200" b="1" dirty="0" smtClean="0">
            <a:solidFill>
              <a:schemeClr val="tx1">
                <a:lumMod val="65000"/>
                <a:lumOff val="35000"/>
              </a:schemeClr>
            </a:solidFill>
            <a:latin typeface="Segoe UI" panose="020B0502040204020203" pitchFamily="34" charset="0"/>
            <a:ea typeface="Ebrima" panose="02000000000000000000" pitchFamily="2" charset="0"/>
            <a:cs typeface="Segoe UI" panose="020B0502040204020203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Titelsider">
  <a:themeElements>
    <a:clrScheme name="Brugerdefineret 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73820"/>
      </a:accent1>
      <a:accent2>
        <a:srgbClr val="EEECE1"/>
      </a:accent2>
      <a:accent3>
        <a:srgbClr val="632523"/>
      </a:accent3>
      <a:accent4>
        <a:srgbClr val="000000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ont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Indhold">
  <a:themeElements>
    <a:clrScheme name="Brugerdefineret 6">
      <a:dk1>
        <a:sysClr val="windowText" lastClr="000000"/>
      </a:dk1>
      <a:lt1>
        <a:sysClr val="window" lastClr="FFFFFF"/>
      </a:lt1>
      <a:dk2>
        <a:srgbClr val="1D1B10"/>
      </a:dk2>
      <a:lt2>
        <a:srgbClr val="EEECE1"/>
      </a:lt2>
      <a:accent1>
        <a:srgbClr val="00502D"/>
      </a:accent1>
      <a:accent2>
        <a:srgbClr val="958C55"/>
      </a:accent2>
      <a:accent3>
        <a:srgbClr val="632523"/>
      </a:accent3>
      <a:accent4>
        <a:srgbClr val="216477"/>
      </a:accent4>
      <a:accent5>
        <a:srgbClr val="708238"/>
      </a:accent5>
      <a:accent6>
        <a:srgbClr val="9B4A07"/>
      </a:accent6>
      <a:hlink>
        <a:srgbClr val="0000FF"/>
      </a:hlink>
      <a:folHlink>
        <a:srgbClr val="800080"/>
      </a:folHlink>
    </a:clrScheme>
    <a:fontScheme name="Brugerdefineret 1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lIns="90043" tIns="46736" rIns="90043" bIns="46736" rtlCol="0" anchor="t">
        <a:spAutoFit/>
      </a:bodyPr>
      <a:lstStyle>
        <a:defPPr>
          <a:lnSpc>
            <a:spcPts val="1900"/>
          </a:lnSpc>
          <a:defRPr sz="1200" b="1" dirty="0" smtClean="0">
            <a:solidFill>
              <a:schemeClr val="tx1">
                <a:lumMod val="65000"/>
                <a:lumOff val="35000"/>
              </a:schemeClr>
            </a:solidFill>
            <a:latin typeface="Segoe UI" panose="020B0502040204020203" pitchFamily="34" charset="0"/>
            <a:ea typeface="Ebrima" panose="02000000000000000000" pitchFamily="2" charset="0"/>
            <a:cs typeface="Segoe UI" panose="020B0502040204020203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_Indhold">
  <a:themeElements>
    <a:clrScheme name="Brugerdefineret 6">
      <a:dk1>
        <a:sysClr val="windowText" lastClr="000000"/>
      </a:dk1>
      <a:lt1>
        <a:sysClr val="window" lastClr="FFFFFF"/>
      </a:lt1>
      <a:dk2>
        <a:srgbClr val="1D1B10"/>
      </a:dk2>
      <a:lt2>
        <a:srgbClr val="EEECE1"/>
      </a:lt2>
      <a:accent1>
        <a:srgbClr val="00502D"/>
      </a:accent1>
      <a:accent2>
        <a:srgbClr val="958C55"/>
      </a:accent2>
      <a:accent3>
        <a:srgbClr val="632523"/>
      </a:accent3>
      <a:accent4>
        <a:srgbClr val="216477"/>
      </a:accent4>
      <a:accent5>
        <a:srgbClr val="708238"/>
      </a:accent5>
      <a:accent6>
        <a:srgbClr val="9B4A07"/>
      </a:accent6>
      <a:hlink>
        <a:srgbClr val="0000FF"/>
      </a:hlink>
      <a:folHlink>
        <a:srgbClr val="800080"/>
      </a:folHlink>
    </a:clrScheme>
    <a:fontScheme name="Brugerdefineret 1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lIns="90043" tIns="46736" rIns="90043" bIns="46736" rtlCol="0" anchor="t">
        <a:spAutoFit/>
      </a:bodyPr>
      <a:lstStyle>
        <a:defPPr>
          <a:lnSpc>
            <a:spcPts val="1900"/>
          </a:lnSpc>
          <a:defRPr sz="1200" b="1" dirty="0" smtClean="0">
            <a:solidFill>
              <a:schemeClr val="tx1">
                <a:lumMod val="65000"/>
                <a:lumOff val="35000"/>
              </a:schemeClr>
            </a:solidFill>
            <a:latin typeface="Segoe UI" panose="020B0502040204020203" pitchFamily="34" charset="0"/>
            <a:ea typeface="Ebrima" panose="02000000000000000000" pitchFamily="2" charset="0"/>
            <a:cs typeface="Segoe UI" panose="020B0502040204020203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37405</TotalTime>
  <Words>2579</Words>
  <Application>Microsoft Office PowerPoint</Application>
  <PresentationFormat>Widescreen</PresentationFormat>
  <Paragraphs>447</Paragraphs>
  <Slides>49</Slides>
  <Notes>20</Notes>
  <HiddenSlides>0</HiddenSlides>
  <MMClips>0</MMClips>
  <ScaleCrop>false</ScaleCrop>
  <HeadingPairs>
    <vt:vector size="8" baseType="variant">
      <vt:variant>
        <vt:lpstr>Benyttede skrifttyper</vt:lpstr>
      </vt:variant>
      <vt:variant>
        <vt:i4>12</vt:i4>
      </vt:variant>
      <vt:variant>
        <vt:lpstr>Tema</vt:lpstr>
      </vt:variant>
      <vt:variant>
        <vt:i4>15</vt:i4>
      </vt:variant>
      <vt:variant>
        <vt:lpstr>Integrerede OLE-servere</vt:lpstr>
      </vt:variant>
      <vt:variant>
        <vt:i4>2</vt:i4>
      </vt:variant>
      <vt:variant>
        <vt:lpstr>Slidetitler</vt:lpstr>
      </vt:variant>
      <vt:variant>
        <vt:i4>49</vt:i4>
      </vt:variant>
    </vt:vector>
  </HeadingPairs>
  <TitlesOfParts>
    <vt:vector size="78" baseType="lpstr">
      <vt:lpstr>Abadi</vt:lpstr>
      <vt:lpstr>ADLaM Display</vt:lpstr>
      <vt:lpstr>Aptos</vt:lpstr>
      <vt:lpstr>Aptos Display</vt:lpstr>
      <vt:lpstr>Arial</vt:lpstr>
      <vt:lpstr>Calibri</vt:lpstr>
      <vt:lpstr>Calibri Light</vt:lpstr>
      <vt:lpstr>Impact</vt:lpstr>
      <vt:lpstr>Segoe UI</vt:lpstr>
      <vt:lpstr>Times New Roman</vt:lpstr>
      <vt:lpstr>Verdana</vt:lpstr>
      <vt:lpstr>Wingdings</vt:lpstr>
      <vt:lpstr>Office-tema</vt:lpstr>
      <vt:lpstr>2_Indhold</vt:lpstr>
      <vt:lpstr>1_Titelsider</vt:lpstr>
      <vt:lpstr>2_Processer</vt:lpstr>
      <vt:lpstr>Standardsider m. billede</vt:lpstr>
      <vt:lpstr>5_Indhold</vt:lpstr>
      <vt:lpstr>Titelsider</vt:lpstr>
      <vt:lpstr>Indhold</vt:lpstr>
      <vt:lpstr>1_Indhold</vt:lpstr>
      <vt:lpstr>1_Office-tema</vt:lpstr>
      <vt:lpstr>2_Titelsider</vt:lpstr>
      <vt:lpstr>3_Indhold</vt:lpstr>
      <vt:lpstr>Hovedbegivenhed</vt:lpstr>
      <vt:lpstr>Kontortema</vt:lpstr>
      <vt:lpstr>2_Office-tema</vt:lpstr>
      <vt:lpstr>think-cell Slide</vt:lpstr>
      <vt:lpstr>Document</vt:lpstr>
      <vt:lpstr>TR-møde Frederiksberg</vt:lpstr>
      <vt:lpstr>PowerPoint-præsentation</vt:lpstr>
      <vt:lpstr>Dagsorden:</vt:lpstr>
      <vt:lpstr>PowerPoint-præsentation</vt:lpstr>
      <vt:lpstr>Apati er ikke virkeligt: Grundkursus i organisering</vt:lpstr>
      <vt:lpstr>PowerPoint-præsentation</vt:lpstr>
      <vt:lpstr>Afdelings MED Møder</vt:lpstr>
      <vt:lpstr>Nyt fra Anne og Jannike</vt:lpstr>
      <vt:lpstr>Forhåndsaftale for pædagogmedhjælpere og pædagogiske assistenter Ansat i Frederiksberg Kommunes daginstitutioner, skoler og SFO'er indgået mellem Frederiksberg Kommune og FOA/LFS</vt:lpstr>
      <vt:lpstr>Maj “Nyt fra TR I LFS”</vt:lpstr>
      <vt:lpstr>PowerPoint-præsentation</vt:lpstr>
      <vt:lpstr>LFS Datoer 2026</vt:lpstr>
      <vt:lpstr>PowerPoint-præsentation</vt:lpstr>
      <vt:lpstr>Dagsorden:</vt:lpstr>
      <vt:lpstr>Velkomst runde – Nyt fra TR/institutionerne </vt:lpstr>
      <vt:lpstr>Dagsorden:</vt:lpstr>
      <vt:lpstr>Sådan logger du på FRBmail ved Sasa </vt:lpstr>
      <vt:lpstr>Dagsorden:</vt:lpstr>
      <vt:lpstr>PowerPoint-præsentation</vt:lpstr>
      <vt:lpstr>DEN ØKONOMISKE RAMME  </vt:lpstr>
      <vt:lpstr>PowerPoint-præsentation</vt:lpstr>
      <vt:lpstr>PowerPoint-præsentation</vt:lpstr>
      <vt:lpstr>PowerPoint-præsentation</vt:lpstr>
      <vt:lpstr>PowerPoint-præsentation</vt:lpstr>
      <vt:lpstr>NYE AFTALER OM LOKALLØN </vt:lpstr>
      <vt:lpstr>PowerPoint-præsentation</vt:lpstr>
      <vt:lpstr>ARBEJDSMILJØ OG TRIVSEL</vt:lpstr>
      <vt:lpstr>DELTIDSDOM</vt:lpstr>
      <vt:lpstr>SPIRE OG UNGEANSÆTTELSER </vt:lpstr>
      <vt:lpstr>Harmonisering af regler for Frederiksberg</vt:lpstr>
      <vt:lpstr>Øvrigt om løn</vt:lpstr>
      <vt:lpstr>Dagsorden:</vt:lpstr>
      <vt:lpstr>Arbejdere foren jer! ….Og hva så nu?</vt:lpstr>
      <vt:lpstr>Kort historisk</vt:lpstr>
      <vt:lpstr>Arbejdspladsklubben    Arbejdspladsen som omdrejningspunkt</vt:lpstr>
      <vt:lpstr> </vt:lpstr>
      <vt:lpstr>Faget som omdrejningspunkt</vt:lpstr>
      <vt:lpstr> </vt:lpstr>
      <vt:lpstr>Hele fagområdet som omdrejningspunkt</vt:lpstr>
      <vt:lpstr> </vt:lpstr>
      <vt:lpstr>Hvor går du hen?</vt:lpstr>
      <vt:lpstr>De tre områders generalforsamlinger &amp; bestyrelser</vt:lpstr>
      <vt:lpstr> Hvordan får lederne indflydelse </vt:lpstr>
      <vt:lpstr>PowerPoint-præsentation</vt:lpstr>
      <vt:lpstr>Repræsentantskabet</vt:lpstr>
      <vt:lpstr>Hovedbestyrelsen</vt:lpstr>
      <vt:lpstr>PowerPoint-præsentation</vt:lpstr>
      <vt:lpstr>PowerPoint-præsentation</vt:lpstr>
      <vt:lpstr>Tak for i dag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TR-møde Frederiksberg</dc:title>
  <dc:creator>Emil Solvind</dc:creator>
  <cp:lastModifiedBy>Emil Solvind</cp:lastModifiedBy>
  <cp:revision>206</cp:revision>
  <cp:lastPrinted>2025-01-13T11:47:16Z</cp:lastPrinted>
  <dcterms:created xsi:type="dcterms:W3CDTF">2021-04-16T07:24:15Z</dcterms:created>
  <dcterms:modified xsi:type="dcterms:W3CDTF">2026-05-22T06:23:36Z</dcterms:modified>
</cp:coreProperties>
</file>